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1"/>
  </p:notesMasterIdLst>
  <p:handoutMasterIdLst>
    <p:handoutMasterId r:id="rId52"/>
  </p:handoutMasterIdLst>
  <p:sldIdLst>
    <p:sldId id="256" r:id="rId5"/>
    <p:sldId id="307" r:id="rId6"/>
    <p:sldId id="331" r:id="rId7"/>
    <p:sldId id="332" r:id="rId8"/>
    <p:sldId id="333" r:id="rId9"/>
    <p:sldId id="334" r:id="rId10"/>
    <p:sldId id="335" r:id="rId11"/>
    <p:sldId id="336" r:id="rId12"/>
    <p:sldId id="337" r:id="rId13"/>
    <p:sldId id="338" r:id="rId14"/>
    <p:sldId id="309" r:id="rId15"/>
    <p:sldId id="340" r:id="rId16"/>
    <p:sldId id="294" r:id="rId17"/>
    <p:sldId id="342" r:id="rId18"/>
    <p:sldId id="319" r:id="rId19"/>
    <p:sldId id="303" r:id="rId20"/>
    <p:sldId id="330" r:id="rId21"/>
    <p:sldId id="274" r:id="rId22"/>
    <p:sldId id="325" r:id="rId23"/>
    <p:sldId id="305" r:id="rId24"/>
    <p:sldId id="320" r:id="rId25"/>
    <p:sldId id="321" r:id="rId26"/>
    <p:sldId id="306" r:id="rId27"/>
    <p:sldId id="339" r:id="rId28"/>
    <p:sldId id="322" r:id="rId29"/>
    <p:sldId id="311" r:id="rId30"/>
    <p:sldId id="313" r:id="rId31"/>
    <p:sldId id="314" r:id="rId32"/>
    <p:sldId id="323" r:id="rId33"/>
    <p:sldId id="283" r:id="rId34"/>
    <p:sldId id="287" r:id="rId35"/>
    <p:sldId id="315" r:id="rId36"/>
    <p:sldId id="286" r:id="rId37"/>
    <p:sldId id="288" r:id="rId38"/>
    <p:sldId id="289" r:id="rId39"/>
    <p:sldId id="317" r:id="rId40"/>
    <p:sldId id="318" r:id="rId41"/>
    <p:sldId id="316" r:id="rId42"/>
    <p:sldId id="324" r:id="rId43"/>
    <p:sldId id="290" r:id="rId44"/>
    <p:sldId id="291" r:id="rId45"/>
    <p:sldId id="293" r:id="rId46"/>
    <p:sldId id="292" r:id="rId47"/>
    <p:sldId id="300" r:id="rId48"/>
    <p:sldId id="301" r:id="rId49"/>
    <p:sldId id="302" r:id="rId50"/>
  </p:sldIdLst>
  <p:sldSz cx="12192000" cy="6858000"/>
  <p:notesSz cx="6807200" cy="9939338"/>
  <p:defaultTex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AC"/>
    <a:srgbClr val="F3CA81"/>
    <a:srgbClr val="EEB650"/>
    <a:srgbClr val="F1C3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淺色樣式 2 - 輔色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淺色樣式 2 - 輔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淺色樣式 2 - 輔色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淺色樣式 2 - 輔色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86" autoAdjust="0"/>
    <p:restoredTop sz="95544" autoAdjust="0"/>
  </p:normalViewPr>
  <p:slideViewPr>
    <p:cSldViewPr>
      <p:cViewPr varScale="1">
        <p:scale>
          <a:sx n="110" d="100"/>
          <a:sy n="110" d="100"/>
        </p:scale>
        <p:origin x="108"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90" d="100"/>
          <a:sy n="90" d="100"/>
        </p:scale>
        <p:origin x="302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diagrams/_rels/data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jpeg"/><Relationship Id="rId4" Type="http://schemas.openxmlformats.org/officeDocument/2006/relationships/image" Target="../media/image45.jpg"/></Relationships>
</file>

<file path=ppt/diagrams/_rels/drawing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jpeg"/><Relationship Id="rId4" Type="http://schemas.openxmlformats.org/officeDocument/2006/relationships/image" Target="../media/image45.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974AEE-A1D1-42E8-8632-56EBFEE4F320}" type="doc">
      <dgm:prSet loTypeId="urn:microsoft.com/office/officeart/2005/8/layout/pyramid1" loCatId="pyramid" qsTypeId="urn:microsoft.com/office/officeart/2005/8/quickstyle/simple1" qsCatId="simple" csTypeId="urn:microsoft.com/office/officeart/2005/8/colors/colorful2" csCatId="colorful" phldr="1"/>
      <dgm:spPr/>
    </dgm:pt>
    <dgm:pt modelId="{7CDA22D7-696C-492A-A5D3-B44791F13C2B}">
      <dgm:prSet phldrT="[文字]"/>
      <dgm:spPr/>
      <dgm:t>
        <a:bodyPr/>
        <a:lstStyle/>
        <a:p>
          <a:r>
            <a:rPr lang="en-US" altLang="zh-TW" dirty="0" smtClean="0"/>
            <a:t>Keywords</a:t>
          </a:r>
          <a:endParaRPr lang="zh-TW" altLang="en-US" dirty="0"/>
        </a:p>
      </dgm:t>
    </dgm:pt>
    <dgm:pt modelId="{CCE19116-DC02-4249-993B-793724D10B2C}" type="parTrans" cxnId="{04CD96AE-654D-4128-822A-089FB65FF7E3}">
      <dgm:prSet/>
      <dgm:spPr/>
      <dgm:t>
        <a:bodyPr/>
        <a:lstStyle/>
        <a:p>
          <a:endParaRPr lang="zh-TW" altLang="en-US"/>
        </a:p>
      </dgm:t>
    </dgm:pt>
    <dgm:pt modelId="{50677FBE-4137-4EBD-8085-D39629B6AAF5}" type="sibTrans" cxnId="{04CD96AE-654D-4128-822A-089FB65FF7E3}">
      <dgm:prSet/>
      <dgm:spPr/>
      <dgm:t>
        <a:bodyPr/>
        <a:lstStyle/>
        <a:p>
          <a:endParaRPr lang="zh-TW" altLang="en-US"/>
        </a:p>
      </dgm:t>
    </dgm:pt>
    <dgm:pt modelId="{A6DE3B7C-E329-4323-A21E-172ACFC1BE4D}">
      <dgm:prSet phldrT="[文字]"/>
      <dgm:spPr/>
      <dgm:t>
        <a:bodyPr/>
        <a:lstStyle/>
        <a:p>
          <a:r>
            <a:rPr lang="en-US" altLang="zh-TW" dirty="0" smtClean="0"/>
            <a:t>Title</a:t>
          </a:r>
          <a:endParaRPr lang="zh-TW" altLang="en-US" dirty="0"/>
        </a:p>
      </dgm:t>
    </dgm:pt>
    <dgm:pt modelId="{9E56E7D8-A3DD-4B35-A8F1-6F7D5A55E5F7}" type="parTrans" cxnId="{D39019A5-9CD2-4C3D-9D6E-B741532F4556}">
      <dgm:prSet/>
      <dgm:spPr/>
      <dgm:t>
        <a:bodyPr/>
        <a:lstStyle/>
        <a:p>
          <a:endParaRPr lang="zh-TW" altLang="en-US"/>
        </a:p>
      </dgm:t>
    </dgm:pt>
    <dgm:pt modelId="{033BB0A7-2B5B-4FCD-A6FB-DD3B879A96A8}" type="sibTrans" cxnId="{D39019A5-9CD2-4C3D-9D6E-B741532F4556}">
      <dgm:prSet/>
      <dgm:spPr/>
      <dgm:t>
        <a:bodyPr/>
        <a:lstStyle/>
        <a:p>
          <a:endParaRPr lang="zh-TW" altLang="en-US"/>
        </a:p>
      </dgm:t>
    </dgm:pt>
    <dgm:pt modelId="{B109659F-3113-469C-B7FB-DE9FE81FB234}">
      <dgm:prSet phldrT="[文字]"/>
      <dgm:spPr/>
      <dgm:t>
        <a:bodyPr/>
        <a:lstStyle/>
        <a:p>
          <a:r>
            <a:rPr lang="en-US" altLang="zh-TW" dirty="0" err="1" smtClean="0"/>
            <a:t>Abstrarct</a:t>
          </a:r>
          <a:endParaRPr lang="zh-TW" altLang="en-US" dirty="0"/>
        </a:p>
      </dgm:t>
    </dgm:pt>
    <dgm:pt modelId="{BB70442A-76B4-4BA2-984E-82C7C9B0E65E}" type="parTrans" cxnId="{72AE1FBB-DB5E-4920-980B-7329CA9D21AA}">
      <dgm:prSet/>
      <dgm:spPr/>
      <dgm:t>
        <a:bodyPr/>
        <a:lstStyle/>
        <a:p>
          <a:endParaRPr lang="zh-TW" altLang="en-US"/>
        </a:p>
      </dgm:t>
    </dgm:pt>
    <dgm:pt modelId="{10D2018C-87B7-497F-8075-0914A4B45BE1}" type="sibTrans" cxnId="{72AE1FBB-DB5E-4920-980B-7329CA9D21AA}">
      <dgm:prSet/>
      <dgm:spPr/>
      <dgm:t>
        <a:bodyPr/>
        <a:lstStyle/>
        <a:p>
          <a:endParaRPr lang="zh-TW" altLang="en-US"/>
        </a:p>
      </dgm:t>
    </dgm:pt>
    <dgm:pt modelId="{C9D0BAA2-DF0E-476E-A8FF-AD6EBE43879F}">
      <dgm:prSet phldrT="[文字]"/>
      <dgm:spPr/>
      <dgm:t>
        <a:bodyPr/>
        <a:lstStyle/>
        <a:p>
          <a:r>
            <a:rPr lang="en-US" altLang="zh-TW" dirty="0" smtClean="0"/>
            <a:t>All field</a:t>
          </a:r>
          <a:endParaRPr lang="zh-TW" altLang="en-US" dirty="0"/>
        </a:p>
      </dgm:t>
    </dgm:pt>
    <dgm:pt modelId="{D6A95BC6-8369-4523-BEB6-11DF81C3A6BF}" type="parTrans" cxnId="{040C6704-1CB2-4296-B276-41B93AAEE4BF}">
      <dgm:prSet/>
      <dgm:spPr/>
      <dgm:t>
        <a:bodyPr/>
        <a:lstStyle/>
        <a:p>
          <a:endParaRPr lang="zh-TW" altLang="en-US"/>
        </a:p>
      </dgm:t>
    </dgm:pt>
    <dgm:pt modelId="{56E9F402-4C79-49F6-9F8C-42B768F751E2}" type="sibTrans" cxnId="{040C6704-1CB2-4296-B276-41B93AAEE4BF}">
      <dgm:prSet/>
      <dgm:spPr/>
      <dgm:t>
        <a:bodyPr/>
        <a:lstStyle/>
        <a:p>
          <a:endParaRPr lang="zh-TW" altLang="en-US"/>
        </a:p>
      </dgm:t>
    </dgm:pt>
    <dgm:pt modelId="{F681FC4B-FCDA-4040-A4F2-380F429B5995}" type="pres">
      <dgm:prSet presAssocID="{9D974AEE-A1D1-42E8-8632-56EBFEE4F320}" presName="Name0" presStyleCnt="0">
        <dgm:presLayoutVars>
          <dgm:dir/>
          <dgm:animLvl val="lvl"/>
          <dgm:resizeHandles val="exact"/>
        </dgm:presLayoutVars>
      </dgm:prSet>
      <dgm:spPr/>
    </dgm:pt>
    <dgm:pt modelId="{F94F01BA-65E4-4C2B-BF9C-88E382540166}" type="pres">
      <dgm:prSet presAssocID="{7CDA22D7-696C-492A-A5D3-B44791F13C2B}" presName="Name8" presStyleCnt="0"/>
      <dgm:spPr/>
    </dgm:pt>
    <dgm:pt modelId="{8847EB17-8F3E-4265-8184-3BB85282AFBC}" type="pres">
      <dgm:prSet presAssocID="{7CDA22D7-696C-492A-A5D3-B44791F13C2B}" presName="level" presStyleLbl="node1" presStyleIdx="0" presStyleCnt="4">
        <dgm:presLayoutVars>
          <dgm:chMax val="1"/>
          <dgm:bulletEnabled val="1"/>
        </dgm:presLayoutVars>
      </dgm:prSet>
      <dgm:spPr/>
      <dgm:t>
        <a:bodyPr/>
        <a:lstStyle/>
        <a:p>
          <a:endParaRPr lang="zh-TW" altLang="en-US"/>
        </a:p>
      </dgm:t>
    </dgm:pt>
    <dgm:pt modelId="{B4F374C4-11F5-4B2F-A92F-B1E889C81929}" type="pres">
      <dgm:prSet presAssocID="{7CDA22D7-696C-492A-A5D3-B44791F13C2B}" presName="levelTx" presStyleLbl="revTx" presStyleIdx="0" presStyleCnt="0">
        <dgm:presLayoutVars>
          <dgm:chMax val="1"/>
          <dgm:bulletEnabled val="1"/>
        </dgm:presLayoutVars>
      </dgm:prSet>
      <dgm:spPr/>
      <dgm:t>
        <a:bodyPr/>
        <a:lstStyle/>
        <a:p>
          <a:endParaRPr lang="zh-TW" altLang="en-US"/>
        </a:p>
      </dgm:t>
    </dgm:pt>
    <dgm:pt modelId="{7572FEF0-8902-4E21-AF92-A6A631E4BB63}" type="pres">
      <dgm:prSet presAssocID="{A6DE3B7C-E329-4323-A21E-172ACFC1BE4D}" presName="Name8" presStyleCnt="0"/>
      <dgm:spPr/>
    </dgm:pt>
    <dgm:pt modelId="{D3220F71-3913-4D5A-9EB5-E955290F6F7C}" type="pres">
      <dgm:prSet presAssocID="{A6DE3B7C-E329-4323-A21E-172ACFC1BE4D}" presName="level" presStyleLbl="node1" presStyleIdx="1" presStyleCnt="4">
        <dgm:presLayoutVars>
          <dgm:chMax val="1"/>
          <dgm:bulletEnabled val="1"/>
        </dgm:presLayoutVars>
      </dgm:prSet>
      <dgm:spPr/>
      <dgm:t>
        <a:bodyPr/>
        <a:lstStyle/>
        <a:p>
          <a:endParaRPr lang="zh-TW" altLang="en-US"/>
        </a:p>
      </dgm:t>
    </dgm:pt>
    <dgm:pt modelId="{23BD3C72-A128-447E-9A50-DFEAB12B3066}" type="pres">
      <dgm:prSet presAssocID="{A6DE3B7C-E329-4323-A21E-172ACFC1BE4D}" presName="levelTx" presStyleLbl="revTx" presStyleIdx="0" presStyleCnt="0">
        <dgm:presLayoutVars>
          <dgm:chMax val="1"/>
          <dgm:bulletEnabled val="1"/>
        </dgm:presLayoutVars>
      </dgm:prSet>
      <dgm:spPr/>
      <dgm:t>
        <a:bodyPr/>
        <a:lstStyle/>
        <a:p>
          <a:endParaRPr lang="zh-TW" altLang="en-US"/>
        </a:p>
      </dgm:t>
    </dgm:pt>
    <dgm:pt modelId="{B5ACC826-AE05-49B4-AB0A-3CE756C85891}" type="pres">
      <dgm:prSet presAssocID="{B109659F-3113-469C-B7FB-DE9FE81FB234}" presName="Name8" presStyleCnt="0"/>
      <dgm:spPr/>
    </dgm:pt>
    <dgm:pt modelId="{78416396-28F7-4608-8645-7A99CBC90187}" type="pres">
      <dgm:prSet presAssocID="{B109659F-3113-469C-B7FB-DE9FE81FB234}" presName="level" presStyleLbl="node1" presStyleIdx="2" presStyleCnt="4">
        <dgm:presLayoutVars>
          <dgm:chMax val="1"/>
          <dgm:bulletEnabled val="1"/>
        </dgm:presLayoutVars>
      </dgm:prSet>
      <dgm:spPr/>
      <dgm:t>
        <a:bodyPr/>
        <a:lstStyle/>
        <a:p>
          <a:endParaRPr lang="zh-TW" altLang="en-US"/>
        </a:p>
      </dgm:t>
    </dgm:pt>
    <dgm:pt modelId="{4CBC632C-973F-4A62-8B51-547755FC0E3B}" type="pres">
      <dgm:prSet presAssocID="{B109659F-3113-469C-B7FB-DE9FE81FB234}" presName="levelTx" presStyleLbl="revTx" presStyleIdx="0" presStyleCnt="0">
        <dgm:presLayoutVars>
          <dgm:chMax val="1"/>
          <dgm:bulletEnabled val="1"/>
        </dgm:presLayoutVars>
      </dgm:prSet>
      <dgm:spPr/>
      <dgm:t>
        <a:bodyPr/>
        <a:lstStyle/>
        <a:p>
          <a:endParaRPr lang="zh-TW" altLang="en-US"/>
        </a:p>
      </dgm:t>
    </dgm:pt>
    <dgm:pt modelId="{7DA55C83-AE96-409F-B76E-B3D375CFBDC7}" type="pres">
      <dgm:prSet presAssocID="{C9D0BAA2-DF0E-476E-A8FF-AD6EBE43879F}" presName="Name8" presStyleCnt="0"/>
      <dgm:spPr/>
    </dgm:pt>
    <dgm:pt modelId="{C7005E1E-1643-4DE3-BEBA-54C7BB6F3563}" type="pres">
      <dgm:prSet presAssocID="{C9D0BAA2-DF0E-476E-A8FF-AD6EBE43879F}" presName="level" presStyleLbl="node1" presStyleIdx="3" presStyleCnt="4">
        <dgm:presLayoutVars>
          <dgm:chMax val="1"/>
          <dgm:bulletEnabled val="1"/>
        </dgm:presLayoutVars>
      </dgm:prSet>
      <dgm:spPr/>
      <dgm:t>
        <a:bodyPr/>
        <a:lstStyle/>
        <a:p>
          <a:endParaRPr lang="zh-TW" altLang="en-US"/>
        </a:p>
      </dgm:t>
    </dgm:pt>
    <dgm:pt modelId="{1B4CDE50-385B-4868-BBCD-5143B6399E06}" type="pres">
      <dgm:prSet presAssocID="{C9D0BAA2-DF0E-476E-A8FF-AD6EBE43879F}" presName="levelTx" presStyleLbl="revTx" presStyleIdx="0" presStyleCnt="0">
        <dgm:presLayoutVars>
          <dgm:chMax val="1"/>
          <dgm:bulletEnabled val="1"/>
        </dgm:presLayoutVars>
      </dgm:prSet>
      <dgm:spPr/>
      <dgm:t>
        <a:bodyPr/>
        <a:lstStyle/>
        <a:p>
          <a:endParaRPr lang="zh-TW" altLang="en-US"/>
        </a:p>
      </dgm:t>
    </dgm:pt>
  </dgm:ptLst>
  <dgm:cxnLst>
    <dgm:cxn modelId="{D2B7B873-303F-40C6-A0E3-921A815E53AD}" type="presOf" srcId="{B109659F-3113-469C-B7FB-DE9FE81FB234}" destId="{78416396-28F7-4608-8645-7A99CBC90187}" srcOrd="0" destOrd="0" presId="urn:microsoft.com/office/officeart/2005/8/layout/pyramid1"/>
    <dgm:cxn modelId="{6A2AD5FD-E0BA-4C00-A70C-26D75D1A5B8D}" type="presOf" srcId="{B109659F-3113-469C-B7FB-DE9FE81FB234}" destId="{4CBC632C-973F-4A62-8B51-547755FC0E3B}" srcOrd="1" destOrd="0" presId="urn:microsoft.com/office/officeart/2005/8/layout/pyramid1"/>
    <dgm:cxn modelId="{4D9DBBF7-7289-4645-8BA5-F86A1FC89D52}" type="presOf" srcId="{7CDA22D7-696C-492A-A5D3-B44791F13C2B}" destId="{B4F374C4-11F5-4B2F-A92F-B1E889C81929}" srcOrd="1" destOrd="0" presId="urn:microsoft.com/office/officeart/2005/8/layout/pyramid1"/>
    <dgm:cxn modelId="{04CD96AE-654D-4128-822A-089FB65FF7E3}" srcId="{9D974AEE-A1D1-42E8-8632-56EBFEE4F320}" destId="{7CDA22D7-696C-492A-A5D3-B44791F13C2B}" srcOrd="0" destOrd="0" parTransId="{CCE19116-DC02-4249-993B-793724D10B2C}" sibTransId="{50677FBE-4137-4EBD-8085-D39629B6AAF5}"/>
    <dgm:cxn modelId="{18EA8E4D-F7E1-4AAD-9DD7-29C76B92BCFA}" type="presOf" srcId="{9D974AEE-A1D1-42E8-8632-56EBFEE4F320}" destId="{F681FC4B-FCDA-4040-A4F2-380F429B5995}" srcOrd="0" destOrd="0" presId="urn:microsoft.com/office/officeart/2005/8/layout/pyramid1"/>
    <dgm:cxn modelId="{466C0E31-419B-4E4D-AE90-01F6CE9BE708}" type="presOf" srcId="{A6DE3B7C-E329-4323-A21E-172ACFC1BE4D}" destId="{D3220F71-3913-4D5A-9EB5-E955290F6F7C}" srcOrd="0" destOrd="0" presId="urn:microsoft.com/office/officeart/2005/8/layout/pyramid1"/>
    <dgm:cxn modelId="{94A59F8B-A3F7-4271-8A72-8F395617B0DB}" type="presOf" srcId="{7CDA22D7-696C-492A-A5D3-B44791F13C2B}" destId="{8847EB17-8F3E-4265-8184-3BB85282AFBC}" srcOrd="0" destOrd="0" presId="urn:microsoft.com/office/officeart/2005/8/layout/pyramid1"/>
    <dgm:cxn modelId="{F590F561-4A5D-41A8-B473-6661772298C2}" type="presOf" srcId="{A6DE3B7C-E329-4323-A21E-172ACFC1BE4D}" destId="{23BD3C72-A128-447E-9A50-DFEAB12B3066}" srcOrd="1" destOrd="0" presId="urn:microsoft.com/office/officeart/2005/8/layout/pyramid1"/>
    <dgm:cxn modelId="{040C6704-1CB2-4296-B276-41B93AAEE4BF}" srcId="{9D974AEE-A1D1-42E8-8632-56EBFEE4F320}" destId="{C9D0BAA2-DF0E-476E-A8FF-AD6EBE43879F}" srcOrd="3" destOrd="0" parTransId="{D6A95BC6-8369-4523-BEB6-11DF81C3A6BF}" sibTransId="{56E9F402-4C79-49F6-9F8C-42B768F751E2}"/>
    <dgm:cxn modelId="{D39019A5-9CD2-4C3D-9D6E-B741532F4556}" srcId="{9D974AEE-A1D1-42E8-8632-56EBFEE4F320}" destId="{A6DE3B7C-E329-4323-A21E-172ACFC1BE4D}" srcOrd="1" destOrd="0" parTransId="{9E56E7D8-A3DD-4B35-A8F1-6F7D5A55E5F7}" sibTransId="{033BB0A7-2B5B-4FCD-A6FB-DD3B879A96A8}"/>
    <dgm:cxn modelId="{3B244114-D92F-4BE7-AD0D-342DCF1E5B4F}" type="presOf" srcId="{C9D0BAA2-DF0E-476E-A8FF-AD6EBE43879F}" destId="{C7005E1E-1643-4DE3-BEBA-54C7BB6F3563}" srcOrd="0" destOrd="0" presId="urn:microsoft.com/office/officeart/2005/8/layout/pyramid1"/>
    <dgm:cxn modelId="{31F29261-8880-4896-932B-535698525C2A}" type="presOf" srcId="{C9D0BAA2-DF0E-476E-A8FF-AD6EBE43879F}" destId="{1B4CDE50-385B-4868-BBCD-5143B6399E06}" srcOrd="1" destOrd="0" presId="urn:microsoft.com/office/officeart/2005/8/layout/pyramid1"/>
    <dgm:cxn modelId="{72AE1FBB-DB5E-4920-980B-7329CA9D21AA}" srcId="{9D974AEE-A1D1-42E8-8632-56EBFEE4F320}" destId="{B109659F-3113-469C-B7FB-DE9FE81FB234}" srcOrd="2" destOrd="0" parTransId="{BB70442A-76B4-4BA2-984E-82C7C9B0E65E}" sibTransId="{10D2018C-87B7-497F-8075-0914A4B45BE1}"/>
    <dgm:cxn modelId="{E4608D11-7D3E-4281-BD98-FF93D4ABA199}" type="presParOf" srcId="{F681FC4B-FCDA-4040-A4F2-380F429B5995}" destId="{F94F01BA-65E4-4C2B-BF9C-88E382540166}" srcOrd="0" destOrd="0" presId="urn:microsoft.com/office/officeart/2005/8/layout/pyramid1"/>
    <dgm:cxn modelId="{8AB15C98-63E5-4DD7-BD10-54A3E2058069}" type="presParOf" srcId="{F94F01BA-65E4-4C2B-BF9C-88E382540166}" destId="{8847EB17-8F3E-4265-8184-3BB85282AFBC}" srcOrd="0" destOrd="0" presId="urn:microsoft.com/office/officeart/2005/8/layout/pyramid1"/>
    <dgm:cxn modelId="{BF186FD6-5B05-4CF3-87F5-92C059F30AB1}" type="presParOf" srcId="{F94F01BA-65E4-4C2B-BF9C-88E382540166}" destId="{B4F374C4-11F5-4B2F-A92F-B1E889C81929}" srcOrd="1" destOrd="0" presId="urn:microsoft.com/office/officeart/2005/8/layout/pyramid1"/>
    <dgm:cxn modelId="{4272126E-E0DC-4365-8C7C-3D6BDB39B462}" type="presParOf" srcId="{F681FC4B-FCDA-4040-A4F2-380F429B5995}" destId="{7572FEF0-8902-4E21-AF92-A6A631E4BB63}" srcOrd="1" destOrd="0" presId="urn:microsoft.com/office/officeart/2005/8/layout/pyramid1"/>
    <dgm:cxn modelId="{17039FBE-5C4F-4327-A75B-EA7B2592F708}" type="presParOf" srcId="{7572FEF0-8902-4E21-AF92-A6A631E4BB63}" destId="{D3220F71-3913-4D5A-9EB5-E955290F6F7C}" srcOrd="0" destOrd="0" presId="urn:microsoft.com/office/officeart/2005/8/layout/pyramid1"/>
    <dgm:cxn modelId="{BC18C1FB-8194-4442-9DC4-2F59CE01DB17}" type="presParOf" srcId="{7572FEF0-8902-4E21-AF92-A6A631E4BB63}" destId="{23BD3C72-A128-447E-9A50-DFEAB12B3066}" srcOrd="1" destOrd="0" presId="urn:microsoft.com/office/officeart/2005/8/layout/pyramid1"/>
    <dgm:cxn modelId="{0EF088F3-F81F-4EDC-A02D-C95B402E26CF}" type="presParOf" srcId="{F681FC4B-FCDA-4040-A4F2-380F429B5995}" destId="{B5ACC826-AE05-49B4-AB0A-3CE756C85891}" srcOrd="2" destOrd="0" presId="urn:microsoft.com/office/officeart/2005/8/layout/pyramid1"/>
    <dgm:cxn modelId="{81C715B8-3241-4B32-BDB7-5A4857F0DE5F}" type="presParOf" srcId="{B5ACC826-AE05-49B4-AB0A-3CE756C85891}" destId="{78416396-28F7-4608-8645-7A99CBC90187}" srcOrd="0" destOrd="0" presId="urn:microsoft.com/office/officeart/2005/8/layout/pyramid1"/>
    <dgm:cxn modelId="{19ACAA0B-3E24-4DC0-86C6-C17864FE0417}" type="presParOf" srcId="{B5ACC826-AE05-49B4-AB0A-3CE756C85891}" destId="{4CBC632C-973F-4A62-8B51-547755FC0E3B}" srcOrd="1" destOrd="0" presId="urn:microsoft.com/office/officeart/2005/8/layout/pyramid1"/>
    <dgm:cxn modelId="{3B13B4E9-F2BB-4618-9702-B23282F9E442}" type="presParOf" srcId="{F681FC4B-FCDA-4040-A4F2-380F429B5995}" destId="{7DA55C83-AE96-409F-B76E-B3D375CFBDC7}" srcOrd="3" destOrd="0" presId="urn:microsoft.com/office/officeart/2005/8/layout/pyramid1"/>
    <dgm:cxn modelId="{8EDB26B0-8744-476E-A31F-3975B01010DE}" type="presParOf" srcId="{7DA55C83-AE96-409F-B76E-B3D375CFBDC7}" destId="{C7005E1E-1643-4DE3-BEBA-54C7BB6F3563}" srcOrd="0" destOrd="0" presId="urn:microsoft.com/office/officeart/2005/8/layout/pyramid1"/>
    <dgm:cxn modelId="{043A15F9-5546-49CD-B944-474CFB6304E4}" type="presParOf" srcId="{7DA55C83-AE96-409F-B76E-B3D375CFBDC7}" destId="{1B4CDE50-385B-4868-BBCD-5143B6399E06}"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DEE221-7D3B-4609-8DEC-269257EDF79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87E646F1-D429-4090-B663-0EA3A22CDED8}">
      <dgm:prSet phldrT="[文字]"/>
      <dgm:spPr/>
      <dgm:t>
        <a:bodyPr/>
        <a:lstStyle/>
        <a:p>
          <a:r>
            <a:rPr lang="zh-TW" altLang="en-US" dirty="0" smtClean="0">
              <a:solidFill>
                <a:schemeClr val="accent2">
                  <a:lumMod val="50000"/>
                </a:schemeClr>
              </a:solidFill>
              <a:latin typeface="微軟正黑體" panose="020B0604030504040204" pitchFamily="34" charset="-120"/>
              <a:ea typeface="微軟正黑體" panose="020B0604030504040204" pitchFamily="34" charset="-120"/>
            </a:rPr>
            <a:t>有特定書目</a:t>
          </a:r>
          <a:endParaRPr lang="zh-TW" altLang="en-US" dirty="0">
            <a:solidFill>
              <a:schemeClr val="accent2">
                <a:lumMod val="50000"/>
              </a:schemeClr>
            </a:solidFill>
            <a:latin typeface="微軟正黑體" panose="020B0604030504040204" pitchFamily="34" charset="-120"/>
            <a:ea typeface="微軟正黑體" panose="020B0604030504040204" pitchFamily="34" charset="-120"/>
          </a:endParaRPr>
        </a:p>
      </dgm:t>
    </dgm:pt>
    <dgm:pt modelId="{64887FA5-26AF-4429-9D6B-362AA4B64778}" type="parTrans" cxnId="{85751F50-957D-41AD-BE22-24C4881534F5}">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3F91096-8058-4B93-9A95-3045DF79417A}" type="sibTrans" cxnId="{85751F50-957D-41AD-BE22-24C4881534F5}">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FCEF6FE-B02D-4AA1-AD46-AEC2D133DEAF}">
      <dgm:prSet phldrT="[文字]"/>
      <dgm:spPr/>
      <dgm:t>
        <a:bodyPr/>
        <a:lstStyle/>
        <a:p>
          <a:r>
            <a:rPr lang="zh-TW" altLang="en-US" dirty="0" smtClean="0">
              <a:latin typeface="微軟正黑體" panose="020B0604030504040204" pitchFamily="34" charset="-120"/>
              <a:ea typeface="微軟正黑體" panose="020B0604030504040204" pitchFamily="34" charset="-120"/>
            </a:rPr>
            <a:t>資料類型</a:t>
          </a:r>
          <a:endParaRPr lang="zh-TW" altLang="en-US" dirty="0">
            <a:latin typeface="微軟正黑體" panose="020B0604030504040204" pitchFamily="34" charset="-120"/>
            <a:ea typeface="微軟正黑體" panose="020B0604030504040204" pitchFamily="34" charset="-120"/>
          </a:endParaRPr>
        </a:p>
      </dgm:t>
    </dgm:pt>
    <dgm:pt modelId="{185EE666-F2D9-40E4-AF27-13644D926AF9}" type="parTrans" cxnId="{17F96579-FE1B-4E1B-95C1-82B029355879}">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CABE92E-2DB7-4EFC-BA5B-56275429AB61}" type="sibTrans" cxnId="{17F96579-FE1B-4E1B-95C1-82B029355879}">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4A62068-C304-4F97-B6A2-3C337A14B878}">
      <dgm:prSet phldrT="[文字]"/>
      <dgm:spPr/>
      <dgm:t>
        <a:bodyPr/>
        <a:lstStyle/>
        <a:p>
          <a:r>
            <a:rPr lang="zh-TW" altLang="en-US" dirty="0" smtClean="0">
              <a:latin typeface="微軟正黑體" panose="020B0604030504040204" pitchFamily="34" charset="-120"/>
              <a:ea typeface="微軟正黑體" panose="020B0604030504040204" pitchFamily="34" charset="-120"/>
            </a:rPr>
            <a:t>書目資料</a:t>
          </a:r>
          <a:endParaRPr lang="zh-TW" altLang="en-US" dirty="0">
            <a:latin typeface="微軟正黑體" panose="020B0604030504040204" pitchFamily="34" charset="-120"/>
            <a:ea typeface="微軟正黑體" panose="020B0604030504040204" pitchFamily="34" charset="-120"/>
          </a:endParaRPr>
        </a:p>
      </dgm:t>
    </dgm:pt>
    <dgm:pt modelId="{D83DE7CF-7C0B-463B-AC89-DDB388EB4654}" type="parTrans" cxnId="{C19FEEDD-82B1-4EAE-B883-86B1CFF3B6C9}">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5BEF0A5-55FB-4D5C-BE56-91DCEB4E9912}" type="sibTrans" cxnId="{C19FEEDD-82B1-4EAE-B883-86B1CFF3B6C9}">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A5AA552-ADD1-47DC-8F3E-09075E7EC426}">
      <dgm:prSet phldrT="[文字]"/>
      <dgm:spPr/>
      <dgm:t>
        <a:bodyPr/>
        <a:lstStyle/>
        <a:p>
          <a:r>
            <a:rPr lang="zh-TW" altLang="en-US" dirty="0" smtClean="0">
              <a:solidFill>
                <a:schemeClr val="accent2">
                  <a:lumMod val="50000"/>
                </a:schemeClr>
              </a:solidFill>
              <a:latin typeface="微軟正黑體" panose="020B0604030504040204" pitchFamily="34" charset="-120"/>
              <a:ea typeface="微軟正黑體" panose="020B0604030504040204" pitchFamily="34" charset="-120"/>
            </a:rPr>
            <a:t>只有主題</a:t>
          </a:r>
          <a:r>
            <a:rPr lang="en-US" altLang="zh-TW" dirty="0" smtClean="0">
              <a:solidFill>
                <a:schemeClr val="accent2">
                  <a:lumMod val="50000"/>
                </a:schemeClr>
              </a:solidFill>
              <a:latin typeface="微軟正黑體" panose="020B0604030504040204" pitchFamily="34" charset="-120"/>
              <a:ea typeface="微軟正黑體" panose="020B0604030504040204" pitchFamily="34" charset="-120"/>
            </a:rPr>
            <a:t>(</a:t>
          </a:r>
          <a:r>
            <a:rPr lang="zh-TW" altLang="en-US" dirty="0" smtClean="0">
              <a:solidFill>
                <a:schemeClr val="accent2">
                  <a:lumMod val="50000"/>
                </a:schemeClr>
              </a:solidFill>
              <a:latin typeface="微軟正黑體" panose="020B0604030504040204" pitchFamily="34" charset="-120"/>
              <a:ea typeface="微軟正黑體" panose="020B0604030504040204" pitchFamily="34" charset="-120"/>
            </a:rPr>
            <a:t>無特定書目</a:t>
          </a:r>
          <a:r>
            <a:rPr lang="en-US" altLang="zh-TW" dirty="0" smtClean="0">
              <a:solidFill>
                <a:schemeClr val="accent2">
                  <a:lumMod val="50000"/>
                </a:schemeClr>
              </a:solidFill>
              <a:latin typeface="微軟正黑體" panose="020B0604030504040204" pitchFamily="34" charset="-120"/>
              <a:ea typeface="微軟正黑體" panose="020B0604030504040204" pitchFamily="34" charset="-120"/>
            </a:rPr>
            <a:t>)</a:t>
          </a:r>
          <a:endParaRPr lang="zh-TW" altLang="en-US" dirty="0">
            <a:solidFill>
              <a:schemeClr val="accent2">
                <a:lumMod val="50000"/>
              </a:schemeClr>
            </a:solidFill>
            <a:latin typeface="微軟正黑體" panose="020B0604030504040204" pitchFamily="34" charset="-120"/>
            <a:ea typeface="微軟正黑體" panose="020B0604030504040204" pitchFamily="34" charset="-120"/>
          </a:endParaRPr>
        </a:p>
      </dgm:t>
    </dgm:pt>
    <dgm:pt modelId="{680F7471-413E-421A-9652-46EFEA646C98}" type="parTrans" cxnId="{15101D81-C834-4341-AEDF-E87CAC9D917B}">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178E143-0BF1-4337-A5D4-BB18B1C918A6}" type="sibTrans" cxnId="{15101D81-C834-4341-AEDF-E87CAC9D917B}">
      <dgm:prSet/>
      <dgm:spPr/>
      <dgm:t>
        <a:bodyPr/>
        <a:lstStyle/>
        <a:p>
          <a:endParaRPr lang="zh-TW" altLang="en-US">
            <a:latin typeface="微軟正黑體" panose="020B0604030504040204" pitchFamily="34" charset="-120"/>
            <a:ea typeface="微軟正黑體" panose="020B0604030504040204" pitchFamily="34" charset="-120"/>
          </a:endParaRPr>
        </a:p>
      </dgm:t>
    </dgm:pt>
    <dgm:pt modelId="{949BF2AD-CAA2-48AE-912A-8FC6608C937D}">
      <dgm:prSet phldrT="[文字]"/>
      <dgm:spPr/>
      <dgm:t>
        <a:bodyPr/>
        <a:lstStyle/>
        <a:p>
          <a:r>
            <a:rPr lang="zh-TW" altLang="en-US" dirty="0" smtClean="0">
              <a:latin typeface="微軟正黑體" panose="020B0604030504040204" pitchFamily="34" charset="-120"/>
              <a:ea typeface="微軟正黑體" panose="020B0604030504040204" pitchFamily="34" charset="-120"/>
            </a:rPr>
            <a:t>選用關鍵字</a:t>
          </a:r>
          <a:endParaRPr lang="zh-TW" altLang="en-US" dirty="0">
            <a:latin typeface="微軟正黑體" panose="020B0604030504040204" pitchFamily="34" charset="-120"/>
            <a:ea typeface="微軟正黑體" panose="020B0604030504040204" pitchFamily="34" charset="-120"/>
          </a:endParaRPr>
        </a:p>
      </dgm:t>
    </dgm:pt>
    <dgm:pt modelId="{67283593-0312-4CAB-A237-7A5E1034F3E1}" type="parTrans" cxnId="{2FF5DEFA-7974-40A8-B62B-2CEB54CF465B}">
      <dgm:prSet/>
      <dgm:spPr/>
      <dgm:t>
        <a:bodyPr/>
        <a:lstStyle/>
        <a:p>
          <a:endParaRPr lang="zh-TW" altLang="en-US">
            <a:latin typeface="微軟正黑體" panose="020B0604030504040204" pitchFamily="34" charset="-120"/>
            <a:ea typeface="微軟正黑體" panose="020B0604030504040204" pitchFamily="34" charset="-120"/>
          </a:endParaRPr>
        </a:p>
      </dgm:t>
    </dgm:pt>
    <dgm:pt modelId="{F4EA168B-9E66-40D6-9263-3AF58249281E}" type="sibTrans" cxnId="{2FF5DEFA-7974-40A8-B62B-2CEB54CF465B}">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B37715C-27F7-4CEB-9FC5-3FC908EC0779}">
      <dgm:prSet phldrT="[文字]"/>
      <dgm:spPr/>
      <dgm:t>
        <a:bodyPr/>
        <a:lstStyle/>
        <a:p>
          <a:r>
            <a:rPr lang="zh-TW" altLang="en-US" dirty="0" smtClean="0">
              <a:latin typeface="微軟正黑體" panose="020B0604030504040204" pitchFamily="34" charset="-120"/>
              <a:ea typeface="微軟正黑體" panose="020B0604030504040204" pitchFamily="34" charset="-120"/>
            </a:rPr>
            <a:t>使用資料庫</a:t>
          </a:r>
          <a:endParaRPr lang="zh-TW" altLang="en-US" dirty="0">
            <a:latin typeface="微軟正黑體" panose="020B0604030504040204" pitchFamily="34" charset="-120"/>
            <a:ea typeface="微軟正黑體" panose="020B0604030504040204" pitchFamily="34" charset="-120"/>
          </a:endParaRPr>
        </a:p>
      </dgm:t>
    </dgm:pt>
    <dgm:pt modelId="{9F119AB3-C8B2-4EF6-9D78-670907E2A343}" type="parTrans" cxnId="{211E5133-313B-4D4B-92E7-34887B13E9E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AEE1C74-22C8-4670-8426-73CB46AD4558}" type="sibTrans" cxnId="{211E5133-313B-4D4B-92E7-34887B13E9E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BD7A279-CCAF-4C10-88FD-2AE5126E8F17}">
      <dgm:prSet phldrT="[文字]"/>
      <dgm:spPr/>
      <dgm:t>
        <a:bodyPr/>
        <a:lstStyle/>
        <a:p>
          <a:r>
            <a:rPr lang="zh-TW" altLang="en-US" dirty="0" smtClean="0">
              <a:latin typeface="微軟正黑體" panose="020B0604030504040204" pitchFamily="34" charset="-120"/>
              <a:ea typeface="微軟正黑體" panose="020B0604030504040204" pitchFamily="34" charset="-120"/>
            </a:rPr>
            <a:t>圖書？期刊？會議論文？學位論文？</a:t>
          </a:r>
          <a:endParaRPr lang="zh-TW" altLang="en-US" dirty="0">
            <a:latin typeface="微軟正黑體" panose="020B0604030504040204" pitchFamily="34" charset="-120"/>
            <a:ea typeface="微軟正黑體" panose="020B0604030504040204" pitchFamily="34" charset="-120"/>
          </a:endParaRPr>
        </a:p>
      </dgm:t>
    </dgm:pt>
    <dgm:pt modelId="{E05668EA-2D9D-4E99-8DC2-8E04544C90F8}" type="parTrans" cxnId="{B8FAD3C7-633B-4005-B09E-3914B033A04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741BA7BE-AAC9-457F-B964-0565D5E0AF18}" type="sibTrans" cxnId="{B8FAD3C7-633B-4005-B09E-3914B033A044}">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6039B61-991D-46CA-9D26-833E5C1739DB}">
      <dgm:prSet phldrT="[文字]"/>
      <dgm:spPr/>
      <dgm:t>
        <a:bodyPr/>
        <a:lstStyle/>
        <a:p>
          <a:r>
            <a:rPr lang="zh-TW" altLang="en-US" dirty="0" smtClean="0">
              <a:latin typeface="微軟正黑體" panose="020B0604030504040204" pitchFamily="34" charset="-120"/>
              <a:ea typeface="微軟正黑體" panose="020B0604030504040204" pitchFamily="34" charset="-120"/>
            </a:rPr>
            <a:t>作者？書名？刊名？篇名？</a:t>
          </a:r>
          <a:endParaRPr lang="zh-TW" altLang="en-US" dirty="0">
            <a:latin typeface="微軟正黑體" panose="020B0604030504040204" pitchFamily="34" charset="-120"/>
            <a:ea typeface="微軟正黑體" panose="020B0604030504040204" pitchFamily="34" charset="-120"/>
          </a:endParaRPr>
        </a:p>
      </dgm:t>
    </dgm:pt>
    <dgm:pt modelId="{A1BEB759-023A-419C-BAF1-4575C48590A7}" type="parTrans" cxnId="{CAE43C55-41A1-49E6-8172-1F79A9F288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9531808-311E-4204-A0BF-1743EB152617}" type="sibTrans" cxnId="{CAE43C55-41A1-49E6-8172-1F79A9F2884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BF58B83-5660-419F-98CF-B353BEC57F32}">
      <dgm:prSet phldrT="[文字]"/>
      <dgm:spPr/>
      <dgm:t>
        <a:bodyPr/>
        <a:lstStyle/>
        <a:p>
          <a:r>
            <a:rPr lang="zh-TW" altLang="en-US" dirty="0" smtClean="0">
              <a:latin typeface="微軟正黑體" panose="020B0604030504040204" pitchFamily="34" charset="-120"/>
              <a:ea typeface="微軟正黑體" panose="020B0604030504040204" pitchFamily="34" charset="-120"/>
            </a:rPr>
            <a:t>活用參考文獻</a:t>
          </a:r>
          <a:endParaRPr lang="zh-TW" altLang="en-US" dirty="0">
            <a:latin typeface="微軟正黑體" panose="020B0604030504040204" pitchFamily="34" charset="-120"/>
            <a:ea typeface="微軟正黑體" panose="020B0604030504040204" pitchFamily="34" charset="-120"/>
          </a:endParaRPr>
        </a:p>
      </dgm:t>
    </dgm:pt>
    <dgm:pt modelId="{7F6A39CB-0E74-4C99-B0E5-08E2DCC80483}" type="parTrans" cxnId="{B62539FF-69CD-45AF-A9F9-5176801FB7A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E98E014-D2A0-4DBE-B3E7-53E166995192}" type="sibTrans" cxnId="{B62539FF-69CD-45AF-A9F9-5176801FB7AD}">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6B49161-45E6-4D23-A183-E28A0443C0EB}">
      <dgm:prSet phldrT="[文字]"/>
      <dgm:spPr/>
      <dgm:t>
        <a:bodyPr/>
        <a:lstStyle/>
        <a:p>
          <a:r>
            <a:rPr lang="zh-TW" altLang="en-US" dirty="0" smtClean="0">
              <a:latin typeface="微軟正黑體" panose="020B0604030504040204" pitchFamily="34" charset="-120"/>
              <a:ea typeface="微軟正黑體" panose="020B0604030504040204" pitchFamily="34" charset="-120"/>
            </a:rPr>
            <a:t>同義詞、狹義詞、廣義詞</a:t>
          </a:r>
          <a:endParaRPr lang="zh-TW" altLang="en-US" dirty="0">
            <a:latin typeface="微軟正黑體" panose="020B0604030504040204" pitchFamily="34" charset="-120"/>
            <a:ea typeface="微軟正黑體" panose="020B0604030504040204" pitchFamily="34" charset="-120"/>
          </a:endParaRPr>
        </a:p>
      </dgm:t>
    </dgm:pt>
    <dgm:pt modelId="{D76A7898-D762-4EC5-8C8E-EFC94FA0203D}" type="parTrans" cxnId="{2A036A80-6C17-4523-AA83-3D4139EF19C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8DB7B76C-CABB-4E4E-AB70-35427332DF23}" type="sibTrans" cxnId="{2A036A80-6C17-4523-AA83-3D4139EF19C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F90079FD-6978-496C-8218-94AB3480EFE9}">
      <dgm:prSet phldrT="[文字]"/>
      <dgm:spPr/>
      <dgm:t>
        <a:bodyPr/>
        <a:lstStyle/>
        <a:p>
          <a:r>
            <a:rPr lang="zh-TW" altLang="en-US" dirty="0" smtClean="0">
              <a:latin typeface="微軟正黑體" panose="020B0604030504040204" pitchFamily="34" charset="-120"/>
              <a:ea typeface="微軟正黑體" panose="020B0604030504040204" pitchFamily="34" charset="-120"/>
            </a:rPr>
            <a:t>善用 </a:t>
          </a:r>
          <a:r>
            <a:rPr lang="en-US" altLang="zh-TW" dirty="0" smtClean="0">
              <a:solidFill>
                <a:srgbClr val="C00000"/>
              </a:solidFill>
              <a:latin typeface="微軟正黑體" panose="020B0604030504040204" pitchFamily="34" charset="-120"/>
              <a:ea typeface="微軟正黑體" panose="020B0604030504040204" pitchFamily="34" charset="-120"/>
            </a:rPr>
            <a:t>“</a:t>
          </a:r>
          <a:r>
            <a:rPr lang="en-US" altLang="zh-TW" dirty="0" smtClean="0">
              <a:latin typeface="微軟正黑體" panose="020B0604030504040204" pitchFamily="34" charset="-120"/>
              <a:ea typeface="微軟正黑體" panose="020B0604030504040204" pitchFamily="34" charset="-120"/>
            </a:rPr>
            <a:t>your keywords</a:t>
          </a:r>
          <a:r>
            <a:rPr lang="en-US" altLang="zh-TW" dirty="0" smtClean="0">
              <a:solidFill>
                <a:srgbClr val="C00000"/>
              </a:solidFill>
              <a:latin typeface="微軟正黑體" panose="020B0604030504040204" pitchFamily="34" charset="-120"/>
              <a:ea typeface="微軟正黑體" panose="020B0604030504040204" pitchFamily="34" charset="-120"/>
            </a:rPr>
            <a:t>”</a:t>
          </a:r>
          <a:endParaRPr lang="zh-TW" altLang="en-US" dirty="0">
            <a:solidFill>
              <a:srgbClr val="C00000"/>
            </a:solidFill>
            <a:latin typeface="微軟正黑體" panose="020B0604030504040204" pitchFamily="34" charset="-120"/>
            <a:ea typeface="微軟正黑體" panose="020B0604030504040204" pitchFamily="34" charset="-120"/>
          </a:endParaRPr>
        </a:p>
      </dgm:t>
    </dgm:pt>
    <dgm:pt modelId="{73187C4A-4C47-461C-BC0D-458C4EE1C239}" type="parTrans" cxnId="{AD4AA296-19E4-4DF9-9695-96E7015A97D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D18A064-97AD-4A16-BD9A-DA2C632E0862}" type="sibTrans" cxnId="{AD4AA296-19E4-4DF9-9695-96E7015A97D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EE3B730-7C8C-4293-A132-16A370C449BF}">
      <dgm:prSet phldrT="[文字]"/>
      <dgm:spPr/>
      <dgm:t>
        <a:bodyPr/>
        <a:lstStyle/>
        <a:p>
          <a:r>
            <a:rPr lang="zh-TW" altLang="en-US" dirty="0" smtClean="0">
              <a:latin typeface="微軟正黑體" panose="020B0604030504040204" pitchFamily="34" charset="-120"/>
              <a:ea typeface="微軟正黑體" panose="020B0604030504040204" pitchFamily="34" charset="-120"/>
            </a:rPr>
            <a:t>簡易查詢、進階查詢、布林邏輯、限制欄位、篩選工具、</a:t>
          </a:r>
          <a:endParaRPr lang="zh-TW" altLang="en-US" dirty="0">
            <a:latin typeface="微軟正黑體" panose="020B0604030504040204" pitchFamily="34" charset="-120"/>
            <a:ea typeface="微軟正黑體" panose="020B0604030504040204" pitchFamily="34" charset="-120"/>
          </a:endParaRPr>
        </a:p>
      </dgm:t>
    </dgm:pt>
    <dgm:pt modelId="{D7CE30D6-D6A9-42E5-B5FA-62826D3FA54F}" type="parTrans" cxnId="{86D1A26A-1F4B-48AF-A715-D189E9A5699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82CC13D-2988-441E-BE26-99D4C38438DE}" type="sibTrans" cxnId="{86D1A26A-1F4B-48AF-A715-D189E9A5699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2A80B14-AB01-41BF-8AB6-394FFBF39ADF}" type="pres">
      <dgm:prSet presAssocID="{B8DEE221-7D3B-4609-8DEC-269257EDF792}" presName="Name0" presStyleCnt="0">
        <dgm:presLayoutVars>
          <dgm:dir/>
          <dgm:animLvl val="lvl"/>
          <dgm:resizeHandles val="exact"/>
        </dgm:presLayoutVars>
      </dgm:prSet>
      <dgm:spPr/>
      <dgm:t>
        <a:bodyPr/>
        <a:lstStyle/>
        <a:p>
          <a:endParaRPr lang="zh-TW" altLang="en-US"/>
        </a:p>
      </dgm:t>
    </dgm:pt>
    <dgm:pt modelId="{DC6376FE-E4D4-4FBE-BF33-22797D749E47}" type="pres">
      <dgm:prSet presAssocID="{87E646F1-D429-4090-B663-0EA3A22CDED8}" presName="composite" presStyleCnt="0"/>
      <dgm:spPr/>
    </dgm:pt>
    <dgm:pt modelId="{D71DA7E0-465F-4F54-A1BF-20A266865195}" type="pres">
      <dgm:prSet presAssocID="{87E646F1-D429-4090-B663-0EA3A22CDED8}" presName="parTx" presStyleLbl="alignNode1" presStyleIdx="0" presStyleCnt="2">
        <dgm:presLayoutVars>
          <dgm:chMax val="0"/>
          <dgm:chPref val="0"/>
          <dgm:bulletEnabled val="1"/>
        </dgm:presLayoutVars>
      </dgm:prSet>
      <dgm:spPr/>
      <dgm:t>
        <a:bodyPr/>
        <a:lstStyle/>
        <a:p>
          <a:endParaRPr lang="zh-TW" altLang="en-US"/>
        </a:p>
      </dgm:t>
    </dgm:pt>
    <dgm:pt modelId="{30674BC4-C995-4E48-891F-556C14AC3B1A}" type="pres">
      <dgm:prSet presAssocID="{87E646F1-D429-4090-B663-0EA3A22CDED8}" presName="desTx" presStyleLbl="alignAccFollowNode1" presStyleIdx="0" presStyleCnt="2">
        <dgm:presLayoutVars>
          <dgm:bulletEnabled val="1"/>
        </dgm:presLayoutVars>
      </dgm:prSet>
      <dgm:spPr/>
      <dgm:t>
        <a:bodyPr/>
        <a:lstStyle/>
        <a:p>
          <a:endParaRPr lang="zh-TW" altLang="en-US"/>
        </a:p>
      </dgm:t>
    </dgm:pt>
    <dgm:pt modelId="{89127FCA-5C5B-49B0-9B48-93F64FF8F5AD}" type="pres">
      <dgm:prSet presAssocID="{D3F91096-8058-4B93-9A95-3045DF79417A}" presName="space" presStyleCnt="0"/>
      <dgm:spPr/>
    </dgm:pt>
    <dgm:pt modelId="{00D9D111-6055-4256-8C07-391F6E8857FD}" type="pres">
      <dgm:prSet presAssocID="{6A5AA552-ADD1-47DC-8F3E-09075E7EC426}" presName="composite" presStyleCnt="0"/>
      <dgm:spPr/>
    </dgm:pt>
    <dgm:pt modelId="{96A4695A-681D-4FB3-9C17-476AD8AAF1FF}" type="pres">
      <dgm:prSet presAssocID="{6A5AA552-ADD1-47DC-8F3E-09075E7EC426}" presName="parTx" presStyleLbl="alignNode1" presStyleIdx="1" presStyleCnt="2">
        <dgm:presLayoutVars>
          <dgm:chMax val="0"/>
          <dgm:chPref val="0"/>
          <dgm:bulletEnabled val="1"/>
        </dgm:presLayoutVars>
      </dgm:prSet>
      <dgm:spPr/>
      <dgm:t>
        <a:bodyPr/>
        <a:lstStyle/>
        <a:p>
          <a:endParaRPr lang="zh-TW" altLang="en-US"/>
        </a:p>
      </dgm:t>
    </dgm:pt>
    <dgm:pt modelId="{074C6AAA-5468-421A-B938-8E570FB0BF12}" type="pres">
      <dgm:prSet presAssocID="{6A5AA552-ADD1-47DC-8F3E-09075E7EC426}" presName="desTx" presStyleLbl="alignAccFollowNode1" presStyleIdx="1" presStyleCnt="2">
        <dgm:presLayoutVars>
          <dgm:bulletEnabled val="1"/>
        </dgm:presLayoutVars>
      </dgm:prSet>
      <dgm:spPr/>
      <dgm:t>
        <a:bodyPr/>
        <a:lstStyle/>
        <a:p>
          <a:endParaRPr lang="zh-TW" altLang="en-US"/>
        </a:p>
      </dgm:t>
    </dgm:pt>
  </dgm:ptLst>
  <dgm:cxnLst>
    <dgm:cxn modelId="{17F96579-FE1B-4E1B-95C1-82B029355879}" srcId="{87E646F1-D429-4090-B663-0EA3A22CDED8}" destId="{1FCEF6FE-B02D-4AA1-AD46-AEC2D133DEAF}" srcOrd="0" destOrd="0" parTransId="{185EE666-F2D9-40E4-AF27-13644D926AF9}" sibTransId="{3CABE92E-2DB7-4EFC-BA5B-56275429AB61}"/>
    <dgm:cxn modelId="{211E5133-313B-4D4B-92E7-34887B13E9E7}" srcId="{6A5AA552-ADD1-47DC-8F3E-09075E7EC426}" destId="{CB37715C-27F7-4CEB-9FC5-3FC908EC0779}" srcOrd="1" destOrd="0" parTransId="{9F119AB3-C8B2-4EF6-9D78-670907E2A343}" sibTransId="{5AEE1C74-22C8-4670-8426-73CB46AD4558}"/>
    <dgm:cxn modelId="{15101D81-C834-4341-AEDF-E87CAC9D917B}" srcId="{B8DEE221-7D3B-4609-8DEC-269257EDF792}" destId="{6A5AA552-ADD1-47DC-8F3E-09075E7EC426}" srcOrd="1" destOrd="0" parTransId="{680F7471-413E-421A-9652-46EFEA646C98}" sibTransId="{C178E143-0BF1-4337-A5D4-BB18B1C918A6}"/>
    <dgm:cxn modelId="{6D484D69-A6DE-4645-90A3-DA8A77E3CB83}" type="presOf" srcId="{BBF58B83-5660-419F-98CF-B353BEC57F32}" destId="{074C6AAA-5468-421A-B938-8E570FB0BF12}" srcOrd="0" destOrd="5" presId="urn:microsoft.com/office/officeart/2005/8/layout/hList1"/>
    <dgm:cxn modelId="{4135D1E0-47B1-40E3-B657-AA939FA1111A}" type="presOf" srcId="{6A5AA552-ADD1-47DC-8F3E-09075E7EC426}" destId="{96A4695A-681D-4FB3-9C17-476AD8AAF1FF}" srcOrd="0" destOrd="0" presId="urn:microsoft.com/office/officeart/2005/8/layout/hList1"/>
    <dgm:cxn modelId="{320F6580-AE15-4BE7-8037-F09A30256503}" type="presOf" srcId="{16039B61-991D-46CA-9D26-833E5C1739DB}" destId="{30674BC4-C995-4E48-891F-556C14AC3B1A}" srcOrd="0" destOrd="3" presId="urn:microsoft.com/office/officeart/2005/8/layout/hList1"/>
    <dgm:cxn modelId="{1B564DAD-4D2F-4853-8185-5204216A688E}" type="presOf" srcId="{87E646F1-D429-4090-B663-0EA3A22CDED8}" destId="{D71DA7E0-465F-4F54-A1BF-20A266865195}" srcOrd="0" destOrd="0" presId="urn:microsoft.com/office/officeart/2005/8/layout/hList1"/>
    <dgm:cxn modelId="{86D1A26A-1F4B-48AF-A715-D189E9A56991}" srcId="{CB37715C-27F7-4CEB-9FC5-3FC908EC0779}" destId="{EEE3B730-7C8C-4293-A132-16A370C449BF}" srcOrd="0" destOrd="0" parTransId="{D7CE30D6-D6A9-42E5-B5FA-62826D3FA54F}" sibTransId="{482CC13D-2988-441E-BE26-99D4C38438DE}"/>
    <dgm:cxn modelId="{FFACF58D-94AA-4D69-AEFA-E47449108EC0}" type="presOf" srcId="{1FCEF6FE-B02D-4AA1-AD46-AEC2D133DEAF}" destId="{30674BC4-C995-4E48-891F-556C14AC3B1A}" srcOrd="0" destOrd="0" presId="urn:microsoft.com/office/officeart/2005/8/layout/hList1"/>
    <dgm:cxn modelId="{58AFD18E-5620-498E-A919-ACB63C3A2039}" type="presOf" srcId="{B8DEE221-7D3B-4609-8DEC-269257EDF792}" destId="{A2A80B14-AB01-41BF-8AB6-394FFBF39ADF}" srcOrd="0" destOrd="0" presId="urn:microsoft.com/office/officeart/2005/8/layout/hList1"/>
    <dgm:cxn modelId="{2A036A80-6C17-4523-AA83-3D4139EF19C1}" srcId="{949BF2AD-CAA2-48AE-912A-8FC6608C937D}" destId="{46B49161-45E6-4D23-A183-E28A0443C0EB}" srcOrd="0" destOrd="0" parTransId="{D76A7898-D762-4EC5-8C8E-EFC94FA0203D}" sibTransId="{8DB7B76C-CABB-4E4E-AB70-35427332DF23}"/>
    <dgm:cxn modelId="{2FF5DEFA-7974-40A8-B62B-2CEB54CF465B}" srcId="{6A5AA552-ADD1-47DC-8F3E-09075E7EC426}" destId="{949BF2AD-CAA2-48AE-912A-8FC6608C937D}" srcOrd="0" destOrd="0" parTransId="{67283593-0312-4CAB-A237-7A5E1034F3E1}" sibTransId="{F4EA168B-9E66-40D6-9263-3AF58249281E}"/>
    <dgm:cxn modelId="{85751F50-957D-41AD-BE22-24C4881534F5}" srcId="{B8DEE221-7D3B-4609-8DEC-269257EDF792}" destId="{87E646F1-D429-4090-B663-0EA3A22CDED8}" srcOrd="0" destOrd="0" parTransId="{64887FA5-26AF-4429-9D6B-362AA4B64778}" sibTransId="{D3F91096-8058-4B93-9A95-3045DF79417A}"/>
    <dgm:cxn modelId="{75FD8AB5-95DF-419C-B66F-AD05EF6F0F77}" type="presOf" srcId="{CB37715C-27F7-4CEB-9FC5-3FC908EC0779}" destId="{074C6AAA-5468-421A-B938-8E570FB0BF12}" srcOrd="0" destOrd="3" presId="urn:microsoft.com/office/officeart/2005/8/layout/hList1"/>
    <dgm:cxn modelId="{3BB86A3A-DC6E-442A-8F8B-CA05D2C10852}" type="presOf" srcId="{64A62068-C304-4F97-B6A2-3C337A14B878}" destId="{30674BC4-C995-4E48-891F-556C14AC3B1A}" srcOrd="0" destOrd="2" presId="urn:microsoft.com/office/officeart/2005/8/layout/hList1"/>
    <dgm:cxn modelId="{AD4AA296-19E4-4DF9-9695-96E7015A97D6}" srcId="{949BF2AD-CAA2-48AE-912A-8FC6608C937D}" destId="{F90079FD-6978-496C-8218-94AB3480EFE9}" srcOrd="1" destOrd="0" parTransId="{73187C4A-4C47-461C-BC0D-458C4EE1C239}" sibTransId="{1D18A064-97AD-4A16-BD9A-DA2C632E0862}"/>
    <dgm:cxn modelId="{D56BB901-FF49-4BF9-8A20-2DB8ADA6D981}" type="presOf" srcId="{949BF2AD-CAA2-48AE-912A-8FC6608C937D}" destId="{074C6AAA-5468-421A-B938-8E570FB0BF12}" srcOrd="0" destOrd="0" presId="urn:microsoft.com/office/officeart/2005/8/layout/hList1"/>
    <dgm:cxn modelId="{4CE6849C-439A-4609-BA30-4839AA0FE620}" type="presOf" srcId="{F90079FD-6978-496C-8218-94AB3480EFE9}" destId="{074C6AAA-5468-421A-B938-8E570FB0BF12}" srcOrd="0" destOrd="2" presId="urn:microsoft.com/office/officeart/2005/8/layout/hList1"/>
    <dgm:cxn modelId="{5F66B5BB-9068-48BE-8C91-275CF87984E2}" type="presOf" srcId="{4BD7A279-CCAF-4C10-88FD-2AE5126E8F17}" destId="{30674BC4-C995-4E48-891F-556C14AC3B1A}" srcOrd="0" destOrd="1" presId="urn:microsoft.com/office/officeart/2005/8/layout/hList1"/>
    <dgm:cxn modelId="{CAE43C55-41A1-49E6-8172-1F79A9F28848}" srcId="{64A62068-C304-4F97-B6A2-3C337A14B878}" destId="{16039B61-991D-46CA-9D26-833E5C1739DB}" srcOrd="0" destOrd="0" parTransId="{A1BEB759-023A-419C-BAF1-4575C48590A7}" sibTransId="{E9531808-311E-4204-A0BF-1743EB152617}"/>
    <dgm:cxn modelId="{31C4CA85-ADD1-445D-81B6-0869DB56BBA8}" type="presOf" srcId="{46B49161-45E6-4D23-A183-E28A0443C0EB}" destId="{074C6AAA-5468-421A-B938-8E570FB0BF12}" srcOrd="0" destOrd="1" presId="urn:microsoft.com/office/officeart/2005/8/layout/hList1"/>
    <dgm:cxn modelId="{B8FAD3C7-633B-4005-B09E-3914B033A044}" srcId="{1FCEF6FE-B02D-4AA1-AD46-AEC2D133DEAF}" destId="{4BD7A279-CCAF-4C10-88FD-2AE5126E8F17}" srcOrd="0" destOrd="0" parTransId="{E05668EA-2D9D-4E99-8DC2-8E04544C90F8}" sibTransId="{741BA7BE-AAC9-457F-B964-0565D5E0AF18}"/>
    <dgm:cxn modelId="{B62539FF-69CD-45AF-A9F9-5176801FB7AD}" srcId="{6A5AA552-ADD1-47DC-8F3E-09075E7EC426}" destId="{BBF58B83-5660-419F-98CF-B353BEC57F32}" srcOrd="2" destOrd="0" parTransId="{7F6A39CB-0E74-4C99-B0E5-08E2DCC80483}" sibTransId="{4E98E014-D2A0-4DBE-B3E7-53E166995192}"/>
    <dgm:cxn modelId="{FF08C828-E8CC-416A-851F-763C89547B83}" type="presOf" srcId="{EEE3B730-7C8C-4293-A132-16A370C449BF}" destId="{074C6AAA-5468-421A-B938-8E570FB0BF12}" srcOrd="0" destOrd="4" presId="urn:microsoft.com/office/officeart/2005/8/layout/hList1"/>
    <dgm:cxn modelId="{C19FEEDD-82B1-4EAE-B883-86B1CFF3B6C9}" srcId="{87E646F1-D429-4090-B663-0EA3A22CDED8}" destId="{64A62068-C304-4F97-B6A2-3C337A14B878}" srcOrd="1" destOrd="0" parTransId="{D83DE7CF-7C0B-463B-AC89-DDB388EB4654}" sibTransId="{65BEF0A5-55FB-4D5C-BE56-91DCEB4E9912}"/>
    <dgm:cxn modelId="{B38E630A-E8F1-4080-A5BD-2658FC48608E}" type="presParOf" srcId="{A2A80B14-AB01-41BF-8AB6-394FFBF39ADF}" destId="{DC6376FE-E4D4-4FBE-BF33-22797D749E47}" srcOrd="0" destOrd="0" presId="urn:microsoft.com/office/officeart/2005/8/layout/hList1"/>
    <dgm:cxn modelId="{4658FA6E-94F4-4523-863C-F3651122BD6A}" type="presParOf" srcId="{DC6376FE-E4D4-4FBE-BF33-22797D749E47}" destId="{D71DA7E0-465F-4F54-A1BF-20A266865195}" srcOrd="0" destOrd="0" presId="urn:microsoft.com/office/officeart/2005/8/layout/hList1"/>
    <dgm:cxn modelId="{0D892CF5-D292-410D-866A-31D7162CC7B4}" type="presParOf" srcId="{DC6376FE-E4D4-4FBE-BF33-22797D749E47}" destId="{30674BC4-C995-4E48-891F-556C14AC3B1A}" srcOrd="1" destOrd="0" presId="urn:microsoft.com/office/officeart/2005/8/layout/hList1"/>
    <dgm:cxn modelId="{78C7569E-13CF-42F5-B5F8-63861BF1FF1E}" type="presParOf" srcId="{A2A80B14-AB01-41BF-8AB6-394FFBF39ADF}" destId="{89127FCA-5C5B-49B0-9B48-93F64FF8F5AD}" srcOrd="1" destOrd="0" presId="urn:microsoft.com/office/officeart/2005/8/layout/hList1"/>
    <dgm:cxn modelId="{2C2B8C70-CFF3-4DEC-B361-80799FCA9591}" type="presParOf" srcId="{A2A80B14-AB01-41BF-8AB6-394FFBF39ADF}" destId="{00D9D111-6055-4256-8C07-391F6E8857FD}" srcOrd="2" destOrd="0" presId="urn:microsoft.com/office/officeart/2005/8/layout/hList1"/>
    <dgm:cxn modelId="{26D1DE2A-94E0-4829-9595-888B170DE7F3}" type="presParOf" srcId="{00D9D111-6055-4256-8C07-391F6E8857FD}" destId="{96A4695A-681D-4FB3-9C17-476AD8AAF1FF}" srcOrd="0" destOrd="0" presId="urn:microsoft.com/office/officeart/2005/8/layout/hList1"/>
    <dgm:cxn modelId="{6D0D84FC-93BB-4DF2-878F-ED973176B10E}" type="presParOf" srcId="{00D9D111-6055-4256-8C07-391F6E8857FD}" destId="{074C6AAA-5468-421A-B938-8E570FB0BF1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C9E963-B03E-4B22-A9C3-52F90092E4BF}" type="doc">
      <dgm:prSet loTypeId="urn:microsoft.com/office/officeart/2005/8/layout/hList6" loCatId="list" qsTypeId="urn:microsoft.com/office/officeart/2005/8/quickstyle/3d1" qsCatId="3D" csTypeId="urn:microsoft.com/office/officeart/2005/8/colors/colorful5" csCatId="colorful" phldr="1"/>
      <dgm:spPr/>
      <dgm:t>
        <a:bodyPr/>
        <a:lstStyle/>
        <a:p>
          <a:endParaRPr lang="zh-TW" altLang="en-US"/>
        </a:p>
      </dgm:t>
    </dgm:pt>
    <dgm:pt modelId="{D76B554A-B686-4561-941D-61BC686B4E19}">
      <dgm:prSet phldrT="[文字]"/>
      <dgm:spPr/>
      <dgm:t>
        <a:bodyPr/>
        <a:lstStyle/>
        <a:p>
          <a:r>
            <a:rPr lang="zh-TW" altLang="en-US" b="1" dirty="0" smtClean="0">
              <a:latin typeface="微軟正黑體" panose="020B0604030504040204" pitchFamily="34" charset="-120"/>
              <a:ea typeface="微軟正黑體" panose="020B0604030504040204" pitchFamily="34" charset="-120"/>
            </a:rPr>
            <a:t>已有特定書目</a:t>
          </a:r>
          <a:endParaRPr lang="zh-TW" altLang="en-US" b="1" dirty="0">
            <a:latin typeface="微軟正黑體" panose="020B0604030504040204" pitchFamily="34" charset="-120"/>
            <a:ea typeface="微軟正黑體" panose="020B0604030504040204" pitchFamily="34" charset="-120"/>
          </a:endParaRPr>
        </a:p>
      </dgm:t>
    </dgm:pt>
    <dgm:pt modelId="{145B06FF-DA7C-4C10-85B7-E2F39924074C}" type="parTrans" cxnId="{BBE205D5-3312-4669-9956-F882989C8AD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79A7593-29E7-4281-8C97-4F143E878915}" type="sibTrans" cxnId="{BBE205D5-3312-4669-9956-F882989C8AD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015762-3C23-42D0-BB35-2230C5DB9CF1}">
      <dgm:prSet phldrT="[文字]"/>
      <dgm:spPr/>
      <dgm:t>
        <a:bodyPr/>
        <a:lstStyle/>
        <a:p>
          <a:r>
            <a:rPr lang="zh-TW" altLang="en-US" b="1" dirty="0" smtClean="0">
              <a:latin typeface="微軟正黑體" panose="020B0604030504040204" pitchFamily="34" charset="-120"/>
              <a:ea typeface="微軟正黑體" panose="020B0604030504040204" pitchFamily="34" charset="-120"/>
            </a:rPr>
            <a:t>判斷資料類型</a:t>
          </a:r>
          <a:endParaRPr lang="zh-TW" altLang="en-US" b="1" dirty="0">
            <a:latin typeface="微軟正黑體" panose="020B0604030504040204" pitchFamily="34" charset="-120"/>
            <a:ea typeface="微軟正黑體" panose="020B0604030504040204" pitchFamily="34" charset="-120"/>
          </a:endParaRPr>
        </a:p>
      </dgm:t>
    </dgm:pt>
    <dgm:pt modelId="{DDE41E75-24DC-4D58-BD8F-4EAE79FA8A45}" type="parTrans" cxnId="{EA69CE1F-6FD8-40B1-862B-52B4829AAC3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7953C00-1A27-40B0-A063-8E8CD55D6322}" type="sibTrans" cxnId="{EA69CE1F-6FD8-40B1-862B-52B4829AAC3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9CA7CA0-CB43-465A-AA8C-0E3FDE1EEACE}">
      <dgm:prSet phldrT="[文字]"/>
      <dgm:spPr/>
      <dgm:t>
        <a:bodyPr/>
        <a:lstStyle/>
        <a:p>
          <a:r>
            <a:rPr lang="zh-TW" altLang="en-US" b="1" dirty="0" smtClean="0">
              <a:latin typeface="微軟正黑體" panose="020B0604030504040204" pitchFamily="34" charset="-120"/>
              <a:ea typeface="微軟正黑體" panose="020B0604030504040204" pitchFamily="34" charset="-120"/>
            </a:rPr>
            <a:t>選擇管道：館藏目錄、電子書、期刊檢索、資料庫檢索、資源探索</a:t>
          </a:r>
          <a:endParaRPr lang="zh-TW" altLang="en-US" b="1" dirty="0">
            <a:latin typeface="微軟正黑體" panose="020B0604030504040204" pitchFamily="34" charset="-120"/>
            <a:ea typeface="微軟正黑體" panose="020B0604030504040204" pitchFamily="34" charset="-120"/>
          </a:endParaRPr>
        </a:p>
      </dgm:t>
    </dgm:pt>
    <dgm:pt modelId="{59033908-935F-4C68-A7AD-06611CB50CFF}" type="parTrans" cxnId="{632EB4A2-E622-4B55-9BEC-1C4689E415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EC0B2F-6F1C-462E-A160-48E9CE5524DC}" type="sibTrans" cxnId="{632EB4A2-E622-4B55-9BEC-1C4689E415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9606241-CB29-4AC1-A4B8-F4F76350195D}">
      <dgm:prSet phldrT="[文字]"/>
      <dgm:spPr/>
      <dgm:t>
        <a:bodyPr/>
        <a:lstStyle/>
        <a:p>
          <a:r>
            <a:rPr lang="zh-TW" altLang="en-US" b="1" dirty="0" smtClean="0">
              <a:latin typeface="微軟正黑體" panose="020B0604030504040204" pitchFamily="34" charset="-120"/>
              <a:ea typeface="微軟正黑體" panose="020B0604030504040204" pitchFamily="34" charset="-120"/>
            </a:rPr>
            <a:t>本館無館藏</a:t>
          </a:r>
          <a:endParaRPr lang="zh-TW" altLang="en-US" b="1" dirty="0">
            <a:latin typeface="微軟正黑體" panose="020B0604030504040204" pitchFamily="34" charset="-120"/>
            <a:ea typeface="微軟正黑體" panose="020B0604030504040204" pitchFamily="34" charset="-120"/>
          </a:endParaRPr>
        </a:p>
      </dgm:t>
    </dgm:pt>
    <dgm:pt modelId="{30675F20-33FF-4965-ACD5-312F837EF949}" type="parTrans" cxnId="{80880A96-5BF1-4EE5-B152-78245AD5B7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BB01A7E-9815-4382-AACB-ECAC677BEED7}" type="sibTrans" cxnId="{80880A96-5BF1-4EE5-B152-78245AD5B7B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F08B653-09CF-4076-93B0-5C2EA1649022}">
      <dgm:prSet phldrT="[文字]"/>
      <dgm:spPr/>
      <dgm:t>
        <a:bodyPr/>
        <a:lstStyle/>
        <a:p>
          <a:r>
            <a:rPr lang="zh-TW" altLang="en-US" b="1" dirty="0" smtClean="0">
              <a:latin typeface="微軟正黑體" panose="020B0604030504040204" pitchFamily="34" charset="-120"/>
              <a:ea typeface="微軟正黑體" panose="020B0604030504040204" pitchFamily="34" charset="-120"/>
            </a:rPr>
            <a:t>建議購買</a:t>
          </a:r>
          <a:endParaRPr lang="zh-TW" altLang="en-US" b="1" dirty="0">
            <a:latin typeface="微軟正黑體" panose="020B0604030504040204" pitchFamily="34" charset="-120"/>
            <a:ea typeface="微軟正黑體" panose="020B0604030504040204" pitchFamily="34" charset="-120"/>
          </a:endParaRPr>
        </a:p>
      </dgm:t>
    </dgm:pt>
    <dgm:pt modelId="{D4946A69-FD37-4967-BA5B-B9D132454D6C}" type="parTrans" cxnId="{4D7C0DBD-F930-4F13-8199-A0410C46EC67}">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B0BB4EF8-F297-48E5-BCAF-C062B5A2C6A5}" type="sibTrans" cxnId="{4D7C0DBD-F930-4F13-8199-A0410C46EC67}">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DEF62DBE-1FD6-44AA-B91A-31522531FACF}">
      <dgm:prSet phldrT="[文字]"/>
      <dgm:spPr/>
      <dgm:t>
        <a:bodyPr/>
        <a:lstStyle/>
        <a:p>
          <a:r>
            <a:rPr lang="zh-TW" altLang="en-US" b="1" dirty="0" smtClean="0">
              <a:latin typeface="微軟正黑體" panose="020B0604030504040204" pitchFamily="34" charset="-120"/>
              <a:ea typeface="微軟正黑體" panose="020B0604030504040204" pitchFamily="34" charset="-120"/>
            </a:rPr>
            <a:t>親自至他校借還</a:t>
          </a:r>
          <a:endParaRPr lang="zh-TW" altLang="en-US" b="1" dirty="0">
            <a:latin typeface="微軟正黑體" panose="020B0604030504040204" pitchFamily="34" charset="-120"/>
            <a:ea typeface="微軟正黑體" panose="020B0604030504040204" pitchFamily="34" charset="-120"/>
          </a:endParaRPr>
        </a:p>
      </dgm:t>
    </dgm:pt>
    <dgm:pt modelId="{F542AD9D-B579-4DB6-85A7-93195F026B72}" type="parTrans" cxnId="{5249A84D-F5AC-4FE3-8A89-9FAEE86D064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D3B7BF0F-060C-4CDE-A9F8-845A4872FEC1}" type="sibTrans" cxnId="{5249A84D-F5AC-4FE3-8A89-9FAEE86D064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D3C13D2-ACBD-46BD-86AD-89679C2D9724}">
      <dgm:prSet phldrT="[文字]"/>
      <dgm:spPr/>
      <dgm:t>
        <a:bodyPr/>
        <a:lstStyle/>
        <a:p>
          <a:r>
            <a:rPr lang="zh-TW" altLang="en-US" b="1" dirty="0" smtClean="0">
              <a:latin typeface="微軟正黑體" panose="020B0604030504040204" pitchFamily="34" charset="-120"/>
              <a:ea typeface="微軟正黑體" panose="020B0604030504040204" pitchFamily="34" charset="-120"/>
            </a:rPr>
            <a:t>文獻傳遞服務</a:t>
          </a:r>
          <a:r>
            <a:rPr lang="en-US" altLang="zh-TW" b="1" dirty="0" smtClean="0">
              <a:latin typeface="微軟正黑體" panose="020B0604030504040204" pitchFamily="34" charset="-120"/>
              <a:ea typeface="微軟正黑體" panose="020B0604030504040204" pitchFamily="34" charset="-120"/>
            </a:rPr>
            <a:t>(</a:t>
          </a:r>
          <a:r>
            <a:rPr lang="zh-TW" altLang="en-US" b="1" dirty="0" smtClean="0">
              <a:latin typeface="微軟正黑體" panose="020B0604030504040204" pitchFamily="34" charset="-120"/>
              <a:ea typeface="微軟正黑體" panose="020B0604030504040204" pitchFamily="34" charset="-120"/>
            </a:rPr>
            <a:t>付費</a:t>
          </a:r>
          <a:r>
            <a:rPr lang="en-US" altLang="zh-TW" b="1" dirty="0" smtClean="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dgm:t>
    </dgm:pt>
    <dgm:pt modelId="{8CCDDF72-70F5-48DD-B2AD-44D5899F5C2E}" type="parTrans" cxnId="{366095B0-BBA6-4BD3-A71F-D74C8D5F69D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7CD5D96-6029-4367-A692-7997C7B94C8B}" type="sibTrans" cxnId="{366095B0-BBA6-4BD3-A71F-D74C8D5F69D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9B6FE5D9-3FF5-43EB-864E-081E86B47AAA}">
      <dgm:prSet phldrT="[文字]"/>
      <dgm:spPr/>
      <dgm:t>
        <a:bodyPr/>
        <a:lstStyle/>
        <a:p>
          <a:r>
            <a:rPr lang="zh-TW" altLang="en-US" b="1" dirty="0" smtClean="0">
              <a:latin typeface="微軟正黑體" panose="020B0604030504040204" pitchFamily="34" charset="-120"/>
              <a:ea typeface="微軟正黑體" panose="020B0604030504040204" pitchFamily="34" charset="-120"/>
            </a:rPr>
            <a:t>只有主題</a:t>
          </a:r>
          <a:endParaRPr lang="zh-TW" altLang="en-US" b="1" dirty="0">
            <a:latin typeface="微軟正黑體" panose="020B0604030504040204" pitchFamily="34" charset="-120"/>
            <a:ea typeface="微軟正黑體" panose="020B0604030504040204" pitchFamily="34" charset="-120"/>
          </a:endParaRPr>
        </a:p>
      </dgm:t>
    </dgm:pt>
    <dgm:pt modelId="{740D2157-7F92-43F4-B491-189580404274}" type="parTrans" cxnId="{FD2E76E3-2EC6-4FA8-A9BC-B8447000F8F7}">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DE827B22-5B00-4317-8008-8EF0D36F83D6}" type="sibTrans" cxnId="{FD2E76E3-2EC6-4FA8-A9BC-B8447000F8F7}">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883961C-B6F4-44E0-8B95-FE0D068A46EB}">
      <dgm:prSet phldrT="[文字]"/>
      <dgm:spPr/>
      <dgm:t>
        <a:bodyPr/>
        <a:lstStyle/>
        <a:p>
          <a:r>
            <a:rPr lang="zh-TW" altLang="en-US" b="1" dirty="0" smtClean="0">
              <a:latin typeface="微軟正黑體" panose="020B0604030504040204" pitchFamily="34" charset="-120"/>
              <a:ea typeface="微軟正黑體" panose="020B0604030504040204" pitchFamily="34" charset="-120"/>
            </a:rPr>
            <a:t>確認研究主題並準備合適關鍵字</a:t>
          </a:r>
          <a:endParaRPr lang="zh-TW" altLang="en-US" b="1" dirty="0">
            <a:latin typeface="微軟正黑體" panose="020B0604030504040204" pitchFamily="34" charset="-120"/>
            <a:ea typeface="微軟正黑體" panose="020B0604030504040204" pitchFamily="34" charset="-120"/>
          </a:endParaRPr>
        </a:p>
      </dgm:t>
    </dgm:pt>
    <dgm:pt modelId="{4011C240-14C6-4411-8DCF-D5C03E0CA9A5}" type="parTrans" cxnId="{6C934040-4D52-4D5B-9A22-4497317C4CD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68450FA7-DD36-480E-826A-D7307CD485C8}" type="sibTrans" cxnId="{6C934040-4D52-4D5B-9A22-4497317C4CD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233412C6-E27C-4A03-8210-856595C1FED5}">
      <dgm:prSet phldrT="[文字]"/>
      <dgm:spPr/>
      <dgm:t>
        <a:bodyPr/>
        <a:lstStyle/>
        <a:p>
          <a:r>
            <a:rPr lang="zh-TW" altLang="en-US" b="1" dirty="0" smtClean="0">
              <a:latin typeface="微軟正黑體" panose="020B0604030504040204" pitchFamily="34" charset="-120"/>
              <a:ea typeface="微軟正黑體" panose="020B0604030504040204" pitchFamily="34" charset="-120"/>
            </a:rPr>
            <a:t>選擇管道：電子資料庫、資源探索、網路資源</a:t>
          </a:r>
          <a:endParaRPr lang="zh-TW" altLang="en-US" b="1" dirty="0">
            <a:latin typeface="微軟正黑體" panose="020B0604030504040204" pitchFamily="34" charset="-120"/>
            <a:ea typeface="微軟正黑體" panose="020B0604030504040204" pitchFamily="34" charset="-120"/>
          </a:endParaRPr>
        </a:p>
      </dgm:t>
    </dgm:pt>
    <dgm:pt modelId="{53191440-186A-4DCB-A7A4-8FF6C9A56B5B}" type="parTrans" cxnId="{6321C699-F8FE-4EBD-A44D-0FE3D31BAF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63C7904-97FC-4F60-A754-D9ED2B7F6419}" type="sibTrans" cxnId="{6321C699-F8FE-4EBD-A44D-0FE3D31BAFE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C03827D-A6F6-487B-9270-7C28054FCD47}" type="pres">
      <dgm:prSet presAssocID="{EAC9E963-B03E-4B22-A9C3-52F90092E4BF}" presName="Name0" presStyleCnt="0">
        <dgm:presLayoutVars>
          <dgm:dir/>
          <dgm:resizeHandles val="exact"/>
        </dgm:presLayoutVars>
      </dgm:prSet>
      <dgm:spPr/>
      <dgm:t>
        <a:bodyPr/>
        <a:lstStyle/>
        <a:p>
          <a:endParaRPr lang="zh-TW" altLang="en-US"/>
        </a:p>
      </dgm:t>
    </dgm:pt>
    <dgm:pt modelId="{027C27F4-A5F4-4BFB-9E66-0478892E7B66}" type="pres">
      <dgm:prSet presAssocID="{D76B554A-B686-4561-941D-61BC686B4E19}" presName="node" presStyleLbl="node1" presStyleIdx="0" presStyleCnt="3">
        <dgm:presLayoutVars>
          <dgm:bulletEnabled val="1"/>
        </dgm:presLayoutVars>
      </dgm:prSet>
      <dgm:spPr/>
      <dgm:t>
        <a:bodyPr/>
        <a:lstStyle/>
        <a:p>
          <a:endParaRPr lang="zh-TW" altLang="en-US"/>
        </a:p>
      </dgm:t>
    </dgm:pt>
    <dgm:pt modelId="{7929031D-F04D-45DF-8BCE-47ADBE4F5134}" type="pres">
      <dgm:prSet presAssocID="{779A7593-29E7-4281-8C97-4F143E878915}" presName="sibTrans" presStyleCnt="0"/>
      <dgm:spPr/>
    </dgm:pt>
    <dgm:pt modelId="{D731542C-D19F-4392-8A13-BD59B1F962E3}" type="pres">
      <dgm:prSet presAssocID="{9B6FE5D9-3FF5-43EB-864E-081E86B47AAA}" presName="node" presStyleLbl="node1" presStyleIdx="1" presStyleCnt="3">
        <dgm:presLayoutVars>
          <dgm:bulletEnabled val="1"/>
        </dgm:presLayoutVars>
      </dgm:prSet>
      <dgm:spPr/>
      <dgm:t>
        <a:bodyPr/>
        <a:lstStyle/>
        <a:p>
          <a:endParaRPr lang="zh-TW" altLang="en-US"/>
        </a:p>
      </dgm:t>
    </dgm:pt>
    <dgm:pt modelId="{D229CFDA-8702-4E0A-A90A-0B468C4D4D40}" type="pres">
      <dgm:prSet presAssocID="{DE827B22-5B00-4317-8008-8EF0D36F83D6}" presName="sibTrans" presStyleCnt="0"/>
      <dgm:spPr/>
    </dgm:pt>
    <dgm:pt modelId="{7B34A251-6719-4FEE-953C-082F1A510BF1}" type="pres">
      <dgm:prSet presAssocID="{09606241-CB29-4AC1-A4B8-F4F76350195D}" presName="node" presStyleLbl="node1" presStyleIdx="2" presStyleCnt="3">
        <dgm:presLayoutVars>
          <dgm:bulletEnabled val="1"/>
        </dgm:presLayoutVars>
      </dgm:prSet>
      <dgm:spPr/>
      <dgm:t>
        <a:bodyPr/>
        <a:lstStyle/>
        <a:p>
          <a:endParaRPr lang="zh-TW" altLang="en-US"/>
        </a:p>
      </dgm:t>
    </dgm:pt>
  </dgm:ptLst>
  <dgm:cxnLst>
    <dgm:cxn modelId="{4D7C0DBD-F930-4F13-8199-A0410C46EC67}" srcId="{09606241-CB29-4AC1-A4B8-F4F76350195D}" destId="{6F08B653-09CF-4076-93B0-5C2EA1649022}" srcOrd="0" destOrd="0" parTransId="{D4946A69-FD37-4967-BA5B-B9D132454D6C}" sibTransId="{B0BB4EF8-F297-48E5-BCAF-C062B5A2C6A5}"/>
    <dgm:cxn modelId="{6321C699-F8FE-4EBD-A44D-0FE3D31BAFEF}" srcId="{9B6FE5D9-3FF5-43EB-864E-081E86B47AAA}" destId="{233412C6-E27C-4A03-8210-856595C1FED5}" srcOrd="1" destOrd="0" parTransId="{53191440-186A-4DCB-A7A4-8FF6C9A56B5B}" sibTransId="{563C7904-97FC-4F60-A754-D9ED2B7F6419}"/>
    <dgm:cxn modelId="{FD2E76E3-2EC6-4FA8-A9BC-B8447000F8F7}" srcId="{EAC9E963-B03E-4B22-A9C3-52F90092E4BF}" destId="{9B6FE5D9-3FF5-43EB-864E-081E86B47AAA}" srcOrd="1" destOrd="0" parTransId="{740D2157-7F92-43F4-B491-189580404274}" sibTransId="{DE827B22-5B00-4317-8008-8EF0D36F83D6}"/>
    <dgm:cxn modelId="{366095B0-BBA6-4BD3-A71F-D74C8D5F69DF}" srcId="{09606241-CB29-4AC1-A4B8-F4F76350195D}" destId="{0D3C13D2-ACBD-46BD-86AD-89679C2D9724}" srcOrd="2" destOrd="0" parTransId="{8CCDDF72-70F5-48DD-B2AD-44D5899F5C2E}" sibTransId="{87CD5D96-6029-4367-A692-7997C7B94C8B}"/>
    <dgm:cxn modelId="{6C934040-4D52-4D5B-9A22-4497317C4CDA}" srcId="{9B6FE5D9-3FF5-43EB-864E-081E86B47AAA}" destId="{C883961C-B6F4-44E0-8B95-FE0D068A46EB}" srcOrd="0" destOrd="0" parTransId="{4011C240-14C6-4411-8DCF-D5C03E0CA9A5}" sibTransId="{68450FA7-DD36-480E-826A-D7307CD485C8}"/>
    <dgm:cxn modelId="{B203DEE8-3E9C-4473-8839-DE0D75B98766}" type="presOf" srcId="{233412C6-E27C-4A03-8210-856595C1FED5}" destId="{D731542C-D19F-4392-8A13-BD59B1F962E3}" srcOrd="0" destOrd="2" presId="urn:microsoft.com/office/officeart/2005/8/layout/hList6"/>
    <dgm:cxn modelId="{A65FF548-7C55-438C-8B04-FBC1D3F6E2D1}" type="presOf" srcId="{C883961C-B6F4-44E0-8B95-FE0D068A46EB}" destId="{D731542C-D19F-4392-8A13-BD59B1F962E3}" srcOrd="0" destOrd="1" presId="urn:microsoft.com/office/officeart/2005/8/layout/hList6"/>
    <dgm:cxn modelId="{632EB4A2-E622-4B55-9BEC-1C4689E4151A}" srcId="{D76B554A-B686-4561-941D-61BC686B4E19}" destId="{A9CA7CA0-CB43-465A-AA8C-0E3FDE1EEACE}" srcOrd="1" destOrd="0" parTransId="{59033908-935F-4C68-A7AD-06611CB50CFF}" sibTransId="{07EC0B2F-6F1C-462E-A160-48E9CE5524DC}"/>
    <dgm:cxn modelId="{E9C34E2F-1BF2-42E8-B790-F3555BADA635}" type="presOf" srcId="{09606241-CB29-4AC1-A4B8-F4F76350195D}" destId="{7B34A251-6719-4FEE-953C-082F1A510BF1}" srcOrd="0" destOrd="0" presId="urn:microsoft.com/office/officeart/2005/8/layout/hList6"/>
    <dgm:cxn modelId="{A5E9FFB5-3126-4D00-BDC0-D6234F115C06}" type="presOf" srcId="{D76B554A-B686-4561-941D-61BC686B4E19}" destId="{027C27F4-A5F4-4BFB-9E66-0478892E7B66}" srcOrd="0" destOrd="0" presId="urn:microsoft.com/office/officeart/2005/8/layout/hList6"/>
    <dgm:cxn modelId="{EA69CE1F-6FD8-40B1-862B-52B4829AAC3C}" srcId="{D76B554A-B686-4561-941D-61BC686B4E19}" destId="{3B015762-3C23-42D0-BB35-2230C5DB9CF1}" srcOrd="0" destOrd="0" parTransId="{DDE41E75-24DC-4D58-BD8F-4EAE79FA8A45}" sibTransId="{77953C00-1A27-40B0-A063-8E8CD55D6322}"/>
    <dgm:cxn modelId="{EF2D70FD-130D-4DC9-82A0-20220B32461D}" type="presOf" srcId="{6F08B653-09CF-4076-93B0-5C2EA1649022}" destId="{7B34A251-6719-4FEE-953C-082F1A510BF1}" srcOrd="0" destOrd="1" presId="urn:microsoft.com/office/officeart/2005/8/layout/hList6"/>
    <dgm:cxn modelId="{5249A84D-F5AC-4FE3-8A89-9FAEE86D064E}" srcId="{09606241-CB29-4AC1-A4B8-F4F76350195D}" destId="{DEF62DBE-1FD6-44AA-B91A-31522531FACF}" srcOrd="1" destOrd="0" parTransId="{F542AD9D-B579-4DB6-85A7-93195F026B72}" sibTransId="{D3B7BF0F-060C-4CDE-A9F8-845A4872FEC1}"/>
    <dgm:cxn modelId="{6FA33DA5-215E-4824-83EE-1BBA7CFC42BA}" type="presOf" srcId="{EAC9E963-B03E-4B22-A9C3-52F90092E4BF}" destId="{CC03827D-A6F6-487B-9270-7C28054FCD47}" srcOrd="0" destOrd="0" presId="urn:microsoft.com/office/officeart/2005/8/layout/hList6"/>
    <dgm:cxn modelId="{03727782-2DB9-4EA0-AE43-6133E2C90A69}" type="presOf" srcId="{0D3C13D2-ACBD-46BD-86AD-89679C2D9724}" destId="{7B34A251-6719-4FEE-953C-082F1A510BF1}" srcOrd="0" destOrd="3" presId="urn:microsoft.com/office/officeart/2005/8/layout/hList6"/>
    <dgm:cxn modelId="{5F26A061-790A-4192-B4A7-5B9E97C07805}" type="presOf" srcId="{3B015762-3C23-42D0-BB35-2230C5DB9CF1}" destId="{027C27F4-A5F4-4BFB-9E66-0478892E7B66}" srcOrd="0" destOrd="1" presId="urn:microsoft.com/office/officeart/2005/8/layout/hList6"/>
    <dgm:cxn modelId="{95F1EEDB-0907-4CF2-A39E-85F7F87792D9}" type="presOf" srcId="{A9CA7CA0-CB43-465A-AA8C-0E3FDE1EEACE}" destId="{027C27F4-A5F4-4BFB-9E66-0478892E7B66}" srcOrd="0" destOrd="2" presId="urn:microsoft.com/office/officeart/2005/8/layout/hList6"/>
    <dgm:cxn modelId="{80880A96-5BF1-4EE5-B152-78245AD5B7BA}" srcId="{EAC9E963-B03E-4B22-A9C3-52F90092E4BF}" destId="{09606241-CB29-4AC1-A4B8-F4F76350195D}" srcOrd="2" destOrd="0" parTransId="{30675F20-33FF-4965-ACD5-312F837EF949}" sibTransId="{0BB01A7E-9815-4382-AACB-ECAC677BEED7}"/>
    <dgm:cxn modelId="{F15051DA-7745-480D-84EF-BFE23BA16762}" type="presOf" srcId="{DEF62DBE-1FD6-44AA-B91A-31522531FACF}" destId="{7B34A251-6719-4FEE-953C-082F1A510BF1}" srcOrd="0" destOrd="2" presId="urn:microsoft.com/office/officeart/2005/8/layout/hList6"/>
    <dgm:cxn modelId="{6FC08FBB-40BE-4C3D-A666-ACED425EFFCD}" type="presOf" srcId="{9B6FE5D9-3FF5-43EB-864E-081E86B47AAA}" destId="{D731542C-D19F-4392-8A13-BD59B1F962E3}" srcOrd="0" destOrd="0" presId="urn:microsoft.com/office/officeart/2005/8/layout/hList6"/>
    <dgm:cxn modelId="{BBE205D5-3312-4669-9956-F882989C8ADA}" srcId="{EAC9E963-B03E-4B22-A9C3-52F90092E4BF}" destId="{D76B554A-B686-4561-941D-61BC686B4E19}" srcOrd="0" destOrd="0" parTransId="{145B06FF-DA7C-4C10-85B7-E2F39924074C}" sibTransId="{779A7593-29E7-4281-8C97-4F143E878915}"/>
    <dgm:cxn modelId="{664E6C32-9FA0-47AA-8148-32347EEBA7B5}" type="presParOf" srcId="{CC03827D-A6F6-487B-9270-7C28054FCD47}" destId="{027C27F4-A5F4-4BFB-9E66-0478892E7B66}" srcOrd="0" destOrd="0" presId="urn:microsoft.com/office/officeart/2005/8/layout/hList6"/>
    <dgm:cxn modelId="{0C3C822B-7070-44E5-BF1C-BE800FB545C2}" type="presParOf" srcId="{CC03827D-A6F6-487B-9270-7C28054FCD47}" destId="{7929031D-F04D-45DF-8BCE-47ADBE4F5134}" srcOrd="1" destOrd="0" presId="urn:microsoft.com/office/officeart/2005/8/layout/hList6"/>
    <dgm:cxn modelId="{FD75A2F4-C2A1-4C0D-ABE5-750C889C4ADA}" type="presParOf" srcId="{CC03827D-A6F6-487B-9270-7C28054FCD47}" destId="{D731542C-D19F-4392-8A13-BD59B1F962E3}" srcOrd="2" destOrd="0" presId="urn:microsoft.com/office/officeart/2005/8/layout/hList6"/>
    <dgm:cxn modelId="{54B8D40A-1B65-4D88-933D-D179D1547DA4}" type="presParOf" srcId="{CC03827D-A6F6-487B-9270-7C28054FCD47}" destId="{D229CFDA-8702-4E0A-A90A-0B468C4D4D40}" srcOrd="3" destOrd="0" presId="urn:microsoft.com/office/officeart/2005/8/layout/hList6"/>
    <dgm:cxn modelId="{50AD6DC0-D4E8-406D-90BA-0C03A5D4210F}" type="presParOf" srcId="{CC03827D-A6F6-487B-9270-7C28054FCD47}" destId="{7B34A251-6719-4FEE-953C-082F1A510BF1}"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C9E963-B03E-4B22-A9C3-52F90092E4BF}" type="doc">
      <dgm:prSet loTypeId="urn:microsoft.com/office/officeart/2005/8/layout/hList6" loCatId="list" qsTypeId="urn:microsoft.com/office/officeart/2005/8/quickstyle/3d1" qsCatId="3D" csTypeId="urn:microsoft.com/office/officeart/2005/8/colors/colorful5" csCatId="colorful" phldr="1"/>
      <dgm:spPr/>
      <dgm:t>
        <a:bodyPr/>
        <a:lstStyle/>
        <a:p>
          <a:endParaRPr lang="zh-TW" altLang="en-US"/>
        </a:p>
      </dgm:t>
    </dgm:pt>
    <dgm:pt modelId="{D76B554A-B686-4561-941D-61BC686B4E19}">
      <dgm:prSet phldrT="[文字]"/>
      <dgm:spPr/>
      <dgm:t>
        <a:bodyPr/>
        <a:lstStyle/>
        <a:p>
          <a:r>
            <a:rPr lang="zh-TW" altLang="en-US" b="1" dirty="0" smtClean="0">
              <a:latin typeface="微軟正黑體" panose="020B0604030504040204" pitchFamily="34" charset="-120"/>
              <a:ea typeface="微軟正黑體" panose="020B0604030504040204" pitchFamily="34" charset="-120"/>
            </a:rPr>
            <a:t>已有特定書目</a:t>
          </a:r>
          <a:endParaRPr lang="zh-TW" altLang="en-US" b="1" dirty="0">
            <a:latin typeface="微軟正黑體" panose="020B0604030504040204" pitchFamily="34" charset="-120"/>
            <a:ea typeface="微軟正黑體" panose="020B0604030504040204" pitchFamily="34" charset="-120"/>
          </a:endParaRPr>
        </a:p>
      </dgm:t>
    </dgm:pt>
    <dgm:pt modelId="{145B06FF-DA7C-4C10-85B7-E2F39924074C}" type="parTrans" cxnId="{BBE205D5-3312-4669-9956-F882989C8AD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79A7593-29E7-4281-8C97-4F143E878915}" type="sibTrans" cxnId="{BBE205D5-3312-4669-9956-F882989C8AD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3B015762-3C23-42D0-BB35-2230C5DB9CF1}">
      <dgm:prSet phldrT="[文字]"/>
      <dgm:spPr/>
      <dgm:t>
        <a:bodyPr/>
        <a:lstStyle/>
        <a:p>
          <a:r>
            <a:rPr lang="zh-TW" altLang="en-US" b="1" dirty="0" smtClean="0">
              <a:latin typeface="微軟正黑體" panose="020B0604030504040204" pitchFamily="34" charset="-120"/>
              <a:ea typeface="微軟正黑體" panose="020B0604030504040204" pitchFamily="34" charset="-120"/>
            </a:rPr>
            <a:t>判斷資料類型</a:t>
          </a:r>
          <a:endParaRPr lang="zh-TW" altLang="en-US" b="1" dirty="0">
            <a:latin typeface="微軟正黑體" panose="020B0604030504040204" pitchFamily="34" charset="-120"/>
            <a:ea typeface="微軟正黑體" panose="020B0604030504040204" pitchFamily="34" charset="-120"/>
          </a:endParaRPr>
        </a:p>
      </dgm:t>
    </dgm:pt>
    <dgm:pt modelId="{DDE41E75-24DC-4D58-BD8F-4EAE79FA8A45}" type="parTrans" cxnId="{EA69CE1F-6FD8-40B1-862B-52B4829AAC3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7953C00-1A27-40B0-A063-8E8CD55D6322}" type="sibTrans" cxnId="{EA69CE1F-6FD8-40B1-862B-52B4829AAC3C}">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A9CA7CA0-CB43-465A-AA8C-0E3FDE1EEACE}">
      <dgm:prSet phldrT="[文字]"/>
      <dgm:spPr/>
      <dgm:t>
        <a:bodyPr/>
        <a:lstStyle/>
        <a:p>
          <a:r>
            <a:rPr lang="zh-TW" altLang="en-US" b="1" dirty="0" smtClean="0">
              <a:latin typeface="微軟正黑體" panose="020B0604030504040204" pitchFamily="34" charset="-120"/>
              <a:ea typeface="微軟正黑體" panose="020B0604030504040204" pitchFamily="34" charset="-120"/>
            </a:rPr>
            <a:t>選擇管道：館藏目錄、電子書、期刊檢索、資料庫檢索、資源探索</a:t>
          </a:r>
          <a:endParaRPr lang="zh-TW" altLang="en-US" b="1" dirty="0">
            <a:latin typeface="微軟正黑體" panose="020B0604030504040204" pitchFamily="34" charset="-120"/>
            <a:ea typeface="微軟正黑體" panose="020B0604030504040204" pitchFamily="34" charset="-120"/>
          </a:endParaRPr>
        </a:p>
      </dgm:t>
    </dgm:pt>
    <dgm:pt modelId="{59033908-935F-4C68-A7AD-06611CB50CFF}" type="parTrans" cxnId="{632EB4A2-E622-4B55-9BEC-1C4689E415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07EC0B2F-6F1C-462E-A160-48E9CE5524DC}" type="sibTrans" cxnId="{632EB4A2-E622-4B55-9BEC-1C4689E4151A}">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C03827D-A6F6-487B-9270-7C28054FCD47}" type="pres">
      <dgm:prSet presAssocID="{EAC9E963-B03E-4B22-A9C3-52F90092E4BF}" presName="Name0" presStyleCnt="0">
        <dgm:presLayoutVars>
          <dgm:dir/>
          <dgm:resizeHandles val="exact"/>
        </dgm:presLayoutVars>
      </dgm:prSet>
      <dgm:spPr/>
      <dgm:t>
        <a:bodyPr/>
        <a:lstStyle/>
        <a:p>
          <a:endParaRPr lang="zh-TW" altLang="en-US"/>
        </a:p>
      </dgm:t>
    </dgm:pt>
    <dgm:pt modelId="{027C27F4-A5F4-4BFB-9E66-0478892E7B66}" type="pres">
      <dgm:prSet presAssocID="{D76B554A-B686-4561-941D-61BC686B4E19}" presName="node" presStyleLbl="node1" presStyleIdx="0" presStyleCnt="1">
        <dgm:presLayoutVars>
          <dgm:bulletEnabled val="1"/>
        </dgm:presLayoutVars>
      </dgm:prSet>
      <dgm:spPr/>
      <dgm:t>
        <a:bodyPr/>
        <a:lstStyle/>
        <a:p>
          <a:endParaRPr lang="zh-TW" altLang="en-US"/>
        </a:p>
      </dgm:t>
    </dgm:pt>
  </dgm:ptLst>
  <dgm:cxnLst>
    <dgm:cxn modelId="{632EB4A2-E622-4B55-9BEC-1C4689E4151A}" srcId="{D76B554A-B686-4561-941D-61BC686B4E19}" destId="{A9CA7CA0-CB43-465A-AA8C-0E3FDE1EEACE}" srcOrd="1" destOrd="0" parTransId="{59033908-935F-4C68-A7AD-06611CB50CFF}" sibTransId="{07EC0B2F-6F1C-462E-A160-48E9CE5524DC}"/>
    <dgm:cxn modelId="{95F1EEDB-0907-4CF2-A39E-85F7F87792D9}" type="presOf" srcId="{A9CA7CA0-CB43-465A-AA8C-0E3FDE1EEACE}" destId="{027C27F4-A5F4-4BFB-9E66-0478892E7B66}" srcOrd="0" destOrd="2" presId="urn:microsoft.com/office/officeart/2005/8/layout/hList6"/>
    <dgm:cxn modelId="{EA69CE1F-6FD8-40B1-862B-52B4829AAC3C}" srcId="{D76B554A-B686-4561-941D-61BC686B4E19}" destId="{3B015762-3C23-42D0-BB35-2230C5DB9CF1}" srcOrd="0" destOrd="0" parTransId="{DDE41E75-24DC-4D58-BD8F-4EAE79FA8A45}" sibTransId="{77953C00-1A27-40B0-A063-8E8CD55D6322}"/>
    <dgm:cxn modelId="{BBE205D5-3312-4669-9956-F882989C8ADA}" srcId="{EAC9E963-B03E-4B22-A9C3-52F90092E4BF}" destId="{D76B554A-B686-4561-941D-61BC686B4E19}" srcOrd="0" destOrd="0" parTransId="{145B06FF-DA7C-4C10-85B7-E2F39924074C}" sibTransId="{779A7593-29E7-4281-8C97-4F143E878915}"/>
    <dgm:cxn modelId="{A5E9FFB5-3126-4D00-BDC0-D6234F115C06}" type="presOf" srcId="{D76B554A-B686-4561-941D-61BC686B4E19}" destId="{027C27F4-A5F4-4BFB-9E66-0478892E7B66}" srcOrd="0" destOrd="0" presId="urn:microsoft.com/office/officeart/2005/8/layout/hList6"/>
    <dgm:cxn modelId="{5F26A061-790A-4192-B4A7-5B9E97C07805}" type="presOf" srcId="{3B015762-3C23-42D0-BB35-2230C5DB9CF1}" destId="{027C27F4-A5F4-4BFB-9E66-0478892E7B66}" srcOrd="0" destOrd="1" presId="urn:microsoft.com/office/officeart/2005/8/layout/hList6"/>
    <dgm:cxn modelId="{6FA33DA5-215E-4824-83EE-1BBA7CFC42BA}" type="presOf" srcId="{EAC9E963-B03E-4B22-A9C3-52F90092E4BF}" destId="{CC03827D-A6F6-487B-9270-7C28054FCD47}" srcOrd="0" destOrd="0" presId="urn:microsoft.com/office/officeart/2005/8/layout/hList6"/>
    <dgm:cxn modelId="{664E6C32-9FA0-47AA-8148-32347EEBA7B5}" type="presParOf" srcId="{CC03827D-A6F6-487B-9270-7C28054FCD47}" destId="{027C27F4-A5F4-4BFB-9E66-0478892E7B66}" srcOrd="0"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A2D19F7-46CF-47CF-91A5-7FAC0F694F80}" type="doc">
      <dgm:prSet loTypeId="urn:microsoft.com/office/officeart/2005/8/layout/hProcess9" loCatId="process" qsTypeId="urn:microsoft.com/office/officeart/2005/8/quickstyle/simple1" qsCatId="simple" csTypeId="urn:microsoft.com/office/officeart/2005/8/colors/colorful1" csCatId="colorful" phldr="1"/>
      <dgm:spPr/>
    </dgm:pt>
    <dgm:pt modelId="{CD5C4D41-06CF-406E-B6A5-61EB103995CE}">
      <dgm:prSet phldrT="[文字]"/>
      <dgm:spPr/>
      <dgm:t>
        <a:bodyPr/>
        <a:lstStyle/>
        <a:p>
          <a:r>
            <a:rPr lang="zh-TW" altLang="en-US" dirty="0" smtClean="0"/>
            <a:t>圖書館</a:t>
          </a:r>
          <a:endParaRPr lang="en-US" altLang="zh-TW" dirty="0" smtClean="0"/>
        </a:p>
        <a:p>
          <a:r>
            <a:rPr lang="zh-TW" altLang="en-US" dirty="0" smtClean="0"/>
            <a:t>首頁</a:t>
          </a:r>
          <a:endParaRPr lang="zh-TW" altLang="en-US" dirty="0"/>
        </a:p>
      </dgm:t>
    </dgm:pt>
    <dgm:pt modelId="{D89BBDE3-35F5-46D0-BAE3-57CFE020651A}" type="parTrans" cxnId="{8444DEE9-B23F-48B3-BF67-258D28329BBC}">
      <dgm:prSet/>
      <dgm:spPr/>
      <dgm:t>
        <a:bodyPr/>
        <a:lstStyle/>
        <a:p>
          <a:endParaRPr lang="zh-TW" altLang="en-US"/>
        </a:p>
      </dgm:t>
    </dgm:pt>
    <dgm:pt modelId="{552630E5-4D85-45A7-AB92-38549CAAA069}" type="sibTrans" cxnId="{8444DEE9-B23F-48B3-BF67-258D28329BBC}">
      <dgm:prSet/>
      <dgm:spPr/>
      <dgm:t>
        <a:bodyPr/>
        <a:lstStyle/>
        <a:p>
          <a:endParaRPr lang="zh-TW" altLang="en-US"/>
        </a:p>
      </dgm:t>
    </dgm:pt>
    <dgm:pt modelId="{63ABA765-CA74-4332-87B9-069D748DBDE9}">
      <dgm:prSet phldrT="[文字]"/>
      <dgm:spPr/>
      <dgm:t>
        <a:bodyPr/>
        <a:lstStyle/>
        <a:p>
          <a:r>
            <a:rPr lang="zh-TW" altLang="en-US" dirty="0" smtClean="0"/>
            <a:t>電子</a:t>
          </a:r>
          <a:endParaRPr lang="en-US" altLang="zh-TW" dirty="0" smtClean="0"/>
        </a:p>
        <a:p>
          <a:r>
            <a:rPr lang="zh-TW" altLang="en-US" dirty="0" smtClean="0"/>
            <a:t>資料庫</a:t>
          </a:r>
          <a:endParaRPr lang="zh-TW" altLang="en-US" dirty="0"/>
        </a:p>
      </dgm:t>
    </dgm:pt>
    <dgm:pt modelId="{A22E3DD3-911D-4472-BA4B-E31A38930DDE}" type="parTrans" cxnId="{03B41234-4E5E-4AAF-9A21-7AE1D93EBE1E}">
      <dgm:prSet/>
      <dgm:spPr/>
      <dgm:t>
        <a:bodyPr/>
        <a:lstStyle/>
        <a:p>
          <a:endParaRPr lang="zh-TW" altLang="en-US"/>
        </a:p>
      </dgm:t>
    </dgm:pt>
    <dgm:pt modelId="{D4D77B51-E17D-4DB4-9905-714D2011EA2B}" type="sibTrans" cxnId="{03B41234-4E5E-4AAF-9A21-7AE1D93EBE1E}">
      <dgm:prSet/>
      <dgm:spPr/>
      <dgm:t>
        <a:bodyPr/>
        <a:lstStyle/>
        <a:p>
          <a:endParaRPr lang="zh-TW" altLang="en-US"/>
        </a:p>
      </dgm:t>
    </dgm:pt>
    <dgm:pt modelId="{5BF82240-6C8E-46A1-8CA6-C687C2944F49}">
      <dgm:prSet phldrT="[文字]"/>
      <dgm:spPr/>
      <dgm:t>
        <a:bodyPr/>
        <a:lstStyle/>
        <a:p>
          <a:r>
            <a:rPr lang="en-US" altLang="zh-TW" dirty="0" smtClean="0"/>
            <a:t>EndNote</a:t>
          </a:r>
          <a:endParaRPr lang="zh-TW" altLang="en-US" dirty="0"/>
        </a:p>
      </dgm:t>
    </dgm:pt>
    <dgm:pt modelId="{339FD975-3E40-4D43-861E-2B6D812BC29A}" type="parTrans" cxnId="{6BF8D789-E333-457B-87D9-2B72C3FA87FC}">
      <dgm:prSet/>
      <dgm:spPr/>
      <dgm:t>
        <a:bodyPr/>
        <a:lstStyle/>
        <a:p>
          <a:endParaRPr lang="zh-TW" altLang="en-US"/>
        </a:p>
      </dgm:t>
    </dgm:pt>
    <dgm:pt modelId="{27F5559B-74CB-4CCA-A0B3-EF70DD3AB878}" type="sibTrans" cxnId="{6BF8D789-E333-457B-87D9-2B72C3FA87FC}">
      <dgm:prSet/>
      <dgm:spPr/>
      <dgm:t>
        <a:bodyPr/>
        <a:lstStyle/>
        <a:p>
          <a:endParaRPr lang="zh-TW" altLang="en-US"/>
        </a:p>
      </dgm:t>
    </dgm:pt>
    <dgm:pt modelId="{99DCA36E-A349-406D-8E13-C68D58E6BC04}">
      <dgm:prSet phldrT="[文字]"/>
      <dgm:spPr/>
      <dgm:t>
        <a:bodyPr/>
        <a:lstStyle/>
        <a:p>
          <a:r>
            <a:rPr lang="en-US" altLang="zh-TW" dirty="0" smtClean="0"/>
            <a:t> </a:t>
          </a:r>
          <a:r>
            <a:rPr lang="zh-TW" altLang="en-US" dirty="0" smtClean="0"/>
            <a:t>查看詳細資訊</a:t>
          </a:r>
          <a:endParaRPr lang="zh-TW" altLang="en-US" dirty="0"/>
        </a:p>
      </dgm:t>
    </dgm:pt>
    <dgm:pt modelId="{D3B10400-9802-4D3C-AD4D-7143AF9AB17E}" type="parTrans" cxnId="{F1B2A694-86E6-43A3-B54B-CD6D9A01AD4E}">
      <dgm:prSet/>
      <dgm:spPr/>
      <dgm:t>
        <a:bodyPr/>
        <a:lstStyle/>
        <a:p>
          <a:endParaRPr lang="zh-TW" altLang="en-US"/>
        </a:p>
      </dgm:t>
    </dgm:pt>
    <dgm:pt modelId="{1CCDF613-704F-454A-8FD6-CFD1A4D3C1F5}" type="sibTrans" cxnId="{F1B2A694-86E6-43A3-B54B-CD6D9A01AD4E}">
      <dgm:prSet/>
      <dgm:spPr/>
      <dgm:t>
        <a:bodyPr/>
        <a:lstStyle/>
        <a:p>
          <a:endParaRPr lang="zh-TW" altLang="en-US"/>
        </a:p>
      </dgm:t>
    </dgm:pt>
    <dgm:pt modelId="{2B157840-A1B7-469E-A4D6-D3686395493B}" type="pres">
      <dgm:prSet presAssocID="{1A2D19F7-46CF-47CF-91A5-7FAC0F694F80}" presName="CompostProcess" presStyleCnt="0">
        <dgm:presLayoutVars>
          <dgm:dir/>
          <dgm:resizeHandles val="exact"/>
        </dgm:presLayoutVars>
      </dgm:prSet>
      <dgm:spPr/>
    </dgm:pt>
    <dgm:pt modelId="{DA72DDED-D21C-462A-85E0-74CEA3DD8714}" type="pres">
      <dgm:prSet presAssocID="{1A2D19F7-46CF-47CF-91A5-7FAC0F694F80}" presName="arrow" presStyleLbl="bgShp" presStyleIdx="0" presStyleCnt="1" custLinFactNeighborX="-64403" custLinFactNeighborY="5415"/>
      <dgm:spPr/>
    </dgm:pt>
    <dgm:pt modelId="{63D2A653-3C89-4DA7-AEA5-ED12CE470249}" type="pres">
      <dgm:prSet presAssocID="{1A2D19F7-46CF-47CF-91A5-7FAC0F694F80}" presName="linearProcess" presStyleCnt="0"/>
      <dgm:spPr/>
    </dgm:pt>
    <dgm:pt modelId="{51EF7063-FC6A-46ED-BE0C-FF034F176048}" type="pres">
      <dgm:prSet presAssocID="{CD5C4D41-06CF-406E-B6A5-61EB103995CE}" presName="textNode" presStyleLbl="node1" presStyleIdx="0" presStyleCnt="4">
        <dgm:presLayoutVars>
          <dgm:bulletEnabled val="1"/>
        </dgm:presLayoutVars>
      </dgm:prSet>
      <dgm:spPr/>
      <dgm:t>
        <a:bodyPr/>
        <a:lstStyle/>
        <a:p>
          <a:endParaRPr lang="zh-TW" altLang="en-US"/>
        </a:p>
      </dgm:t>
    </dgm:pt>
    <dgm:pt modelId="{E272678B-91EA-41E1-B50B-4EC3D59B787E}" type="pres">
      <dgm:prSet presAssocID="{552630E5-4D85-45A7-AB92-38549CAAA069}" presName="sibTrans" presStyleCnt="0"/>
      <dgm:spPr/>
    </dgm:pt>
    <dgm:pt modelId="{5BA17DB9-625C-4DC4-99B5-C461899D9FA3}" type="pres">
      <dgm:prSet presAssocID="{63ABA765-CA74-4332-87B9-069D748DBDE9}" presName="textNode" presStyleLbl="node1" presStyleIdx="1" presStyleCnt="4">
        <dgm:presLayoutVars>
          <dgm:bulletEnabled val="1"/>
        </dgm:presLayoutVars>
      </dgm:prSet>
      <dgm:spPr/>
      <dgm:t>
        <a:bodyPr/>
        <a:lstStyle/>
        <a:p>
          <a:endParaRPr lang="zh-TW" altLang="en-US"/>
        </a:p>
      </dgm:t>
    </dgm:pt>
    <dgm:pt modelId="{6030C6C4-7D93-4682-AA61-85B7F5A99D11}" type="pres">
      <dgm:prSet presAssocID="{D4D77B51-E17D-4DB4-9905-714D2011EA2B}" presName="sibTrans" presStyleCnt="0"/>
      <dgm:spPr/>
    </dgm:pt>
    <dgm:pt modelId="{B6F681B9-7F8F-4B48-94F4-DAEBDE6ED284}" type="pres">
      <dgm:prSet presAssocID="{5BF82240-6C8E-46A1-8CA6-C687C2944F49}" presName="textNode" presStyleLbl="node1" presStyleIdx="2" presStyleCnt="4">
        <dgm:presLayoutVars>
          <dgm:bulletEnabled val="1"/>
        </dgm:presLayoutVars>
      </dgm:prSet>
      <dgm:spPr/>
      <dgm:t>
        <a:bodyPr/>
        <a:lstStyle/>
        <a:p>
          <a:endParaRPr lang="zh-TW" altLang="en-US"/>
        </a:p>
      </dgm:t>
    </dgm:pt>
    <dgm:pt modelId="{CC179118-C6B2-4D8F-B10E-29EFAC227ADD}" type="pres">
      <dgm:prSet presAssocID="{27F5559B-74CB-4CCA-A0B3-EF70DD3AB878}" presName="sibTrans" presStyleCnt="0"/>
      <dgm:spPr/>
    </dgm:pt>
    <dgm:pt modelId="{351DDBCA-C561-4CA1-98A2-AB09C3F19383}" type="pres">
      <dgm:prSet presAssocID="{99DCA36E-A349-406D-8E13-C68D58E6BC04}" presName="textNode" presStyleLbl="node1" presStyleIdx="3" presStyleCnt="4">
        <dgm:presLayoutVars>
          <dgm:bulletEnabled val="1"/>
        </dgm:presLayoutVars>
      </dgm:prSet>
      <dgm:spPr/>
      <dgm:t>
        <a:bodyPr/>
        <a:lstStyle/>
        <a:p>
          <a:endParaRPr lang="zh-TW" altLang="en-US"/>
        </a:p>
      </dgm:t>
    </dgm:pt>
  </dgm:ptLst>
  <dgm:cxnLst>
    <dgm:cxn modelId="{427139ED-26DE-404E-9F06-F003FA5322C6}" type="presOf" srcId="{1A2D19F7-46CF-47CF-91A5-7FAC0F694F80}" destId="{2B157840-A1B7-469E-A4D6-D3686395493B}" srcOrd="0" destOrd="0" presId="urn:microsoft.com/office/officeart/2005/8/layout/hProcess9"/>
    <dgm:cxn modelId="{3BDD6867-78E8-45F9-8C37-76A758883170}" type="presOf" srcId="{99DCA36E-A349-406D-8E13-C68D58E6BC04}" destId="{351DDBCA-C561-4CA1-98A2-AB09C3F19383}" srcOrd="0" destOrd="0" presId="urn:microsoft.com/office/officeart/2005/8/layout/hProcess9"/>
    <dgm:cxn modelId="{52E61C66-410E-46DA-83E8-F038D7633A95}" type="presOf" srcId="{5BF82240-6C8E-46A1-8CA6-C687C2944F49}" destId="{B6F681B9-7F8F-4B48-94F4-DAEBDE6ED284}" srcOrd="0" destOrd="0" presId="urn:microsoft.com/office/officeart/2005/8/layout/hProcess9"/>
    <dgm:cxn modelId="{6BF8D789-E333-457B-87D9-2B72C3FA87FC}" srcId="{1A2D19F7-46CF-47CF-91A5-7FAC0F694F80}" destId="{5BF82240-6C8E-46A1-8CA6-C687C2944F49}" srcOrd="2" destOrd="0" parTransId="{339FD975-3E40-4D43-861E-2B6D812BC29A}" sibTransId="{27F5559B-74CB-4CCA-A0B3-EF70DD3AB878}"/>
    <dgm:cxn modelId="{F1B2A694-86E6-43A3-B54B-CD6D9A01AD4E}" srcId="{1A2D19F7-46CF-47CF-91A5-7FAC0F694F80}" destId="{99DCA36E-A349-406D-8E13-C68D58E6BC04}" srcOrd="3" destOrd="0" parTransId="{D3B10400-9802-4D3C-AD4D-7143AF9AB17E}" sibTransId="{1CCDF613-704F-454A-8FD6-CFD1A4D3C1F5}"/>
    <dgm:cxn modelId="{B03E632D-DFA0-45C2-988E-BB37BF38BC40}" type="presOf" srcId="{CD5C4D41-06CF-406E-B6A5-61EB103995CE}" destId="{51EF7063-FC6A-46ED-BE0C-FF034F176048}" srcOrd="0" destOrd="0" presId="urn:microsoft.com/office/officeart/2005/8/layout/hProcess9"/>
    <dgm:cxn modelId="{EF209883-841A-4D64-B132-0D9CEDACDABF}" type="presOf" srcId="{63ABA765-CA74-4332-87B9-069D748DBDE9}" destId="{5BA17DB9-625C-4DC4-99B5-C461899D9FA3}" srcOrd="0" destOrd="0" presId="urn:microsoft.com/office/officeart/2005/8/layout/hProcess9"/>
    <dgm:cxn modelId="{03B41234-4E5E-4AAF-9A21-7AE1D93EBE1E}" srcId="{1A2D19F7-46CF-47CF-91A5-7FAC0F694F80}" destId="{63ABA765-CA74-4332-87B9-069D748DBDE9}" srcOrd="1" destOrd="0" parTransId="{A22E3DD3-911D-4472-BA4B-E31A38930DDE}" sibTransId="{D4D77B51-E17D-4DB4-9905-714D2011EA2B}"/>
    <dgm:cxn modelId="{8444DEE9-B23F-48B3-BF67-258D28329BBC}" srcId="{1A2D19F7-46CF-47CF-91A5-7FAC0F694F80}" destId="{CD5C4D41-06CF-406E-B6A5-61EB103995CE}" srcOrd="0" destOrd="0" parTransId="{D89BBDE3-35F5-46D0-BAE3-57CFE020651A}" sibTransId="{552630E5-4D85-45A7-AB92-38549CAAA069}"/>
    <dgm:cxn modelId="{0685D2D4-4083-49F5-8D20-F94F8D4E11A2}" type="presParOf" srcId="{2B157840-A1B7-469E-A4D6-D3686395493B}" destId="{DA72DDED-D21C-462A-85E0-74CEA3DD8714}" srcOrd="0" destOrd="0" presId="urn:microsoft.com/office/officeart/2005/8/layout/hProcess9"/>
    <dgm:cxn modelId="{956BDA3E-1DC4-4A10-A475-693382E3DA81}" type="presParOf" srcId="{2B157840-A1B7-469E-A4D6-D3686395493B}" destId="{63D2A653-3C89-4DA7-AEA5-ED12CE470249}" srcOrd="1" destOrd="0" presId="urn:microsoft.com/office/officeart/2005/8/layout/hProcess9"/>
    <dgm:cxn modelId="{2AFF220F-7EB6-437F-9E40-CBF5BC0E5E98}" type="presParOf" srcId="{63D2A653-3C89-4DA7-AEA5-ED12CE470249}" destId="{51EF7063-FC6A-46ED-BE0C-FF034F176048}" srcOrd="0" destOrd="0" presId="urn:microsoft.com/office/officeart/2005/8/layout/hProcess9"/>
    <dgm:cxn modelId="{0EC1779D-1765-4BA5-BC50-991120E6E418}" type="presParOf" srcId="{63D2A653-3C89-4DA7-AEA5-ED12CE470249}" destId="{E272678B-91EA-41E1-B50B-4EC3D59B787E}" srcOrd="1" destOrd="0" presId="urn:microsoft.com/office/officeart/2005/8/layout/hProcess9"/>
    <dgm:cxn modelId="{0A57137A-63EE-4303-8B1E-09B2BCD61ED1}" type="presParOf" srcId="{63D2A653-3C89-4DA7-AEA5-ED12CE470249}" destId="{5BA17DB9-625C-4DC4-99B5-C461899D9FA3}" srcOrd="2" destOrd="0" presId="urn:microsoft.com/office/officeart/2005/8/layout/hProcess9"/>
    <dgm:cxn modelId="{2C11D4C6-E4DA-4E35-BA24-924B8C2C3A72}" type="presParOf" srcId="{63D2A653-3C89-4DA7-AEA5-ED12CE470249}" destId="{6030C6C4-7D93-4682-AA61-85B7F5A99D11}" srcOrd="3" destOrd="0" presId="urn:microsoft.com/office/officeart/2005/8/layout/hProcess9"/>
    <dgm:cxn modelId="{A0A288D0-0C39-4C7D-BCB3-59EEC7D42521}" type="presParOf" srcId="{63D2A653-3C89-4DA7-AEA5-ED12CE470249}" destId="{B6F681B9-7F8F-4B48-94F4-DAEBDE6ED284}" srcOrd="4" destOrd="0" presId="urn:microsoft.com/office/officeart/2005/8/layout/hProcess9"/>
    <dgm:cxn modelId="{C557BDC3-A749-496D-8BC0-59853DBC4180}" type="presParOf" srcId="{63D2A653-3C89-4DA7-AEA5-ED12CE470249}" destId="{CC179118-C6B2-4D8F-B10E-29EFAC227ADD}" srcOrd="5" destOrd="0" presId="urn:microsoft.com/office/officeart/2005/8/layout/hProcess9"/>
    <dgm:cxn modelId="{74901A46-FDDA-4F60-94FD-78ACB02B2EA1}" type="presParOf" srcId="{63D2A653-3C89-4DA7-AEA5-ED12CE470249}" destId="{351DDBCA-C561-4CA1-98A2-AB09C3F19383}"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25BB99-A4F0-40F9-BA02-6AB91EB61469}"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zh-TW" altLang="en-US"/>
        </a:p>
      </dgm:t>
    </dgm:pt>
    <dgm:pt modelId="{75619388-DAA0-4C56-8CEC-625DB4A98188}">
      <dgm:prSet phldrT="[文字]"/>
      <dgm:spPr/>
      <dgm:t>
        <a:bodyPr/>
        <a:lstStyle/>
        <a:p>
          <a:r>
            <a:rPr lang="zh-TW" altLang="en-US" dirty="0" smtClean="0">
              <a:solidFill>
                <a:schemeClr val="accent4">
                  <a:lumMod val="50000"/>
                </a:schemeClr>
              </a:solidFill>
              <a:latin typeface="微軟正黑體" panose="020B0604030504040204" pitchFamily="34" charset="-120"/>
              <a:ea typeface="微軟正黑體" panose="020B0604030504040204" pitchFamily="34" charset="-120"/>
            </a:rPr>
            <a:t>於個人電腦下載安裝軟體</a:t>
          </a:r>
          <a:endParaRPr lang="zh-TW" altLang="en-US" dirty="0">
            <a:solidFill>
              <a:schemeClr val="accent4">
                <a:lumMod val="50000"/>
              </a:schemeClr>
            </a:solidFill>
            <a:latin typeface="微軟正黑體" panose="020B0604030504040204" pitchFamily="34" charset="-120"/>
            <a:ea typeface="微軟正黑體" panose="020B0604030504040204" pitchFamily="34" charset="-120"/>
          </a:endParaRPr>
        </a:p>
      </dgm:t>
    </dgm:pt>
    <dgm:pt modelId="{5A430B9B-9CB9-4F3C-B912-00389F577098}" type="parTrans" cxnId="{CFDDA053-11CF-447C-8712-AB83943D1121}">
      <dgm:prSet/>
      <dgm:spPr/>
      <dgm:t>
        <a:bodyPr/>
        <a:lstStyle/>
        <a:p>
          <a:endParaRPr lang="zh-TW" altLang="en-US">
            <a:solidFill>
              <a:schemeClr val="accent4">
                <a:lumMod val="50000"/>
              </a:schemeClr>
            </a:solidFill>
            <a:latin typeface="微軟正黑體" panose="020B0604030504040204" pitchFamily="34" charset="-120"/>
            <a:ea typeface="微軟正黑體" panose="020B0604030504040204" pitchFamily="34" charset="-120"/>
          </a:endParaRPr>
        </a:p>
      </dgm:t>
    </dgm:pt>
    <dgm:pt modelId="{C76C0683-E726-478C-9BB1-6736C25531AA}" type="sibTrans" cxnId="{CFDDA053-11CF-447C-8712-AB83943D1121}">
      <dgm:prSet/>
      <dgm:spPr/>
      <dgm:t>
        <a:bodyPr/>
        <a:lstStyle/>
        <a:p>
          <a:endParaRPr lang="zh-TW" altLang="en-US">
            <a:solidFill>
              <a:schemeClr val="accent4">
                <a:lumMod val="50000"/>
              </a:schemeClr>
            </a:solidFill>
            <a:latin typeface="微軟正黑體" panose="020B0604030504040204" pitchFamily="34" charset="-120"/>
            <a:ea typeface="微軟正黑體" panose="020B0604030504040204" pitchFamily="34" charset="-120"/>
          </a:endParaRPr>
        </a:p>
      </dgm:t>
    </dgm:pt>
    <dgm:pt modelId="{953B9AE5-1217-4A4B-87D2-6203989A0FBA}">
      <dgm:prSet phldrT="[文字]"/>
      <dgm:spPr/>
      <dgm:t>
        <a:bodyPr/>
        <a:lstStyle/>
        <a:p>
          <a:r>
            <a:rPr lang="zh-TW" altLang="en-US" dirty="0" smtClean="0">
              <a:solidFill>
                <a:schemeClr val="accent4">
                  <a:lumMod val="50000"/>
                </a:schemeClr>
              </a:solidFill>
              <a:latin typeface="微軟正黑體" panose="020B0604030504040204" pitchFamily="34" charset="-120"/>
              <a:ea typeface="微軟正黑體" panose="020B0604030504040204" pitchFamily="34" charset="-120"/>
            </a:rPr>
            <a:t>安裝前必需關閉所有</a:t>
          </a:r>
          <a:r>
            <a:rPr lang="en-US" altLang="en-US" dirty="0" smtClean="0">
              <a:solidFill>
                <a:schemeClr val="accent4">
                  <a:lumMod val="50000"/>
                </a:schemeClr>
              </a:solidFill>
              <a:latin typeface="微軟正黑體" panose="020B0604030504040204" pitchFamily="34" charset="-120"/>
              <a:ea typeface="微軟正黑體" panose="020B0604030504040204" pitchFamily="34" charset="-120"/>
            </a:rPr>
            <a:t>OFFICE</a:t>
          </a:r>
          <a:r>
            <a:rPr lang="zh-TW" altLang="en-US" dirty="0" smtClean="0">
              <a:solidFill>
                <a:schemeClr val="accent4">
                  <a:lumMod val="50000"/>
                </a:schemeClr>
              </a:solidFill>
              <a:latin typeface="微軟正黑體" panose="020B0604030504040204" pitchFamily="34" charset="-120"/>
              <a:ea typeface="微軟正黑體" panose="020B0604030504040204" pitchFamily="34" charset="-120"/>
            </a:rPr>
            <a:t>程式</a:t>
          </a:r>
          <a:endParaRPr lang="zh-TW" altLang="en-US" dirty="0">
            <a:solidFill>
              <a:schemeClr val="accent4">
                <a:lumMod val="50000"/>
              </a:schemeClr>
            </a:solidFill>
            <a:latin typeface="微軟正黑體" panose="020B0604030504040204" pitchFamily="34" charset="-120"/>
            <a:ea typeface="微軟正黑體" panose="020B0604030504040204" pitchFamily="34" charset="-120"/>
          </a:endParaRPr>
        </a:p>
      </dgm:t>
    </dgm:pt>
    <dgm:pt modelId="{E6A84AA5-93C5-4D69-B240-E7BB0639948F}" type="parTrans" cxnId="{1C10F695-91D1-4F5D-AEB1-DFC2F9C821FF}">
      <dgm:prSet/>
      <dgm:spPr/>
      <dgm:t>
        <a:bodyPr/>
        <a:lstStyle/>
        <a:p>
          <a:endParaRPr lang="zh-TW" altLang="en-US">
            <a:solidFill>
              <a:schemeClr val="accent4">
                <a:lumMod val="50000"/>
              </a:schemeClr>
            </a:solidFill>
            <a:latin typeface="微軟正黑體" panose="020B0604030504040204" pitchFamily="34" charset="-120"/>
            <a:ea typeface="微軟正黑體" panose="020B0604030504040204" pitchFamily="34" charset="-120"/>
          </a:endParaRPr>
        </a:p>
      </dgm:t>
    </dgm:pt>
    <dgm:pt modelId="{604EA380-FCAE-4D1C-BB35-C292CA238B48}" type="sibTrans" cxnId="{1C10F695-91D1-4F5D-AEB1-DFC2F9C821FF}">
      <dgm:prSet/>
      <dgm:spPr/>
      <dgm:t>
        <a:bodyPr/>
        <a:lstStyle/>
        <a:p>
          <a:endParaRPr lang="zh-TW" altLang="en-US">
            <a:solidFill>
              <a:schemeClr val="accent4">
                <a:lumMod val="50000"/>
              </a:schemeClr>
            </a:solidFill>
            <a:latin typeface="微軟正黑體" panose="020B0604030504040204" pitchFamily="34" charset="-120"/>
            <a:ea typeface="微軟正黑體" panose="020B0604030504040204" pitchFamily="34" charset="-120"/>
          </a:endParaRPr>
        </a:p>
      </dgm:t>
    </dgm:pt>
    <dgm:pt modelId="{8F4C25C2-22D9-4926-8BF1-FA11285ACD02}">
      <dgm:prSet phldrT="[文字]"/>
      <dgm:spPr/>
      <dgm:t>
        <a:bodyPr/>
        <a:lstStyle/>
        <a:p>
          <a:r>
            <a:rPr lang="zh-TW" altLang="en-US" dirty="0" smtClean="0">
              <a:solidFill>
                <a:schemeClr val="accent4">
                  <a:lumMod val="50000"/>
                </a:schemeClr>
              </a:solidFill>
              <a:latin typeface="微軟正黑體" panose="020B0604030504040204" pitchFamily="34" charset="-120"/>
              <a:ea typeface="微軟正黑體" panose="020B0604030504040204" pitchFamily="34" charset="-120"/>
            </a:rPr>
            <a:t>先解壓縮再安裝</a:t>
          </a:r>
          <a:endParaRPr lang="zh-TW" altLang="en-US" dirty="0">
            <a:solidFill>
              <a:schemeClr val="accent4">
                <a:lumMod val="50000"/>
              </a:schemeClr>
            </a:solidFill>
            <a:latin typeface="微軟正黑體" panose="020B0604030504040204" pitchFamily="34" charset="-120"/>
            <a:ea typeface="微軟正黑體" panose="020B0604030504040204" pitchFamily="34" charset="-120"/>
          </a:endParaRPr>
        </a:p>
      </dgm:t>
    </dgm:pt>
    <dgm:pt modelId="{F61213CA-156A-4424-B339-8C4F7CD3DF54}" type="parTrans" cxnId="{A4EAE7A5-1225-47BA-9575-1996C95C22EF}">
      <dgm:prSet/>
      <dgm:spPr/>
      <dgm:t>
        <a:bodyPr/>
        <a:lstStyle/>
        <a:p>
          <a:endParaRPr lang="zh-TW" altLang="en-US">
            <a:solidFill>
              <a:schemeClr val="accent4">
                <a:lumMod val="50000"/>
              </a:schemeClr>
            </a:solidFill>
            <a:latin typeface="微軟正黑體" panose="020B0604030504040204" pitchFamily="34" charset="-120"/>
            <a:ea typeface="微軟正黑體" panose="020B0604030504040204" pitchFamily="34" charset="-120"/>
          </a:endParaRPr>
        </a:p>
      </dgm:t>
    </dgm:pt>
    <dgm:pt modelId="{B2619E70-F6CF-4BB2-A208-99724EC875D5}" type="sibTrans" cxnId="{A4EAE7A5-1225-47BA-9575-1996C95C22EF}">
      <dgm:prSet/>
      <dgm:spPr/>
      <dgm:t>
        <a:bodyPr/>
        <a:lstStyle/>
        <a:p>
          <a:endParaRPr lang="zh-TW" altLang="en-US">
            <a:solidFill>
              <a:schemeClr val="accent4">
                <a:lumMod val="50000"/>
              </a:schemeClr>
            </a:solidFill>
            <a:latin typeface="微軟正黑體" panose="020B0604030504040204" pitchFamily="34" charset="-120"/>
            <a:ea typeface="微軟正黑體" panose="020B0604030504040204" pitchFamily="34" charset="-120"/>
          </a:endParaRPr>
        </a:p>
      </dgm:t>
    </dgm:pt>
    <dgm:pt modelId="{6C9234C8-6B41-4BB5-8D1B-371383964076}">
      <dgm:prSet phldrT="[文字]"/>
      <dgm:spPr/>
      <dgm:t>
        <a:bodyPr/>
        <a:lstStyle/>
        <a:p>
          <a:r>
            <a:rPr lang="zh-TW" altLang="en-US" dirty="0" smtClean="0">
              <a:solidFill>
                <a:schemeClr val="accent4">
                  <a:lumMod val="50000"/>
                </a:schemeClr>
              </a:solidFill>
              <a:latin typeface="微軟正黑體" panose="020B0604030504040204" pitchFamily="34" charset="-120"/>
              <a:ea typeface="微軟正黑體" panose="020B0604030504040204" pitchFamily="34" charset="-120"/>
            </a:rPr>
            <a:t>線上影音課程</a:t>
          </a:r>
          <a:endParaRPr lang="zh-TW" altLang="en-US" dirty="0">
            <a:solidFill>
              <a:schemeClr val="accent4">
                <a:lumMod val="50000"/>
              </a:schemeClr>
            </a:solidFill>
            <a:latin typeface="微軟正黑體" panose="020B0604030504040204" pitchFamily="34" charset="-120"/>
            <a:ea typeface="微軟正黑體" panose="020B0604030504040204" pitchFamily="34" charset="-120"/>
          </a:endParaRPr>
        </a:p>
      </dgm:t>
    </dgm:pt>
    <dgm:pt modelId="{FD862A48-48D7-49C2-B55C-DD2E6D124495}" type="parTrans" cxnId="{D839E40D-877C-4BB9-957D-5B8EB996249A}">
      <dgm:prSet/>
      <dgm:spPr/>
      <dgm:t>
        <a:bodyPr/>
        <a:lstStyle/>
        <a:p>
          <a:endParaRPr lang="zh-TW" altLang="en-US">
            <a:solidFill>
              <a:schemeClr val="accent4">
                <a:lumMod val="50000"/>
              </a:schemeClr>
            </a:solidFill>
            <a:latin typeface="微軟正黑體" panose="020B0604030504040204" pitchFamily="34" charset="-120"/>
            <a:ea typeface="微軟正黑體" panose="020B0604030504040204" pitchFamily="34" charset="-120"/>
          </a:endParaRPr>
        </a:p>
      </dgm:t>
    </dgm:pt>
    <dgm:pt modelId="{729C536A-747D-4B28-A5BE-A21DF6313D09}" type="sibTrans" cxnId="{D839E40D-877C-4BB9-957D-5B8EB996249A}">
      <dgm:prSet/>
      <dgm:spPr/>
      <dgm:t>
        <a:bodyPr/>
        <a:lstStyle/>
        <a:p>
          <a:endParaRPr lang="zh-TW" altLang="en-US">
            <a:solidFill>
              <a:schemeClr val="accent4">
                <a:lumMod val="50000"/>
              </a:schemeClr>
            </a:solidFill>
            <a:latin typeface="微軟正黑體" panose="020B0604030504040204" pitchFamily="34" charset="-120"/>
            <a:ea typeface="微軟正黑體" panose="020B0604030504040204" pitchFamily="34" charset="-120"/>
          </a:endParaRPr>
        </a:p>
      </dgm:t>
    </dgm:pt>
    <dgm:pt modelId="{8D82414B-16BD-4480-AA0C-736ECE9D24F1}">
      <dgm:prSet phldrT="[文字]"/>
      <dgm:spPr/>
      <dgm:t>
        <a:bodyPr/>
        <a:lstStyle/>
        <a:p>
          <a:r>
            <a:rPr lang="zh-TW" altLang="en-US" dirty="0" smtClean="0">
              <a:solidFill>
                <a:schemeClr val="accent4">
                  <a:lumMod val="50000"/>
                </a:schemeClr>
              </a:solidFill>
              <a:latin typeface="微軟正黑體" panose="020B0604030504040204" pitchFamily="34" charset="-120"/>
              <a:ea typeface="微軟正黑體" panose="020B0604030504040204" pitchFamily="34" charset="-120"/>
            </a:rPr>
            <a:t>個人安裝說明</a:t>
          </a:r>
          <a:endParaRPr lang="zh-TW" altLang="en-US" dirty="0">
            <a:solidFill>
              <a:schemeClr val="accent4">
                <a:lumMod val="50000"/>
              </a:schemeClr>
            </a:solidFill>
            <a:latin typeface="微軟正黑體" panose="020B0604030504040204" pitchFamily="34" charset="-120"/>
            <a:ea typeface="微軟正黑體" panose="020B0604030504040204" pitchFamily="34" charset="-120"/>
          </a:endParaRPr>
        </a:p>
      </dgm:t>
    </dgm:pt>
    <dgm:pt modelId="{B386BC24-C756-47A6-B487-054AB6A62163}" type="parTrans" cxnId="{C21E13C7-FFE8-4890-9072-0E753B44CA14}">
      <dgm:prSet/>
      <dgm:spPr/>
      <dgm:t>
        <a:bodyPr/>
        <a:lstStyle/>
        <a:p>
          <a:endParaRPr lang="zh-TW" altLang="en-US">
            <a:solidFill>
              <a:schemeClr val="accent4">
                <a:lumMod val="50000"/>
              </a:schemeClr>
            </a:solidFill>
            <a:latin typeface="微軟正黑體" panose="020B0604030504040204" pitchFamily="34" charset="-120"/>
            <a:ea typeface="微軟正黑體" panose="020B0604030504040204" pitchFamily="34" charset="-120"/>
          </a:endParaRPr>
        </a:p>
      </dgm:t>
    </dgm:pt>
    <dgm:pt modelId="{7B497BF9-4977-4480-A7DB-C3ACBE7414F6}" type="sibTrans" cxnId="{C21E13C7-FFE8-4890-9072-0E753B44CA14}">
      <dgm:prSet/>
      <dgm:spPr/>
      <dgm:t>
        <a:bodyPr/>
        <a:lstStyle/>
        <a:p>
          <a:endParaRPr lang="zh-TW" altLang="en-US">
            <a:solidFill>
              <a:schemeClr val="accent4">
                <a:lumMod val="50000"/>
              </a:schemeClr>
            </a:solidFill>
            <a:latin typeface="微軟正黑體" panose="020B0604030504040204" pitchFamily="34" charset="-120"/>
            <a:ea typeface="微軟正黑體" panose="020B0604030504040204" pitchFamily="34" charset="-120"/>
          </a:endParaRPr>
        </a:p>
      </dgm:t>
    </dgm:pt>
    <dgm:pt modelId="{A47B39F7-57C3-476A-9750-D9691EFD6E89}" type="pres">
      <dgm:prSet presAssocID="{2C25BB99-A4F0-40F9-BA02-6AB91EB61469}" presName="linear" presStyleCnt="0">
        <dgm:presLayoutVars>
          <dgm:dir/>
          <dgm:animLvl val="lvl"/>
          <dgm:resizeHandles val="exact"/>
        </dgm:presLayoutVars>
      </dgm:prSet>
      <dgm:spPr/>
      <dgm:t>
        <a:bodyPr/>
        <a:lstStyle/>
        <a:p>
          <a:endParaRPr lang="zh-TW" altLang="en-US"/>
        </a:p>
      </dgm:t>
    </dgm:pt>
    <dgm:pt modelId="{F434AF4B-46E6-48C3-87D8-5A1C803DFF52}" type="pres">
      <dgm:prSet presAssocID="{75619388-DAA0-4C56-8CEC-625DB4A98188}" presName="parentLin" presStyleCnt="0"/>
      <dgm:spPr/>
      <dgm:t>
        <a:bodyPr/>
        <a:lstStyle/>
        <a:p>
          <a:endParaRPr lang="zh-TW" altLang="en-US"/>
        </a:p>
      </dgm:t>
    </dgm:pt>
    <dgm:pt modelId="{630EAE9A-C0DA-465A-A239-BB970E8F45D7}" type="pres">
      <dgm:prSet presAssocID="{75619388-DAA0-4C56-8CEC-625DB4A98188}" presName="parentLeftMargin" presStyleLbl="node1" presStyleIdx="0" presStyleCnt="5"/>
      <dgm:spPr/>
      <dgm:t>
        <a:bodyPr/>
        <a:lstStyle/>
        <a:p>
          <a:endParaRPr lang="zh-TW" altLang="en-US"/>
        </a:p>
      </dgm:t>
    </dgm:pt>
    <dgm:pt modelId="{1B0AD652-947D-4B3E-8775-6E105E701AAC}" type="pres">
      <dgm:prSet presAssocID="{75619388-DAA0-4C56-8CEC-625DB4A98188}" presName="parentText" presStyleLbl="node1" presStyleIdx="0" presStyleCnt="5">
        <dgm:presLayoutVars>
          <dgm:chMax val="0"/>
          <dgm:bulletEnabled val="1"/>
        </dgm:presLayoutVars>
      </dgm:prSet>
      <dgm:spPr/>
      <dgm:t>
        <a:bodyPr/>
        <a:lstStyle/>
        <a:p>
          <a:endParaRPr lang="zh-TW" altLang="en-US"/>
        </a:p>
      </dgm:t>
    </dgm:pt>
    <dgm:pt modelId="{5653A90A-6924-4784-A562-716BD5EED655}" type="pres">
      <dgm:prSet presAssocID="{75619388-DAA0-4C56-8CEC-625DB4A98188}" presName="negativeSpace" presStyleCnt="0"/>
      <dgm:spPr/>
      <dgm:t>
        <a:bodyPr/>
        <a:lstStyle/>
        <a:p>
          <a:endParaRPr lang="zh-TW" altLang="en-US"/>
        </a:p>
      </dgm:t>
    </dgm:pt>
    <dgm:pt modelId="{7CD1A1A6-0BA4-4703-91CE-2C54F9D07A97}" type="pres">
      <dgm:prSet presAssocID="{75619388-DAA0-4C56-8CEC-625DB4A98188}" presName="childText" presStyleLbl="conFgAcc1" presStyleIdx="0" presStyleCnt="5">
        <dgm:presLayoutVars>
          <dgm:bulletEnabled val="1"/>
        </dgm:presLayoutVars>
      </dgm:prSet>
      <dgm:spPr/>
      <dgm:t>
        <a:bodyPr/>
        <a:lstStyle/>
        <a:p>
          <a:endParaRPr lang="zh-TW" altLang="en-US"/>
        </a:p>
      </dgm:t>
    </dgm:pt>
    <dgm:pt modelId="{DA42E9B0-7119-425B-A113-8228D578D63E}" type="pres">
      <dgm:prSet presAssocID="{C76C0683-E726-478C-9BB1-6736C25531AA}" presName="spaceBetweenRectangles" presStyleCnt="0"/>
      <dgm:spPr/>
      <dgm:t>
        <a:bodyPr/>
        <a:lstStyle/>
        <a:p>
          <a:endParaRPr lang="zh-TW" altLang="en-US"/>
        </a:p>
      </dgm:t>
    </dgm:pt>
    <dgm:pt modelId="{E86FE7CB-C3EB-40B3-B983-652D2A1F7826}" type="pres">
      <dgm:prSet presAssocID="{953B9AE5-1217-4A4B-87D2-6203989A0FBA}" presName="parentLin" presStyleCnt="0"/>
      <dgm:spPr/>
      <dgm:t>
        <a:bodyPr/>
        <a:lstStyle/>
        <a:p>
          <a:endParaRPr lang="zh-TW" altLang="en-US"/>
        </a:p>
      </dgm:t>
    </dgm:pt>
    <dgm:pt modelId="{C498A0F4-4E0D-4CA9-884F-27B0E50332CF}" type="pres">
      <dgm:prSet presAssocID="{953B9AE5-1217-4A4B-87D2-6203989A0FBA}" presName="parentLeftMargin" presStyleLbl="node1" presStyleIdx="0" presStyleCnt="5"/>
      <dgm:spPr/>
      <dgm:t>
        <a:bodyPr/>
        <a:lstStyle/>
        <a:p>
          <a:endParaRPr lang="zh-TW" altLang="en-US"/>
        </a:p>
      </dgm:t>
    </dgm:pt>
    <dgm:pt modelId="{0343AAA1-26D8-4A5F-ACD5-9F8F3E12DE5E}" type="pres">
      <dgm:prSet presAssocID="{953B9AE5-1217-4A4B-87D2-6203989A0FBA}" presName="parentText" presStyleLbl="node1" presStyleIdx="1" presStyleCnt="5">
        <dgm:presLayoutVars>
          <dgm:chMax val="0"/>
          <dgm:bulletEnabled val="1"/>
        </dgm:presLayoutVars>
      </dgm:prSet>
      <dgm:spPr/>
      <dgm:t>
        <a:bodyPr/>
        <a:lstStyle/>
        <a:p>
          <a:endParaRPr lang="zh-TW" altLang="en-US"/>
        </a:p>
      </dgm:t>
    </dgm:pt>
    <dgm:pt modelId="{9FD5204B-6DAE-4FE7-82A1-C18D1A817C7F}" type="pres">
      <dgm:prSet presAssocID="{953B9AE5-1217-4A4B-87D2-6203989A0FBA}" presName="negativeSpace" presStyleCnt="0"/>
      <dgm:spPr/>
      <dgm:t>
        <a:bodyPr/>
        <a:lstStyle/>
        <a:p>
          <a:endParaRPr lang="zh-TW" altLang="en-US"/>
        </a:p>
      </dgm:t>
    </dgm:pt>
    <dgm:pt modelId="{82800C27-0EA6-44AE-8387-06E187788D6D}" type="pres">
      <dgm:prSet presAssocID="{953B9AE5-1217-4A4B-87D2-6203989A0FBA}" presName="childText" presStyleLbl="conFgAcc1" presStyleIdx="1" presStyleCnt="5">
        <dgm:presLayoutVars>
          <dgm:bulletEnabled val="1"/>
        </dgm:presLayoutVars>
      </dgm:prSet>
      <dgm:spPr/>
      <dgm:t>
        <a:bodyPr/>
        <a:lstStyle/>
        <a:p>
          <a:endParaRPr lang="zh-TW" altLang="en-US"/>
        </a:p>
      </dgm:t>
    </dgm:pt>
    <dgm:pt modelId="{F1F19D4C-E3A5-4605-ACCE-8F71A081D5B7}" type="pres">
      <dgm:prSet presAssocID="{604EA380-FCAE-4D1C-BB35-C292CA238B48}" presName="spaceBetweenRectangles" presStyleCnt="0"/>
      <dgm:spPr/>
      <dgm:t>
        <a:bodyPr/>
        <a:lstStyle/>
        <a:p>
          <a:endParaRPr lang="zh-TW" altLang="en-US"/>
        </a:p>
      </dgm:t>
    </dgm:pt>
    <dgm:pt modelId="{325D96C8-7567-4761-8D4B-5D2139A3E64B}" type="pres">
      <dgm:prSet presAssocID="{8F4C25C2-22D9-4926-8BF1-FA11285ACD02}" presName="parentLin" presStyleCnt="0"/>
      <dgm:spPr/>
      <dgm:t>
        <a:bodyPr/>
        <a:lstStyle/>
        <a:p>
          <a:endParaRPr lang="zh-TW" altLang="en-US"/>
        </a:p>
      </dgm:t>
    </dgm:pt>
    <dgm:pt modelId="{49E12E36-8A50-4F61-A485-ADF494525525}" type="pres">
      <dgm:prSet presAssocID="{8F4C25C2-22D9-4926-8BF1-FA11285ACD02}" presName="parentLeftMargin" presStyleLbl="node1" presStyleIdx="1" presStyleCnt="5"/>
      <dgm:spPr/>
      <dgm:t>
        <a:bodyPr/>
        <a:lstStyle/>
        <a:p>
          <a:endParaRPr lang="zh-TW" altLang="en-US"/>
        </a:p>
      </dgm:t>
    </dgm:pt>
    <dgm:pt modelId="{2A4D422A-4B60-4C4D-8535-3105465E0972}" type="pres">
      <dgm:prSet presAssocID="{8F4C25C2-22D9-4926-8BF1-FA11285ACD02}" presName="parentText" presStyleLbl="node1" presStyleIdx="2" presStyleCnt="5">
        <dgm:presLayoutVars>
          <dgm:chMax val="0"/>
          <dgm:bulletEnabled val="1"/>
        </dgm:presLayoutVars>
      </dgm:prSet>
      <dgm:spPr/>
      <dgm:t>
        <a:bodyPr/>
        <a:lstStyle/>
        <a:p>
          <a:endParaRPr lang="zh-TW" altLang="en-US"/>
        </a:p>
      </dgm:t>
    </dgm:pt>
    <dgm:pt modelId="{D06BC25C-C8CD-459D-AD38-899F5DB025D8}" type="pres">
      <dgm:prSet presAssocID="{8F4C25C2-22D9-4926-8BF1-FA11285ACD02}" presName="negativeSpace" presStyleCnt="0"/>
      <dgm:spPr/>
      <dgm:t>
        <a:bodyPr/>
        <a:lstStyle/>
        <a:p>
          <a:endParaRPr lang="zh-TW" altLang="en-US"/>
        </a:p>
      </dgm:t>
    </dgm:pt>
    <dgm:pt modelId="{F017A432-65F4-4ED9-BAD5-E799AE80898E}" type="pres">
      <dgm:prSet presAssocID="{8F4C25C2-22D9-4926-8BF1-FA11285ACD02}" presName="childText" presStyleLbl="conFgAcc1" presStyleIdx="2" presStyleCnt="5">
        <dgm:presLayoutVars>
          <dgm:bulletEnabled val="1"/>
        </dgm:presLayoutVars>
      </dgm:prSet>
      <dgm:spPr/>
      <dgm:t>
        <a:bodyPr/>
        <a:lstStyle/>
        <a:p>
          <a:endParaRPr lang="zh-TW" altLang="en-US"/>
        </a:p>
      </dgm:t>
    </dgm:pt>
    <dgm:pt modelId="{3F376E6E-6848-4A12-BCC6-7EA947C8D063}" type="pres">
      <dgm:prSet presAssocID="{B2619E70-F6CF-4BB2-A208-99724EC875D5}" presName="spaceBetweenRectangles" presStyleCnt="0"/>
      <dgm:spPr/>
      <dgm:t>
        <a:bodyPr/>
        <a:lstStyle/>
        <a:p>
          <a:endParaRPr lang="zh-TW" altLang="en-US"/>
        </a:p>
      </dgm:t>
    </dgm:pt>
    <dgm:pt modelId="{B6C70DC1-2410-4115-9C5C-BEBD44896998}" type="pres">
      <dgm:prSet presAssocID="{8D82414B-16BD-4480-AA0C-736ECE9D24F1}" presName="parentLin" presStyleCnt="0"/>
      <dgm:spPr/>
      <dgm:t>
        <a:bodyPr/>
        <a:lstStyle/>
        <a:p>
          <a:endParaRPr lang="zh-TW" altLang="en-US"/>
        </a:p>
      </dgm:t>
    </dgm:pt>
    <dgm:pt modelId="{B27F3D08-C6ED-42A8-A12B-C69A0D7EA63A}" type="pres">
      <dgm:prSet presAssocID="{8D82414B-16BD-4480-AA0C-736ECE9D24F1}" presName="parentLeftMargin" presStyleLbl="node1" presStyleIdx="2" presStyleCnt="5"/>
      <dgm:spPr/>
      <dgm:t>
        <a:bodyPr/>
        <a:lstStyle/>
        <a:p>
          <a:endParaRPr lang="zh-TW" altLang="en-US"/>
        </a:p>
      </dgm:t>
    </dgm:pt>
    <dgm:pt modelId="{33D33070-1567-40D6-A6BC-6A474B64CE73}" type="pres">
      <dgm:prSet presAssocID="{8D82414B-16BD-4480-AA0C-736ECE9D24F1}" presName="parentText" presStyleLbl="node1" presStyleIdx="3" presStyleCnt="5">
        <dgm:presLayoutVars>
          <dgm:chMax val="0"/>
          <dgm:bulletEnabled val="1"/>
        </dgm:presLayoutVars>
      </dgm:prSet>
      <dgm:spPr/>
      <dgm:t>
        <a:bodyPr/>
        <a:lstStyle/>
        <a:p>
          <a:endParaRPr lang="zh-TW" altLang="en-US"/>
        </a:p>
      </dgm:t>
    </dgm:pt>
    <dgm:pt modelId="{D405DFB6-11E2-4654-BE08-93B5B4F50DAD}" type="pres">
      <dgm:prSet presAssocID="{8D82414B-16BD-4480-AA0C-736ECE9D24F1}" presName="negativeSpace" presStyleCnt="0"/>
      <dgm:spPr/>
      <dgm:t>
        <a:bodyPr/>
        <a:lstStyle/>
        <a:p>
          <a:endParaRPr lang="zh-TW" altLang="en-US"/>
        </a:p>
      </dgm:t>
    </dgm:pt>
    <dgm:pt modelId="{D6A5A5B0-A369-4572-8E18-3BB2B91A0E0C}" type="pres">
      <dgm:prSet presAssocID="{8D82414B-16BD-4480-AA0C-736ECE9D24F1}" presName="childText" presStyleLbl="conFgAcc1" presStyleIdx="3" presStyleCnt="5">
        <dgm:presLayoutVars>
          <dgm:bulletEnabled val="1"/>
        </dgm:presLayoutVars>
      </dgm:prSet>
      <dgm:spPr/>
      <dgm:t>
        <a:bodyPr/>
        <a:lstStyle/>
        <a:p>
          <a:endParaRPr lang="zh-TW" altLang="en-US"/>
        </a:p>
      </dgm:t>
    </dgm:pt>
    <dgm:pt modelId="{8389112A-F4C6-4F53-836E-DF2D78C404D5}" type="pres">
      <dgm:prSet presAssocID="{7B497BF9-4977-4480-A7DB-C3ACBE7414F6}" presName="spaceBetweenRectangles" presStyleCnt="0"/>
      <dgm:spPr/>
      <dgm:t>
        <a:bodyPr/>
        <a:lstStyle/>
        <a:p>
          <a:endParaRPr lang="zh-TW" altLang="en-US"/>
        </a:p>
      </dgm:t>
    </dgm:pt>
    <dgm:pt modelId="{D7A3D4F3-A546-46A4-A94D-84E7D8C2246F}" type="pres">
      <dgm:prSet presAssocID="{6C9234C8-6B41-4BB5-8D1B-371383964076}" presName="parentLin" presStyleCnt="0"/>
      <dgm:spPr/>
      <dgm:t>
        <a:bodyPr/>
        <a:lstStyle/>
        <a:p>
          <a:endParaRPr lang="zh-TW" altLang="en-US"/>
        </a:p>
      </dgm:t>
    </dgm:pt>
    <dgm:pt modelId="{23A6AA75-D8C1-4046-A869-FC1F0C612F23}" type="pres">
      <dgm:prSet presAssocID="{6C9234C8-6B41-4BB5-8D1B-371383964076}" presName="parentLeftMargin" presStyleLbl="node1" presStyleIdx="3" presStyleCnt="5"/>
      <dgm:spPr/>
      <dgm:t>
        <a:bodyPr/>
        <a:lstStyle/>
        <a:p>
          <a:endParaRPr lang="zh-TW" altLang="en-US"/>
        </a:p>
      </dgm:t>
    </dgm:pt>
    <dgm:pt modelId="{A2BEF498-6514-43BE-A9CA-CE41F9999123}" type="pres">
      <dgm:prSet presAssocID="{6C9234C8-6B41-4BB5-8D1B-371383964076}" presName="parentText" presStyleLbl="node1" presStyleIdx="4" presStyleCnt="5">
        <dgm:presLayoutVars>
          <dgm:chMax val="0"/>
          <dgm:bulletEnabled val="1"/>
        </dgm:presLayoutVars>
      </dgm:prSet>
      <dgm:spPr/>
      <dgm:t>
        <a:bodyPr/>
        <a:lstStyle/>
        <a:p>
          <a:endParaRPr lang="zh-TW" altLang="en-US"/>
        </a:p>
      </dgm:t>
    </dgm:pt>
    <dgm:pt modelId="{7FA52221-2AEA-4E13-8D9D-EE352EE54891}" type="pres">
      <dgm:prSet presAssocID="{6C9234C8-6B41-4BB5-8D1B-371383964076}" presName="negativeSpace" presStyleCnt="0"/>
      <dgm:spPr/>
      <dgm:t>
        <a:bodyPr/>
        <a:lstStyle/>
        <a:p>
          <a:endParaRPr lang="zh-TW" altLang="en-US"/>
        </a:p>
      </dgm:t>
    </dgm:pt>
    <dgm:pt modelId="{DDF269CC-B8E9-4020-97EE-6743B6D78D20}" type="pres">
      <dgm:prSet presAssocID="{6C9234C8-6B41-4BB5-8D1B-371383964076}" presName="childText" presStyleLbl="conFgAcc1" presStyleIdx="4" presStyleCnt="5">
        <dgm:presLayoutVars>
          <dgm:bulletEnabled val="1"/>
        </dgm:presLayoutVars>
      </dgm:prSet>
      <dgm:spPr/>
      <dgm:t>
        <a:bodyPr/>
        <a:lstStyle/>
        <a:p>
          <a:endParaRPr lang="zh-TW" altLang="en-US"/>
        </a:p>
      </dgm:t>
    </dgm:pt>
  </dgm:ptLst>
  <dgm:cxnLst>
    <dgm:cxn modelId="{D1F464A6-57C3-4BB4-92FA-6FE2C2504F9F}" type="presOf" srcId="{8F4C25C2-22D9-4926-8BF1-FA11285ACD02}" destId="{2A4D422A-4B60-4C4D-8535-3105465E0972}" srcOrd="1" destOrd="0" presId="urn:microsoft.com/office/officeart/2005/8/layout/list1"/>
    <dgm:cxn modelId="{113E4B33-3755-42E5-BC72-29D5A31AF697}" type="presOf" srcId="{75619388-DAA0-4C56-8CEC-625DB4A98188}" destId="{630EAE9A-C0DA-465A-A239-BB970E8F45D7}" srcOrd="0" destOrd="0" presId="urn:microsoft.com/office/officeart/2005/8/layout/list1"/>
    <dgm:cxn modelId="{1C10F695-91D1-4F5D-AEB1-DFC2F9C821FF}" srcId="{2C25BB99-A4F0-40F9-BA02-6AB91EB61469}" destId="{953B9AE5-1217-4A4B-87D2-6203989A0FBA}" srcOrd="1" destOrd="0" parTransId="{E6A84AA5-93C5-4D69-B240-E7BB0639948F}" sibTransId="{604EA380-FCAE-4D1C-BB35-C292CA238B48}"/>
    <dgm:cxn modelId="{A4EAE7A5-1225-47BA-9575-1996C95C22EF}" srcId="{2C25BB99-A4F0-40F9-BA02-6AB91EB61469}" destId="{8F4C25C2-22D9-4926-8BF1-FA11285ACD02}" srcOrd="2" destOrd="0" parTransId="{F61213CA-156A-4424-B339-8C4F7CD3DF54}" sibTransId="{B2619E70-F6CF-4BB2-A208-99724EC875D5}"/>
    <dgm:cxn modelId="{58B97703-4A40-443D-B02C-823958F20196}" type="presOf" srcId="{953B9AE5-1217-4A4B-87D2-6203989A0FBA}" destId="{0343AAA1-26D8-4A5F-ACD5-9F8F3E12DE5E}" srcOrd="1" destOrd="0" presId="urn:microsoft.com/office/officeart/2005/8/layout/list1"/>
    <dgm:cxn modelId="{8CE202C3-DC90-4632-B8A9-D173AFA5019F}" type="presOf" srcId="{6C9234C8-6B41-4BB5-8D1B-371383964076}" destId="{A2BEF498-6514-43BE-A9CA-CE41F9999123}" srcOrd="1" destOrd="0" presId="urn:microsoft.com/office/officeart/2005/8/layout/list1"/>
    <dgm:cxn modelId="{A7F20285-4518-4899-841A-EFF436BB4F06}" type="presOf" srcId="{8D82414B-16BD-4480-AA0C-736ECE9D24F1}" destId="{B27F3D08-C6ED-42A8-A12B-C69A0D7EA63A}" srcOrd="0" destOrd="0" presId="urn:microsoft.com/office/officeart/2005/8/layout/list1"/>
    <dgm:cxn modelId="{C21E13C7-FFE8-4890-9072-0E753B44CA14}" srcId="{2C25BB99-A4F0-40F9-BA02-6AB91EB61469}" destId="{8D82414B-16BD-4480-AA0C-736ECE9D24F1}" srcOrd="3" destOrd="0" parTransId="{B386BC24-C756-47A6-B487-054AB6A62163}" sibTransId="{7B497BF9-4977-4480-A7DB-C3ACBE7414F6}"/>
    <dgm:cxn modelId="{B6413679-64C1-4F32-9343-0A17B14C76DA}" type="presOf" srcId="{8D82414B-16BD-4480-AA0C-736ECE9D24F1}" destId="{33D33070-1567-40D6-A6BC-6A474B64CE73}" srcOrd="1" destOrd="0" presId="urn:microsoft.com/office/officeart/2005/8/layout/list1"/>
    <dgm:cxn modelId="{2926F454-3720-4667-9D82-F3D829181A57}" type="presOf" srcId="{8F4C25C2-22D9-4926-8BF1-FA11285ACD02}" destId="{49E12E36-8A50-4F61-A485-ADF494525525}" srcOrd="0" destOrd="0" presId="urn:microsoft.com/office/officeart/2005/8/layout/list1"/>
    <dgm:cxn modelId="{CFDDA053-11CF-447C-8712-AB83943D1121}" srcId="{2C25BB99-A4F0-40F9-BA02-6AB91EB61469}" destId="{75619388-DAA0-4C56-8CEC-625DB4A98188}" srcOrd="0" destOrd="0" parTransId="{5A430B9B-9CB9-4F3C-B912-00389F577098}" sibTransId="{C76C0683-E726-478C-9BB1-6736C25531AA}"/>
    <dgm:cxn modelId="{273A81E9-3E2E-4BA8-AF36-87ADD0B29E36}" type="presOf" srcId="{6C9234C8-6B41-4BB5-8D1B-371383964076}" destId="{23A6AA75-D8C1-4046-A869-FC1F0C612F23}" srcOrd="0" destOrd="0" presId="urn:microsoft.com/office/officeart/2005/8/layout/list1"/>
    <dgm:cxn modelId="{774ADFB5-6D88-4236-931D-EF786B27D63F}" type="presOf" srcId="{953B9AE5-1217-4A4B-87D2-6203989A0FBA}" destId="{C498A0F4-4E0D-4CA9-884F-27B0E50332CF}" srcOrd="0" destOrd="0" presId="urn:microsoft.com/office/officeart/2005/8/layout/list1"/>
    <dgm:cxn modelId="{5BFF95FB-EFEA-496E-A961-98B426FF5791}" type="presOf" srcId="{75619388-DAA0-4C56-8CEC-625DB4A98188}" destId="{1B0AD652-947D-4B3E-8775-6E105E701AAC}" srcOrd="1" destOrd="0" presId="urn:microsoft.com/office/officeart/2005/8/layout/list1"/>
    <dgm:cxn modelId="{D839E40D-877C-4BB9-957D-5B8EB996249A}" srcId="{2C25BB99-A4F0-40F9-BA02-6AB91EB61469}" destId="{6C9234C8-6B41-4BB5-8D1B-371383964076}" srcOrd="4" destOrd="0" parTransId="{FD862A48-48D7-49C2-B55C-DD2E6D124495}" sibTransId="{729C536A-747D-4B28-A5BE-A21DF6313D09}"/>
    <dgm:cxn modelId="{3EF16D88-020D-43E3-901C-B8EAB9FF8890}" type="presOf" srcId="{2C25BB99-A4F0-40F9-BA02-6AB91EB61469}" destId="{A47B39F7-57C3-476A-9750-D9691EFD6E89}" srcOrd="0" destOrd="0" presId="urn:microsoft.com/office/officeart/2005/8/layout/list1"/>
    <dgm:cxn modelId="{B2679F2B-1F9C-48FA-84A2-30D0D321AB8B}" type="presParOf" srcId="{A47B39F7-57C3-476A-9750-D9691EFD6E89}" destId="{F434AF4B-46E6-48C3-87D8-5A1C803DFF52}" srcOrd="0" destOrd="0" presId="urn:microsoft.com/office/officeart/2005/8/layout/list1"/>
    <dgm:cxn modelId="{1468B174-A34F-42C8-B456-612D5426ED51}" type="presParOf" srcId="{F434AF4B-46E6-48C3-87D8-5A1C803DFF52}" destId="{630EAE9A-C0DA-465A-A239-BB970E8F45D7}" srcOrd="0" destOrd="0" presId="urn:microsoft.com/office/officeart/2005/8/layout/list1"/>
    <dgm:cxn modelId="{747EB2FD-2952-452F-B2F1-58DCE83E0F72}" type="presParOf" srcId="{F434AF4B-46E6-48C3-87D8-5A1C803DFF52}" destId="{1B0AD652-947D-4B3E-8775-6E105E701AAC}" srcOrd="1" destOrd="0" presId="urn:microsoft.com/office/officeart/2005/8/layout/list1"/>
    <dgm:cxn modelId="{6E5F46D6-0233-47E6-AF84-0F85136B99DD}" type="presParOf" srcId="{A47B39F7-57C3-476A-9750-D9691EFD6E89}" destId="{5653A90A-6924-4784-A562-716BD5EED655}" srcOrd="1" destOrd="0" presId="urn:microsoft.com/office/officeart/2005/8/layout/list1"/>
    <dgm:cxn modelId="{A561486A-8392-4EF2-8906-40CB2EA7DC01}" type="presParOf" srcId="{A47B39F7-57C3-476A-9750-D9691EFD6E89}" destId="{7CD1A1A6-0BA4-4703-91CE-2C54F9D07A97}" srcOrd="2" destOrd="0" presId="urn:microsoft.com/office/officeart/2005/8/layout/list1"/>
    <dgm:cxn modelId="{3113FF48-70B0-44FB-A8DD-62427DC7454A}" type="presParOf" srcId="{A47B39F7-57C3-476A-9750-D9691EFD6E89}" destId="{DA42E9B0-7119-425B-A113-8228D578D63E}" srcOrd="3" destOrd="0" presId="urn:microsoft.com/office/officeart/2005/8/layout/list1"/>
    <dgm:cxn modelId="{800DBC34-22C1-47DC-AEBF-C900D5126612}" type="presParOf" srcId="{A47B39F7-57C3-476A-9750-D9691EFD6E89}" destId="{E86FE7CB-C3EB-40B3-B983-652D2A1F7826}" srcOrd="4" destOrd="0" presId="urn:microsoft.com/office/officeart/2005/8/layout/list1"/>
    <dgm:cxn modelId="{6F6106E0-123C-462A-A9BF-946F0FB90EFC}" type="presParOf" srcId="{E86FE7CB-C3EB-40B3-B983-652D2A1F7826}" destId="{C498A0F4-4E0D-4CA9-884F-27B0E50332CF}" srcOrd="0" destOrd="0" presId="urn:microsoft.com/office/officeart/2005/8/layout/list1"/>
    <dgm:cxn modelId="{E148A522-D1E4-47B8-8EF2-BA31C03EFF96}" type="presParOf" srcId="{E86FE7CB-C3EB-40B3-B983-652D2A1F7826}" destId="{0343AAA1-26D8-4A5F-ACD5-9F8F3E12DE5E}" srcOrd="1" destOrd="0" presId="urn:microsoft.com/office/officeart/2005/8/layout/list1"/>
    <dgm:cxn modelId="{20E78C79-352C-49AC-9D35-FB9185A2D2E8}" type="presParOf" srcId="{A47B39F7-57C3-476A-9750-D9691EFD6E89}" destId="{9FD5204B-6DAE-4FE7-82A1-C18D1A817C7F}" srcOrd="5" destOrd="0" presId="urn:microsoft.com/office/officeart/2005/8/layout/list1"/>
    <dgm:cxn modelId="{62430617-DA1F-4B61-A9FC-83AFF6033E73}" type="presParOf" srcId="{A47B39F7-57C3-476A-9750-D9691EFD6E89}" destId="{82800C27-0EA6-44AE-8387-06E187788D6D}" srcOrd="6" destOrd="0" presId="urn:microsoft.com/office/officeart/2005/8/layout/list1"/>
    <dgm:cxn modelId="{8D703291-8151-42FA-A1C1-60E6159B8C78}" type="presParOf" srcId="{A47B39F7-57C3-476A-9750-D9691EFD6E89}" destId="{F1F19D4C-E3A5-4605-ACCE-8F71A081D5B7}" srcOrd="7" destOrd="0" presId="urn:microsoft.com/office/officeart/2005/8/layout/list1"/>
    <dgm:cxn modelId="{68412FD3-32E3-4357-A000-E95976485DF7}" type="presParOf" srcId="{A47B39F7-57C3-476A-9750-D9691EFD6E89}" destId="{325D96C8-7567-4761-8D4B-5D2139A3E64B}" srcOrd="8" destOrd="0" presId="urn:microsoft.com/office/officeart/2005/8/layout/list1"/>
    <dgm:cxn modelId="{06619021-80F4-4DDC-9F90-B708C695A84F}" type="presParOf" srcId="{325D96C8-7567-4761-8D4B-5D2139A3E64B}" destId="{49E12E36-8A50-4F61-A485-ADF494525525}" srcOrd="0" destOrd="0" presId="urn:microsoft.com/office/officeart/2005/8/layout/list1"/>
    <dgm:cxn modelId="{53CA313C-0587-41D9-971F-62E1D2875DCC}" type="presParOf" srcId="{325D96C8-7567-4761-8D4B-5D2139A3E64B}" destId="{2A4D422A-4B60-4C4D-8535-3105465E0972}" srcOrd="1" destOrd="0" presId="urn:microsoft.com/office/officeart/2005/8/layout/list1"/>
    <dgm:cxn modelId="{3B1EC929-140B-4938-BDB1-2A2B83FD4EC9}" type="presParOf" srcId="{A47B39F7-57C3-476A-9750-D9691EFD6E89}" destId="{D06BC25C-C8CD-459D-AD38-899F5DB025D8}" srcOrd="9" destOrd="0" presId="urn:microsoft.com/office/officeart/2005/8/layout/list1"/>
    <dgm:cxn modelId="{82416C2B-3196-4163-9F37-693C6244E584}" type="presParOf" srcId="{A47B39F7-57C3-476A-9750-D9691EFD6E89}" destId="{F017A432-65F4-4ED9-BAD5-E799AE80898E}" srcOrd="10" destOrd="0" presId="urn:microsoft.com/office/officeart/2005/8/layout/list1"/>
    <dgm:cxn modelId="{CA25B761-C336-404B-ACBF-F25373FA6F44}" type="presParOf" srcId="{A47B39F7-57C3-476A-9750-D9691EFD6E89}" destId="{3F376E6E-6848-4A12-BCC6-7EA947C8D063}" srcOrd="11" destOrd="0" presId="urn:microsoft.com/office/officeart/2005/8/layout/list1"/>
    <dgm:cxn modelId="{2C6552E7-CFF1-4E26-94DD-9C2F294CFE15}" type="presParOf" srcId="{A47B39F7-57C3-476A-9750-D9691EFD6E89}" destId="{B6C70DC1-2410-4115-9C5C-BEBD44896998}" srcOrd="12" destOrd="0" presId="urn:microsoft.com/office/officeart/2005/8/layout/list1"/>
    <dgm:cxn modelId="{ABC8E315-5F11-4329-97CC-F1271E94A52B}" type="presParOf" srcId="{B6C70DC1-2410-4115-9C5C-BEBD44896998}" destId="{B27F3D08-C6ED-42A8-A12B-C69A0D7EA63A}" srcOrd="0" destOrd="0" presId="urn:microsoft.com/office/officeart/2005/8/layout/list1"/>
    <dgm:cxn modelId="{9011D1AD-5439-4D8B-B38A-446E49DD3CB4}" type="presParOf" srcId="{B6C70DC1-2410-4115-9C5C-BEBD44896998}" destId="{33D33070-1567-40D6-A6BC-6A474B64CE73}" srcOrd="1" destOrd="0" presId="urn:microsoft.com/office/officeart/2005/8/layout/list1"/>
    <dgm:cxn modelId="{B3EB654E-2C1D-4931-95B9-B62D914EC6EB}" type="presParOf" srcId="{A47B39F7-57C3-476A-9750-D9691EFD6E89}" destId="{D405DFB6-11E2-4654-BE08-93B5B4F50DAD}" srcOrd="13" destOrd="0" presId="urn:microsoft.com/office/officeart/2005/8/layout/list1"/>
    <dgm:cxn modelId="{8DB158A8-30A7-433C-9C4E-67BD8FBC5046}" type="presParOf" srcId="{A47B39F7-57C3-476A-9750-D9691EFD6E89}" destId="{D6A5A5B0-A369-4572-8E18-3BB2B91A0E0C}" srcOrd="14" destOrd="0" presId="urn:microsoft.com/office/officeart/2005/8/layout/list1"/>
    <dgm:cxn modelId="{F208496F-1BB9-47BF-8C44-5CCDE158BF96}" type="presParOf" srcId="{A47B39F7-57C3-476A-9750-D9691EFD6E89}" destId="{8389112A-F4C6-4F53-836E-DF2D78C404D5}" srcOrd="15" destOrd="0" presId="urn:microsoft.com/office/officeart/2005/8/layout/list1"/>
    <dgm:cxn modelId="{340A7FCD-7C69-4F6B-A4D4-C7882606D004}" type="presParOf" srcId="{A47B39F7-57C3-476A-9750-D9691EFD6E89}" destId="{D7A3D4F3-A546-46A4-A94D-84E7D8C2246F}" srcOrd="16" destOrd="0" presId="urn:microsoft.com/office/officeart/2005/8/layout/list1"/>
    <dgm:cxn modelId="{A339CD6D-C009-4939-B805-FECCE328904E}" type="presParOf" srcId="{D7A3D4F3-A546-46A4-A94D-84E7D8C2246F}" destId="{23A6AA75-D8C1-4046-A869-FC1F0C612F23}" srcOrd="0" destOrd="0" presId="urn:microsoft.com/office/officeart/2005/8/layout/list1"/>
    <dgm:cxn modelId="{246DCA21-A3B2-4170-8FD0-579A5330B799}" type="presParOf" srcId="{D7A3D4F3-A546-46A4-A94D-84E7D8C2246F}" destId="{A2BEF498-6514-43BE-A9CA-CE41F9999123}" srcOrd="1" destOrd="0" presId="urn:microsoft.com/office/officeart/2005/8/layout/list1"/>
    <dgm:cxn modelId="{8474936E-99D7-4896-8EE3-70637B72AA5D}" type="presParOf" srcId="{A47B39F7-57C3-476A-9750-D9691EFD6E89}" destId="{7FA52221-2AEA-4E13-8D9D-EE352EE54891}" srcOrd="17" destOrd="0" presId="urn:microsoft.com/office/officeart/2005/8/layout/list1"/>
    <dgm:cxn modelId="{808B03E2-22B0-4D1D-88CE-23C1D8C7EE3F}" type="presParOf" srcId="{A47B39F7-57C3-476A-9750-D9691EFD6E89}" destId="{DDF269CC-B8E9-4020-97EE-6743B6D78D20}"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0DC9E61-A3C3-4347-8AA1-09A68E295EF2}" type="doc">
      <dgm:prSet loTypeId="urn:microsoft.com/office/officeart/2005/8/layout/hList7" loCatId="list" qsTypeId="urn:microsoft.com/office/officeart/2005/8/quickstyle/simple2" qsCatId="simple" csTypeId="urn:microsoft.com/office/officeart/2005/8/colors/colorful5" csCatId="colorful" phldr="1"/>
      <dgm:spPr/>
      <dgm:t>
        <a:bodyPr/>
        <a:lstStyle/>
        <a:p>
          <a:endParaRPr lang="zh-TW" altLang="en-US"/>
        </a:p>
      </dgm:t>
    </dgm:pt>
    <dgm:pt modelId="{DD4CD838-AAA0-42B0-9062-A5D1CB0DE22A}">
      <dgm:prSet phldrT="[文字]"/>
      <dgm:spPr>
        <a:xfrm>
          <a:off x="2078" y="0"/>
          <a:ext cx="2178787" cy="4876800"/>
        </a:xfrm>
        <a:solidFill>
          <a:srgbClr val="964305">
            <a:hueOff val="0"/>
            <a:satOff val="0"/>
            <a:lumOff val="0"/>
            <a:alphaOff val="0"/>
          </a:srgbClr>
        </a:solidFill>
        <a:ln w="47625" cap="flat" cmpd="dbl" algn="ctr">
          <a:solidFill>
            <a:sysClr val="window" lastClr="FFFFFF">
              <a:hueOff val="0"/>
              <a:satOff val="0"/>
              <a:lumOff val="0"/>
              <a:alphaOff val="0"/>
            </a:sysClr>
          </a:solidFill>
          <a:prstDash val="solid"/>
        </a:ln>
        <a:effectLst>
          <a:outerShdw blurRad="38100" dist="30000" dir="5400000" rotWithShape="0">
            <a:srgbClr val="000000">
              <a:alpha val="45000"/>
            </a:srgbClr>
          </a:outerShdw>
        </a:effectLst>
      </dgm:spPr>
      <dgm:t>
        <a:bodyPr anchor="ctr"/>
        <a:lstStyle/>
        <a:p>
          <a:pPr algn="ctr"/>
          <a:r>
            <a:rPr lang="zh-TW" altLang="en-US" b="1" dirty="0" smtClean="0">
              <a:solidFill>
                <a:sysClr val="window" lastClr="FFFFFF"/>
              </a:solidFill>
              <a:latin typeface="Arial"/>
              <a:ea typeface="微軟正黑體"/>
              <a:cs typeface="+mn-cs"/>
            </a:rPr>
            <a:t>電話諮詢</a:t>
          </a:r>
          <a:r>
            <a:rPr lang="en-US" altLang="zh-TW" b="1" dirty="0" smtClean="0">
              <a:solidFill>
                <a:sysClr val="window" lastClr="FFFFFF"/>
              </a:solidFill>
              <a:latin typeface="Arial"/>
              <a:ea typeface="微軟正黑體"/>
              <a:cs typeface="+mn-cs"/>
            </a:rPr>
            <a:t>26215656</a:t>
          </a:r>
        </a:p>
        <a:p>
          <a:pPr algn="ctr"/>
          <a:r>
            <a:rPr lang="zh-TW" altLang="en-US" b="1" dirty="0" smtClean="0">
              <a:solidFill>
                <a:sysClr val="window" lastClr="FFFFFF"/>
              </a:solidFill>
              <a:latin typeface="Arial"/>
              <a:ea typeface="微軟正黑體"/>
              <a:cs typeface="+mn-cs"/>
            </a:rPr>
            <a:t>分機</a:t>
          </a:r>
          <a:r>
            <a:rPr lang="en-US" altLang="zh-TW" b="1" dirty="0" smtClean="0">
              <a:solidFill>
                <a:srgbClr val="002060"/>
              </a:solidFill>
              <a:latin typeface="Arial"/>
              <a:ea typeface="微軟正黑體"/>
              <a:cs typeface="+mn-cs"/>
            </a:rPr>
            <a:t>2365</a:t>
          </a:r>
          <a:endParaRPr lang="zh-TW" altLang="en-US" b="1" dirty="0">
            <a:solidFill>
              <a:srgbClr val="002060"/>
            </a:solidFill>
            <a:latin typeface="Arial"/>
            <a:ea typeface="微軟正黑體"/>
            <a:cs typeface="+mn-cs"/>
          </a:endParaRPr>
        </a:p>
      </dgm:t>
    </dgm:pt>
    <dgm:pt modelId="{7419ABF5-BB58-4386-8692-8E5241EF375B}" type="parTrans" cxnId="{9D8436BD-5EDD-45C5-A1C2-97F15A345C19}">
      <dgm:prSet/>
      <dgm:spPr/>
      <dgm:t>
        <a:bodyPr/>
        <a:lstStyle/>
        <a:p>
          <a:endParaRPr lang="zh-TW" altLang="en-US"/>
        </a:p>
      </dgm:t>
    </dgm:pt>
    <dgm:pt modelId="{3FEDE9DE-4F75-46D7-840F-E065D298CD7E}" type="sibTrans" cxnId="{9D8436BD-5EDD-45C5-A1C2-97F15A345C19}">
      <dgm:prSet/>
      <dgm:spPr/>
      <dgm:t>
        <a:bodyPr/>
        <a:lstStyle/>
        <a:p>
          <a:endParaRPr lang="zh-TW" altLang="en-US"/>
        </a:p>
      </dgm:t>
    </dgm:pt>
    <dgm:pt modelId="{0BA2EF74-EE36-4273-ACC1-42CA23010317}">
      <dgm:prSet phldrT="[文字]"/>
      <dgm:spPr>
        <a:xfrm>
          <a:off x="2246230" y="0"/>
          <a:ext cx="2178787" cy="4876800"/>
        </a:xfrm>
        <a:solidFill>
          <a:srgbClr val="964305">
            <a:hueOff val="3961231"/>
            <a:satOff val="-20173"/>
            <a:lumOff val="3725"/>
            <a:alphaOff val="0"/>
          </a:srgbClr>
        </a:solidFill>
        <a:ln w="47625" cap="flat" cmpd="dbl" algn="ctr">
          <a:solidFill>
            <a:sysClr val="window" lastClr="FFFFFF">
              <a:hueOff val="0"/>
              <a:satOff val="0"/>
              <a:lumOff val="0"/>
              <a:alphaOff val="0"/>
            </a:sysClr>
          </a:solidFill>
          <a:prstDash val="solid"/>
        </a:ln>
        <a:effectLst>
          <a:outerShdw blurRad="38100" dist="30000" dir="5400000" rotWithShape="0">
            <a:srgbClr val="000000">
              <a:alpha val="45000"/>
            </a:srgbClr>
          </a:outerShdw>
        </a:effectLst>
      </dgm:spPr>
      <dgm:t>
        <a:bodyPr anchor="ctr"/>
        <a:lstStyle/>
        <a:p>
          <a:r>
            <a:rPr lang="en-US" altLang="zh-TW" b="1" dirty="0" smtClean="0">
              <a:solidFill>
                <a:sysClr val="window" lastClr="FFFFFF"/>
              </a:solidFill>
              <a:latin typeface="Arial"/>
              <a:ea typeface="微軟正黑體"/>
              <a:cs typeface="+mn-cs"/>
            </a:rPr>
            <a:t>E-mail</a:t>
          </a:r>
        </a:p>
        <a:p>
          <a:r>
            <a:rPr lang="zh-TW" altLang="en-US" b="1" dirty="0" smtClean="0">
              <a:solidFill>
                <a:sysClr val="window" lastClr="FFFFFF"/>
              </a:solidFill>
              <a:latin typeface="Arial"/>
              <a:ea typeface="微軟正黑體"/>
              <a:cs typeface="+mn-cs"/>
            </a:rPr>
            <a:t>詢問</a:t>
          </a:r>
          <a:endParaRPr lang="zh-TW" altLang="en-US" b="1" dirty="0">
            <a:solidFill>
              <a:sysClr val="window" lastClr="FFFFFF"/>
            </a:solidFill>
            <a:latin typeface="Arial"/>
            <a:ea typeface="微軟正黑體"/>
            <a:cs typeface="+mn-cs"/>
          </a:endParaRPr>
        </a:p>
      </dgm:t>
    </dgm:pt>
    <dgm:pt modelId="{E7F24181-BD7F-4EDC-943D-EF238F02F0AF}" type="parTrans" cxnId="{22721DFF-F2B7-4DD5-89F9-D7533036C59E}">
      <dgm:prSet/>
      <dgm:spPr/>
      <dgm:t>
        <a:bodyPr/>
        <a:lstStyle/>
        <a:p>
          <a:endParaRPr lang="zh-TW" altLang="en-US"/>
        </a:p>
      </dgm:t>
    </dgm:pt>
    <dgm:pt modelId="{008E8E4A-C470-442E-A96C-B82A3EE1EA0E}" type="sibTrans" cxnId="{22721DFF-F2B7-4DD5-89F9-D7533036C59E}">
      <dgm:prSet/>
      <dgm:spPr/>
      <dgm:t>
        <a:bodyPr/>
        <a:lstStyle/>
        <a:p>
          <a:endParaRPr lang="zh-TW" altLang="en-US"/>
        </a:p>
      </dgm:t>
    </dgm:pt>
    <dgm:pt modelId="{DE879636-7B11-4A06-AD4A-3D7DB715CAC7}">
      <dgm:prSet/>
      <dgm:spPr>
        <a:xfrm>
          <a:off x="4490381" y="0"/>
          <a:ext cx="2178787" cy="4876800"/>
        </a:xfrm>
        <a:solidFill>
          <a:srgbClr val="964305">
            <a:hueOff val="7922463"/>
            <a:satOff val="-40347"/>
            <a:lumOff val="7450"/>
            <a:alphaOff val="0"/>
          </a:srgbClr>
        </a:solidFill>
        <a:ln w="47625" cap="flat" cmpd="dbl" algn="ctr">
          <a:solidFill>
            <a:sysClr val="window" lastClr="FFFFFF">
              <a:hueOff val="0"/>
              <a:satOff val="0"/>
              <a:lumOff val="0"/>
              <a:alphaOff val="0"/>
            </a:sysClr>
          </a:solidFill>
          <a:prstDash val="solid"/>
        </a:ln>
        <a:effectLst>
          <a:outerShdw blurRad="38100" dist="30000" dir="5400000" rotWithShape="0">
            <a:srgbClr val="000000">
              <a:alpha val="45000"/>
            </a:srgbClr>
          </a:outerShdw>
        </a:effectLst>
      </dgm:spPr>
      <dgm:t>
        <a:bodyPr/>
        <a:lstStyle/>
        <a:p>
          <a:endParaRPr lang="zh-TW" altLang="en-US">
            <a:solidFill>
              <a:sysClr val="window" lastClr="FFFFFF"/>
            </a:solidFill>
            <a:latin typeface="Arial"/>
            <a:ea typeface="微軟正黑體"/>
            <a:cs typeface="+mn-cs"/>
          </a:endParaRPr>
        </a:p>
      </dgm:t>
    </dgm:pt>
    <dgm:pt modelId="{A344A2BC-D403-455D-BD1E-5DD59B35F17C}" type="parTrans" cxnId="{83BC3B02-3EDC-45C1-8D19-779B80D52D45}">
      <dgm:prSet/>
      <dgm:spPr/>
      <dgm:t>
        <a:bodyPr/>
        <a:lstStyle/>
        <a:p>
          <a:endParaRPr lang="zh-TW" altLang="en-US"/>
        </a:p>
      </dgm:t>
    </dgm:pt>
    <dgm:pt modelId="{4AB17927-A077-4332-AB97-FA2A178B441B}" type="sibTrans" cxnId="{83BC3B02-3EDC-45C1-8D19-779B80D52D45}">
      <dgm:prSet/>
      <dgm:spPr/>
      <dgm:t>
        <a:bodyPr/>
        <a:lstStyle/>
        <a:p>
          <a:endParaRPr lang="zh-TW" altLang="en-US"/>
        </a:p>
      </dgm:t>
    </dgm:pt>
    <dgm:pt modelId="{AB0964F2-2605-4AE9-92B6-DE8ADFC9939C}">
      <dgm:prSet phldrT="[文字]"/>
      <dgm:spPr>
        <a:xfrm>
          <a:off x="6736612" y="0"/>
          <a:ext cx="2178787" cy="4876800"/>
        </a:xfrm>
        <a:solidFill>
          <a:srgbClr val="964305">
            <a:hueOff val="11883694"/>
            <a:satOff val="-60520"/>
            <a:lumOff val="11175"/>
            <a:alphaOff val="0"/>
          </a:srgbClr>
        </a:solidFill>
        <a:ln w="47625" cap="flat" cmpd="dbl" algn="ctr">
          <a:solidFill>
            <a:sysClr val="window" lastClr="FFFFFF">
              <a:hueOff val="0"/>
              <a:satOff val="0"/>
              <a:lumOff val="0"/>
              <a:alphaOff val="0"/>
            </a:sysClr>
          </a:solidFill>
          <a:prstDash val="solid"/>
        </a:ln>
        <a:effectLst>
          <a:outerShdw blurRad="38100" dist="30000" dir="5400000" rotWithShape="0">
            <a:srgbClr val="000000">
              <a:alpha val="45000"/>
            </a:srgbClr>
          </a:outerShdw>
        </a:effectLst>
      </dgm:spPr>
      <dgm:t>
        <a:bodyPr/>
        <a:lstStyle/>
        <a:p>
          <a:r>
            <a:rPr lang="zh-TW" altLang="en-US" b="1" dirty="0" smtClean="0">
              <a:solidFill>
                <a:sysClr val="window" lastClr="FFFFFF"/>
              </a:solidFill>
              <a:latin typeface="Arial"/>
              <a:ea typeface="微軟正黑體"/>
              <a:cs typeface="+mn-cs"/>
            </a:rPr>
            <a:t>報名進階課程</a:t>
          </a:r>
          <a:endParaRPr lang="en-US" altLang="zh-TW" b="1" dirty="0" smtClean="0">
            <a:solidFill>
              <a:sysClr val="window" lastClr="FFFFFF"/>
            </a:solidFill>
            <a:latin typeface="Arial"/>
            <a:ea typeface="微軟正黑體"/>
            <a:cs typeface="+mn-cs"/>
          </a:endParaRPr>
        </a:p>
        <a:p>
          <a:r>
            <a:rPr lang="zh-TW" altLang="en-US" b="1" dirty="0" smtClean="0">
              <a:solidFill>
                <a:sysClr val="window" lastClr="FFFFFF"/>
              </a:solidFill>
              <a:latin typeface="Arial"/>
              <a:ea typeface="微軟正黑體"/>
              <a:cs typeface="+mn-cs"/>
            </a:rPr>
            <a:t>圖書館講習</a:t>
          </a:r>
          <a:endParaRPr lang="zh-TW" altLang="en-US" b="1" dirty="0">
            <a:solidFill>
              <a:sysClr val="window" lastClr="FFFFFF"/>
            </a:solidFill>
            <a:latin typeface="Arial"/>
            <a:ea typeface="微軟正黑體"/>
            <a:cs typeface="+mn-cs"/>
          </a:endParaRPr>
        </a:p>
      </dgm:t>
    </dgm:pt>
    <dgm:pt modelId="{66FCD40F-DD83-4D3E-B62C-93C9A9B4ADC4}" type="sibTrans" cxnId="{3D703BD7-3540-4CAD-9838-66DBD698C2DB}">
      <dgm:prSet/>
      <dgm:spPr/>
      <dgm:t>
        <a:bodyPr/>
        <a:lstStyle/>
        <a:p>
          <a:endParaRPr lang="zh-TW" altLang="en-US"/>
        </a:p>
      </dgm:t>
    </dgm:pt>
    <dgm:pt modelId="{07DE9476-D7B8-475E-B444-A89633626ECF}" type="parTrans" cxnId="{3D703BD7-3540-4CAD-9838-66DBD698C2DB}">
      <dgm:prSet/>
      <dgm:spPr/>
      <dgm:t>
        <a:bodyPr/>
        <a:lstStyle/>
        <a:p>
          <a:endParaRPr lang="zh-TW" altLang="en-US"/>
        </a:p>
      </dgm:t>
    </dgm:pt>
    <dgm:pt modelId="{12C5F7A3-4CFD-411C-9022-C62C42AE6351}" type="pres">
      <dgm:prSet presAssocID="{00DC9E61-A3C3-4347-8AA1-09A68E295EF2}" presName="Name0" presStyleCnt="0">
        <dgm:presLayoutVars>
          <dgm:dir/>
          <dgm:resizeHandles val="exact"/>
        </dgm:presLayoutVars>
      </dgm:prSet>
      <dgm:spPr/>
      <dgm:t>
        <a:bodyPr/>
        <a:lstStyle/>
        <a:p>
          <a:endParaRPr lang="zh-TW" altLang="en-US"/>
        </a:p>
      </dgm:t>
    </dgm:pt>
    <dgm:pt modelId="{A3241A5A-C19A-4DBC-B56C-7F0252A96A90}" type="pres">
      <dgm:prSet presAssocID="{00DC9E61-A3C3-4347-8AA1-09A68E295EF2}" presName="fgShape" presStyleLbl="fgShp" presStyleIdx="0" presStyleCnt="1" custScaleY="137791"/>
      <dgm:spPr>
        <a:xfrm>
          <a:off x="356615" y="3763215"/>
          <a:ext cx="8202168" cy="1007968"/>
        </a:xfrm>
        <a:prstGeom prst="leftRightArrow">
          <a:avLst/>
        </a:prstGeom>
        <a:solidFill>
          <a:srgbClr val="964305">
            <a:tint val="40000"/>
            <a:hueOff val="0"/>
            <a:satOff val="0"/>
            <a:lumOff val="0"/>
            <a:alphaOff val="0"/>
          </a:srgbClr>
        </a:solidFill>
        <a:ln w="47625" cap="flat" cmpd="dbl" algn="ctr">
          <a:solidFill>
            <a:sysClr val="window" lastClr="FFFFFF">
              <a:hueOff val="0"/>
              <a:satOff val="0"/>
              <a:lumOff val="0"/>
              <a:alphaOff val="0"/>
            </a:sysClr>
          </a:solidFill>
          <a:prstDash val="solid"/>
        </a:ln>
        <a:effectLst>
          <a:outerShdw blurRad="38100" dist="30000" dir="5400000" rotWithShape="0">
            <a:srgbClr val="000000">
              <a:alpha val="45000"/>
            </a:srgbClr>
          </a:outerShdw>
        </a:effectLst>
      </dgm:spPr>
      <dgm:t>
        <a:bodyPr/>
        <a:lstStyle/>
        <a:p>
          <a:endParaRPr lang="zh-TW" altLang="en-US"/>
        </a:p>
      </dgm:t>
    </dgm:pt>
    <dgm:pt modelId="{CBC7734B-E7F8-4AA0-BF9A-AA4C9E858C7A}" type="pres">
      <dgm:prSet presAssocID="{00DC9E61-A3C3-4347-8AA1-09A68E295EF2}" presName="linComp" presStyleCnt="0"/>
      <dgm:spPr/>
    </dgm:pt>
    <dgm:pt modelId="{113E4697-B9AC-4A24-A140-85569851127B}" type="pres">
      <dgm:prSet presAssocID="{DD4CD838-AAA0-42B0-9062-A5D1CB0DE22A}" presName="compNode" presStyleCnt="0"/>
      <dgm:spPr/>
    </dgm:pt>
    <dgm:pt modelId="{B3E632D1-D007-4EF2-8D67-3ACA658A6E69}" type="pres">
      <dgm:prSet presAssocID="{DD4CD838-AAA0-42B0-9062-A5D1CB0DE22A}" presName="bkgdShape" presStyleLbl="node1" presStyleIdx="0" presStyleCnt="4"/>
      <dgm:spPr>
        <a:prstGeom prst="roundRect">
          <a:avLst>
            <a:gd name="adj" fmla="val 10000"/>
          </a:avLst>
        </a:prstGeom>
      </dgm:spPr>
      <dgm:t>
        <a:bodyPr/>
        <a:lstStyle/>
        <a:p>
          <a:endParaRPr lang="zh-TW" altLang="en-US"/>
        </a:p>
      </dgm:t>
    </dgm:pt>
    <dgm:pt modelId="{4DCF0609-CD74-45FF-95A0-A0CE82C52A49}" type="pres">
      <dgm:prSet presAssocID="{DD4CD838-AAA0-42B0-9062-A5D1CB0DE22A}" presName="nodeTx" presStyleLbl="node1" presStyleIdx="0" presStyleCnt="4">
        <dgm:presLayoutVars>
          <dgm:bulletEnabled val="1"/>
        </dgm:presLayoutVars>
      </dgm:prSet>
      <dgm:spPr/>
      <dgm:t>
        <a:bodyPr/>
        <a:lstStyle/>
        <a:p>
          <a:endParaRPr lang="zh-TW" altLang="en-US"/>
        </a:p>
      </dgm:t>
    </dgm:pt>
    <dgm:pt modelId="{21DB479A-3776-4797-AB57-125EBDA84A6B}" type="pres">
      <dgm:prSet presAssocID="{DD4CD838-AAA0-42B0-9062-A5D1CB0DE22A}" presName="invisiNode" presStyleLbl="node1" presStyleIdx="0" presStyleCnt="4"/>
      <dgm:spPr/>
    </dgm:pt>
    <dgm:pt modelId="{205DAE1D-7322-42C0-B8F7-CF15FDEF0E8F}" type="pres">
      <dgm:prSet presAssocID="{DD4CD838-AAA0-42B0-9062-A5D1CB0DE22A}" presName="imagNode" presStyleLbl="fgImgPlace1" presStyleIdx="0" presStyleCnt="4"/>
      <dgm:spPr>
        <a:xfrm>
          <a:off x="279485" y="292608"/>
          <a:ext cx="1623974" cy="162397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a:ln w="47625" cap="flat" cmpd="dbl" algn="ctr">
          <a:solidFill>
            <a:sysClr val="window" lastClr="FFFFFF">
              <a:hueOff val="0"/>
              <a:satOff val="0"/>
              <a:lumOff val="0"/>
              <a:alphaOff val="0"/>
            </a:sysClr>
          </a:solidFill>
          <a:prstDash val="solid"/>
        </a:ln>
        <a:effectLst>
          <a:outerShdw blurRad="38100" dist="30000" dir="5400000" rotWithShape="0">
            <a:srgbClr val="000000">
              <a:alpha val="45000"/>
            </a:srgbClr>
          </a:outerShdw>
        </a:effectLst>
      </dgm:spPr>
      <dgm:t>
        <a:bodyPr/>
        <a:lstStyle/>
        <a:p>
          <a:endParaRPr lang="zh-TW" altLang="en-US"/>
        </a:p>
      </dgm:t>
    </dgm:pt>
    <dgm:pt modelId="{8A910BF6-0069-4AD0-947A-ED98D997BD38}" type="pres">
      <dgm:prSet presAssocID="{3FEDE9DE-4F75-46D7-840F-E065D298CD7E}" presName="sibTrans" presStyleLbl="sibTrans2D1" presStyleIdx="0" presStyleCnt="0"/>
      <dgm:spPr/>
      <dgm:t>
        <a:bodyPr/>
        <a:lstStyle/>
        <a:p>
          <a:endParaRPr lang="zh-TW" altLang="en-US"/>
        </a:p>
      </dgm:t>
    </dgm:pt>
    <dgm:pt modelId="{2B0F2A09-6D40-459D-BC29-138A1E0BE3DC}" type="pres">
      <dgm:prSet presAssocID="{0BA2EF74-EE36-4273-ACC1-42CA23010317}" presName="compNode" presStyleCnt="0"/>
      <dgm:spPr/>
    </dgm:pt>
    <dgm:pt modelId="{3BB588C2-78EA-4837-BBFC-E9ECB61C4445}" type="pres">
      <dgm:prSet presAssocID="{0BA2EF74-EE36-4273-ACC1-42CA23010317}" presName="bkgdShape" presStyleLbl="node1" presStyleIdx="1" presStyleCnt="4"/>
      <dgm:spPr>
        <a:prstGeom prst="roundRect">
          <a:avLst>
            <a:gd name="adj" fmla="val 10000"/>
          </a:avLst>
        </a:prstGeom>
      </dgm:spPr>
      <dgm:t>
        <a:bodyPr/>
        <a:lstStyle/>
        <a:p>
          <a:endParaRPr lang="zh-TW" altLang="en-US"/>
        </a:p>
      </dgm:t>
    </dgm:pt>
    <dgm:pt modelId="{21CCB111-37D4-4673-9DD6-04172D4992A4}" type="pres">
      <dgm:prSet presAssocID="{0BA2EF74-EE36-4273-ACC1-42CA23010317}" presName="nodeTx" presStyleLbl="node1" presStyleIdx="1" presStyleCnt="4">
        <dgm:presLayoutVars>
          <dgm:bulletEnabled val="1"/>
        </dgm:presLayoutVars>
      </dgm:prSet>
      <dgm:spPr/>
      <dgm:t>
        <a:bodyPr/>
        <a:lstStyle/>
        <a:p>
          <a:endParaRPr lang="zh-TW" altLang="en-US"/>
        </a:p>
      </dgm:t>
    </dgm:pt>
    <dgm:pt modelId="{4B3E5321-09C9-4E58-99FA-E3EDE3AC8D0D}" type="pres">
      <dgm:prSet presAssocID="{0BA2EF74-EE36-4273-ACC1-42CA23010317}" presName="invisiNode" presStyleLbl="node1" presStyleIdx="1" presStyleCnt="4"/>
      <dgm:spPr/>
    </dgm:pt>
    <dgm:pt modelId="{2D113073-320D-4CEB-8259-570C419BF896}" type="pres">
      <dgm:prSet presAssocID="{0BA2EF74-EE36-4273-ACC1-42CA23010317}" presName="imagNode" presStyleLbl="fgImgPlace1" presStyleIdx="1" presStyleCnt="4"/>
      <dgm:spPr>
        <a:xfrm>
          <a:off x="2523637" y="292608"/>
          <a:ext cx="1623974" cy="162397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47625" cap="flat" cmpd="dbl" algn="ctr">
          <a:solidFill>
            <a:sysClr val="window" lastClr="FFFFFF">
              <a:hueOff val="0"/>
              <a:satOff val="0"/>
              <a:lumOff val="0"/>
              <a:alphaOff val="0"/>
            </a:sysClr>
          </a:solidFill>
          <a:prstDash val="solid"/>
        </a:ln>
        <a:effectLst>
          <a:outerShdw blurRad="38100" dist="30000" dir="5400000" rotWithShape="0">
            <a:srgbClr val="000000">
              <a:alpha val="45000"/>
            </a:srgbClr>
          </a:outerShdw>
        </a:effectLst>
      </dgm:spPr>
      <dgm:t>
        <a:bodyPr/>
        <a:lstStyle/>
        <a:p>
          <a:endParaRPr lang="zh-TW" altLang="en-US"/>
        </a:p>
      </dgm:t>
    </dgm:pt>
    <dgm:pt modelId="{6ABD14B7-6300-49FD-9067-A8C955A890B7}" type="pres">
      <dgm:prSet presAssocID="{008E8E4A-C470-442E-A96C-B82A3EE1EA0E}" presName="sibTrans" presStyleLbl="sibTrans2D1" presStyleIdx="0" presStyleCnt="0"/>
      <dgm:spPr/>
      <dgm:t>
        <a:bodyPr/>
        <a:lstStyle/>
        <a:p>
          <a:endParaRPr lang="zh-TW" altLang="en-US"/>
        </a:p>
      </dgm:t>
    </dgm:pt>
    <dgm:pt modelId="{A30B966A-39A8-4BFE-B7E7-A2D9DFC28754}" type="pres">
      <dgm:prSet presAssocID="{DE879636-7B11-4A06-AD4A-3D7DB715CAC7}" presName="compNode" presStyleCnt="0"/>
      <dgm:spPr/>
    </dgm:pt>
    <dgm:pt modelId="{7EDD5A53-C309-4E7B-BBE3-B1CC25E9AB1C}" type="pres">
      <dgm:prSet presAssocID="{DE879636-7B11-4A06-AD4A-3D7DB715CAC7}" presName="bkgdShape" presStyleLbl="node1" presStyleIdx="2" presStyleCnt="4"/>
      <dgm:spPr>
        <a:prstGeom prst="roundRect">
          <a:avLst>
            <a:gd name="adj" fmla="val 10000"/>
          </a:avLst>
        </a:prstGeom>
      </dgm:spPr>
      <dgm:t>
        <a:bodyPr/>
        <a:lstStyle/>
        <a:p>
          <a:endParaRPr lang="zh-TW" altLang="en-US"/>
        </a:p>
      </dgm:t>
    </dgm:pt>
    <dgm:pt modelId="{F637833E-8DB0-4D7C-8482-7BB22A9D88BD}" type="pres">
      <dgm:prSet presAssocID="{DE879636-7B11-4A06-AD4A-3D7DB715CAC7}" presName="nodeTx" presStyleLbl="node1" presStyleIdx="2" presStyleCnt="4">
        <dgm:presLayoutVars>
          <dgm:bulletEnabled val="1"/>
        </dgm:presLayoutVars>
      </dgm:prSet>
      <dgm:spPr/>
      <dgm:t>
        <a:bodyPr/>
        <a:lstStyle/>
        <a:p>
          <a:endParaRPr lang="zh-TW" altLang="en-US"/>
        </a:p>
      </dgm:t>
    </dgm:pt>
    <dgm:pt modelId="{562C5A31-C3E0-4F41-80A0-AAF16B49363A}" type="pres">
      <dgm:prSet presAssocID="{DE879636-7B11-4A06-AD4A-3D7DB715CAC7}" presName="invisiNode" presStyleLbl="node1" presStyleIdx="2" presStyleCnt="4"/>
      <dgm:spPr/>
    </dgm:pt>
    <dgm:pt modelId="{E2E9908E-D910-41C0-892F-F76B22025954}" type="pres">
      <dgm:prSet presAssocID="{DE879636-7B11-4A06-AD4A-3D7DB715CAC7}" presName="imagNode" presStyleLbl="fgImgPlace1" presStyleIdx="2" presStyleCnt="4"/>
      <dgm:spPr>
        <a:xfrm>
          <a:off x="4767788" y="292608"/>
          <a:ext cx="1623974" cy="162397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47625" cap="flat" cmpd="dbl" algn="ctr">
          <a:solidFill>
            <a:sysClr val="window" lastClr="FFFFFF">
              <a:hueOff val="0"/>
              <a:satOff val="0"/>
              <a:lumOff val="0"/>
              <a:alphaOff val="0"/>
            </a:sysClr>
          </a:solidFill>
          <a:prstDash val="solid"/>
        </a:ln>
        <a:effectLst>
          <a:outerShdw blurRad="38100" dist="30000" dir="5400000" rotWithShape="0">
            <a:srgbClr val="000000">
              <a:alpha val="45000"/>
            </a:srgbClr>
          </a:outerShdw>
        </a:effectLst>
      </dgm:spPr>
      <dgm:t>
        <a:bodyPr/>
        <a:lstStyle/>
        <a:p>
          <a:endParaRPr lang="zh-TW" altLang="en-US"/>
        </a:p>
      </dgm:t>
    </dgm:pt>
    <dgm:pt modelId="{E0D3D9CA-7337-4BFE-A042-490BE74DD08C}" type="pres">
      <dgm:prSet presAssocID="{4AB17927-A077-4332-AB97-FA2A178B441B}" presName="sibTrans" presStyleLbl="sibTrans2D1" presStyleIdx="0" presStyleCnt="0"/>
      <dgm:spPr/>
      <dgm:t>
        <a:bodyPr/>
        <a:lstStyle/>
        <a:p>
          <a:endParaRPr lang="zh-TW" altLang="en-US"/>
        </a:p>
      </dgm:t>
    </dgm:pt>
    <dgm:pt modelId="{0A704391-AA27-4BAC-BEC6-C5D60984FB40}" type="pres">
      <dgm:prSet presAssocID="{AB0964F2-2605-4AE9-92B6-DE8ADFC9939C}" presName="compNode" presStyleCnt="0"/>
      <dgm:spPr/>
    </dgm:pt>
    <dgm:pt modelId="{6C2F3990-4818-45B5-AF06-A625E18BD3D7}" type="pres">
      <dgm:prSet presAssocID="{AB0964F2-2605-4AE9-92B6-DE8ADFC9939C}" presName="bkgdShape" presStyleLbl="node1" presStyleIdx="3" presStyleCnt="4" custScaleX="110620" custLinFactNeighborX="7869" custLinFactNeighborY="586"/>
      <dgm:spPr>
        <a:prstGeom prst="roundRect">
          <a:avLst>
            <a:gd name="adj" fmla="val 10000"/>
          </a:avLst>
        </a:prstGeom>
      </dgm:spPr>
      <dgm:t>
        <a:bodyPr/>
        <a:lstStyle/>
        <a:p>
          <a:endParaRPr lang="zh-TW" altLang="en-US"/>
        </a:p>
      </dgm:t>
    </dgm:pt>
    <dgm:pt modelId="{FBC84E5D-09BC-4FFD-A1AA-30DEA2400D07}" type="pres">
      <dgm:prSet presAssocID="{AB0964F2-2605-4AE9-92B6-DE8ADFC9939C}" presName="nodeTx" presStyleLbl="node1" presStyleIdx="3" presStyleCnt="4">
        <dgm:presLayoutVars>
          <dgm:bulletEnabled val="1"/>
        </dgm:presLayoutVars>
      </dgm:prSet>
      <dgm:spPr/>
      <dgm:t>
        <a:bodyPr/>
        <a:lstStyle/>
        <a:p>
          <a:endParaRPr lang="zh-TW" altLang="en-US"/>
        </a:p>
      </dgm:t>
    </dgm:pt>
    <dgm:pt modelId="{ED3CD5AB-5805-4319-A24E-BD5D85ABB70B}" type="pres">
      <dgm:prSet presAssocID="{AB0964F2-2605-4AE9-92B6-DE8ADFC9939C}" presName="invisiNode" presStyleLbl="node1" presStyleIdx="3" presStyleCnt="4"/>
      <dgm:spPr/>
    </dgm:pt>
    <dgm:pt modelId="{B3EA8CC7-B262-4C57-9262-7C4985535943}" type="pres">
      <dgm:prSet presAssocID="{AB0964F2-2605-4AE9-92B6-DE8ADFC9939C}" presName="imagNode" presStyleLbl="fgImgPlace1" presStyleIdx="3" presStyleCnt="4" custLinFactNeighborX="2343" custLinFactNeighborY="1479"/>
      <dgm:spPr>
        <a:xfrm>
          <a:off x="7049989" y="316626"/>
          <a:ext cx="1623974" cy="1623974"/>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47625" cap="flat" cmpd="dbl" algn="ctr">
          <a:solidFill>
            <a:sysClr val="window" lastClr="FFFFFF">
              <a:hueOff val="0"/>
              <a:satOff val="0"/>
              <a:lumOff val="0"/>
              <a:alphaOff val="0"/>
            </a:sysClr>
          </a:solidFill>
          <a:prstDash val="solid"/>
        </a:ln>
        <a:effectLst>
          <a:outerShdw blurRad="38100" dist="30000" dir="5400000" rotWithShape="0">
            <a:srgbClr val="000000">
              <a:alpha val="45000"/>
            </a:srgbClr>
          </a:outerShdw>
        </a:effectLst>
      </dgm:spPr>
      <dgm:t>
        <a:bodyPr/>
        <a:lstStyle/>
        <a:p>
          <a:endParaRPr lang="zh-TW" altLang="en-US"/>
        </a:p>
      </dgm:t>
    </dgm:pt>
  </dgm:ptLst>
  <dgm:cxnLst>
    <dgm:cxn modelId="{29079B0A-FCF2-4C66-B2B6-5F2397050F92}" type="presOf" srcId="{DD4CD838-AAA0-42B0-9062-A5D1CB0DE22A}" destId="{B3E632D1-D007-4EF2-8D67-3ACA658A6E69}" srcOrd="0" destOrd="0" presId="urn:microsoft.com/office/officeart/2005/8/layout/hList7"/>
    <dgm:cxn modelId="{F4CCE68A-1A9A-4000-A73D-83FAA6308CEE}" type="presOf" srcId="{00DC9E61-A3C3-4347-8AA1-09A68E295EF2}" destId="{12C5F7A3-4CFD-411C-9022-C62C42AE6351}" srcOrd="0" destOrd="0" presId="urn:microsoft.com/office/officeart/2005/8/layout/hList7"/>
    <dgm:cxn modelId="{D92E5506-5BC4-4CCA-B6F2-485C723434A9}" type="presOf" srcId="{008E8E4A-C470-442E-A96C-B82A3EE1EA0E}" destId="{6ABD14B7-6300-49FD-9067-A8C955A890B7}" srcOrd="0" destOrd="0" presId="urn:microsoft.com/office/officeart/2005/8/layout/hList7"/>
    <dgm:cxn modelId="{82409A6E-61AC-473F-9477-C05935354CFB}" type="presOf" srcId="{3FEDE9DE-4F75-46D7-840F-E065D298CD7E}" destId="{8A910BF6-0069-4AD0-947A-ED98D997BD38}" srcOrd="0" destOrd="0" presId="urn:microsoft.com/office/officeart/2005/8/layout/hList7"/>
    <dgm:cxn modelId="{DE19ED08-4B35-4A6C-8454-E46A3A3BF4FE}" type="presOf" srcId="{DE879636-7B11-4A06-AD4A-3D7DB715CAC7}" destId="{F637833E-8DB0-4D7C-8482-7BB22A9D88BD}" srcOrd="1" destOrd="0" presId="urn:microsoft.com/office/officeart/2005/8/layout/hList7"/>
    <dgm:cxn modelId="{3D703BD7-3540-4CAD-9838-66DBD698C2DB}" srcId="{00DC9E61-A3C3-4347-8AA1-09A68E295EF2}" destId="{AB0964F2-2605-4AE9-92B6-DE8ADFC9939C}" srcOrd="3" destOrd="0" parTransId="{07DE9476-D7B8-475E-B444-A89633626ECF}" sibTransId="{66FCD40F-DD83-4D3E-B62C-93C9A9B4ADC4}"/>
    <dgm:cxn modelId="{83BC3B02-3EDC-45C1-8D19-779B80D52D45}" srcId="{00DC9E61-A3C3-4347-8AA1-09A68E295EF2}" destId="{DE879636-7B11-4A06-AD4A-3D7DB715CAC7}" srcOrd="2" destOrd="0" parTransId="{A344A2BC-D403-455D-BD1E-5DD59B35F17C}" sibTransId="{4AB17927-A077-4332-AB97-FA2A178B441B}"/>
    <dgm:cxn modelId="{BF9A00C8-564C-4F94-A7DE-7E208B4E745A}" type="presOf" srcId="{AB0964F2-2605-4AE9-92B6-DE8ADFC9939C}" destId="{FBC84E5D-09BC-4FFD-A1AA-30DEA2400D07}" srcOrd="1" destOrd="0" presId="urn:microsoft.com/office/officeart/2005/8/layout/hList7"/>
    <dgm:cxn modelId="{6D09F812-8279-4B83-AC77-E6786D864761}" type="presOf" srcId="{4AB17927-A077-4332-AB97-FA2A178B441B}" destId="{E0D3D9CA-7337-4BFE-A042-490BE74DD08C}" srcOrd="0" destOrd="0" presId="urn:microsoft.com/office/officeart/2005/8/layout/hList7"/>
    <dgm:cxn modelId="{65BE2C70-8343-42A0-9F6D-F3A5F6A69FD9}" type="presOf" srcId="{0BA2EF74-EE36-4273-ACC1-42CA23010317}" destId="{3BB588C2-78EA-4837-BBFC-E9ECB61C4445}" srcOrd="0" destOrd="0" presId="urn:microsoft.com/office/officeart/2005/8/layout/hList7"/>
    <dgm:cxn modelId="{2ECADF78-2BD4-4F56-AF24-CEB255D193EA}" type="presOf" srcId="{AB0964F2-2605-4AE9-92B6-DE8ADFC9939C}" destId="{6C2F3990-4818-45B5-AF06-A625E18BD3D7}" srcOrd="0" destOrd="0" presId="urn:microsoft.com/office/officeart/2005/8/layout/hList7"/>
    <dgm:cxn modelId="{B21CC2E3-E2D0-4F5A-891B-026535BB1382}" type="presOf" srcId="{0BA2EF74-EE36-4273-ACC1-42CA23010317}" destId="{21CCB111-37D4-4673-9DD6-04172D4992A4}" srcOrd="1" destOrd="0" presId="urn:microsoft.com/office/officeart/2005/8/layout/hList7"/>
    <dgm:cxn modelId="{467B9EF5-D142-4A3B-B41B-87247A08BD8F}" type="presOf" srcId="{DE879636-7B11-4A06-AD4A-3D7DB715CAC7}" destId="{7EDD5A53-C309-4E7B-BBE3-B1CC25E9AB1C}" srcOrd="0" destOrd="0" presId="urn:microsoft.com/office/officeart/2005/8/layout/hList7"/>
    <dgm:cxn modelId="{22721DFF-F2B7-4DD5-89F9-D7533036C59E}" srcId="{00DC9E61-A3C3-4347-8AA1-09A68E295EF2}" destId="{0BA2EF74-EE36-4273-ACC1-42CA23010317}" srcOrd="1" destOrd="0" parTransId="{E7F24181-BD7F-4EDC-943D-EF238F02F0AF}" sibTransId="{008E8E4A-C470-442E-A96C-B82A3EE1EA0E}"/>
    <dgm:cxn modelId="{600678F8-B62B-431C-9CA7-01E9A9E183DB}" type="presOf" srcId="{DD4CD838-AAA0-42B0-9062-A5D1CB0DE22A}" destId="{4DCF0609-CD74-45FF-95A0-A0CE82C52A49}" srcOrd="1" destOrd="0" presId="urn:microsoft.com/office/officeart/2005/8/layout/hList7"/>
    <dgm:cxn modelId="{9D8436BD-5EDD-45C5-A1C2-97F15A345C19}" srcId="{00DC9E61-A3C3-4347-8AA1-09A68E295EF2}" destId="{DD4CD838-AAA0-42B0-9062-A5D1CB0DE22A}" srcOrd="0" destOrd="0" parTransId="{7419ABF5-BB58-4386-8692-8E5241EF375B}" sibTransId="{3FEDE9DE-4F75-46D7-840F-E065D298CD7E}"/>
    <dgm:cxn modelId="{6C265572-0EE5-4D77-A273-A1BB7F159823}" type="presParOf" srcId="{12C5F7A3-4CFD-411C-9022-C62C42AE6351}" destId="{A3241A5A-C19A-4DBC-B56C-7F0252A96A90}" srcOrd="0" destOrd="0" presId="urn:microsoft.com/office/officeart/2005/8/layout/hList7"/>
    <dgm:cxn modelId="{E964933B-0B1E-4AD2-8810-396FF83B5CD2}" type="presParOf" srcId="{12C5F7A3-4CFD-411C-9022-C62C42AE6351}" destId="{CBC7734B-E7F8-4AA0-BF9A-AA4C9E858C7A}" srcOrd="1" destOrd="0" presId="urn:microsoft.com/office/officeart/2005/8/layout/hList7"/>
    <dgm:cxn modelId="{605AC971-DBE6-42D4-8586-494AAF492716}" type="presParOf" srcId="{CBC7734B-E7F8-4AA0-BF9A-AA4C9E858C7A}" destId="{113E4697-B9AC-4A24-A140-85569851127B}" srcOrd="0" destOrd="0" presId="urn:microsoft.com/office/officeart/2005/8/layout/hList7"/>
    <dgm:cxn modelId="{878C03EC-B757-431F-A8C8-0BEB081C7E07}" type="presParOf" srcId="{113E4697-B9AC-4A24-A140-85569851127B}" destId="{B3E632D1-D007-4EF2-8D67-3ACA658A6E69}" srcOrd="0" destOrd="0" presId="urn:microsoft.com/office/officeart/2005/8/layout/hList7"/>
    <dgm:cxn modelId="{C689A150-FDC9-4FEF-9918-D33C46397862}" type="presParOf" srcId="{113E4697-B9AC-4A24-A140-85569851127B}" destId="{4DCF0609-CD74-45FF-95A0-A0CE82C52A49}" srcOrd="1" destOrd="0" presId="urn:microsoft.com/office/officeart/2005/8/layout/hList7"/>
    <dgm:cxn modelId="{2B126D4B-C831-4A90-AE33-1C1AD16AFF0C}" type="presParOf" srcId="{113E4697-B9AC-4A24-A140-85569851127B}" destId="{21DB479A-3776-4797-AB57-125EBDA84A6B}" srcOrd="2" destOrd="0" presId="urn:microsoft.com/office/officeart/2005/8/layout/hList7"/>
    <dgm:cxn modelId="{49AA6F2F-1C0B-4263-80B1-98A539F3252C}" type="presParOf" srcId="{113E4697-B9AC-4A24-A140-85569851127B}" destId="{205DAE1D-7322-42C0-B8F7-CF15FDEF0E8F}" srcOrd="3" destOrd="0" presId="urn:microsoft.com/office/officeart/2005/8/layout/hList7"/>
    <dgm:cxn modelId="{6107B56A-0C3F-47E7-8978-39F06E12C217}" type="presParOf" srcId="{CBC7734B-E7F8-4AA0-BF9A-AA4C9E858C7A}" destId="{8A910BF6-0069-4AD0-947A-ED98D997BD38}" srcOrd="1" destOrd="0" presId="urn:microsoft.com/office/officeart/2005/8/layout/hList7"/>
    <dgm:cxn modelId="{BF5D28C8-FDBF-4A52-8D56-7EDA986B2228}" type="presParOf" srcId="{CBC7734B-E7F8-4AA0-BF9A-AA4C9E858C7A}" destId="{2B0F2A09-6D40-459D-BC29-138A1E0BE3DC}" srcOrd="2" destOrd="0" presId="urn:microsoft.com/office/officeart/2005/8/layout/hList7"/>
    <dgm:cxn modelId="{9940DECD-BB2E-4A70-A62F-4B4A7C5BB373}" type="presParOf" srcId="{2B0F2A09-6D40-459D-BC29-138A1E0BE3DC}" destId="{3BB588C2-78EA-4837-BBFC-E9ECB61C4445}" srcOrd="0" destOrd="0" presId="urn:microsoft.com/office/officeart/2005/8/layout/hList7"/>
    <dgm:cxn modelId="{9C5D401C-626B-48BE-9A42-0C97A8EC7151}" type="presParOf" srcId="{2B0F2A09-6D40-459D-BC29-138A1E0BE3DC}" destId="{21CCB111-37D4-4673-9DD6-04172D4992A4}" srcOrd="1" destOrd="0" presId="urn:microsoft.com/office/officeart/2005/8/layout/hList7"/>
    <dgm:cxn modelId="{62790903-81B9-4731-B5FA-4088932D38C6}" type="presParOf" srcId="{2B0F2A09-6D40-459D-BC29-138A1E0BE3DC}" destId="{4B3E5321-09C9-4E58-99FA-E3EDE3AC8D0D}" srcOrd="2" destOrd="0" presId="urn:microsoft.com/office/officeart/2005/8/layout/hList7"/>
    <dgm:cxn modelId="{CA0761AB-908E-44D1-A47E-E48F501AE922}" type="presParOf" srcId="{2B0F2A09-6D40-459D-BC29-138A1E0BE3DC}" destId="{2D113073-320D-4CEB-8259-570C419BF896}" srcOrd="3" destOrd="0" presId="urn:microsoft.com/office/officeart/2005/8/layout/hList7"/>
    <dgm:cxn modelId="{B0C6BED2-E6D3-46DD-9696-7952ADBBCC82}" type="presParOf" srcId="{CBC7734B-E7F8-4AA0-BF9A-AA4C9E858C7A}" destId="{6ABD14B7-6300-49FD-9067-A8C955A890B7}" srcOrd="3" destOrd="0" presId="urn:microsoft.com/office/officeart/2005/8/layout/hList7"/>
    <dgm:cxn modelId="{9821B815-5A7E-4F28-9E57-21EE7869FC93}" type="presParOf" srcId="{CBC7734B-E7F8-4AA0-BF9A-AA4C9E858C7A}" destId="{A30B966A-39A8-4BFE-B7E7-A2D9DFC28754}" srcOrd="4" destOrd="0" presId="urn:microsoft.com/office/officeart/2005/8/layout/hList7"/>
    <dgm:cxn modelId="{218846BB-62C6-4A1E-94FB-7EF0B6DA827C}" type="presParOf" srcId="{A30B966A-39A8-4BFE-B7E7-A2D9DFC28754}" destId="{7EDD5A53-C309-4E7B-BBE3-B1CC25E9AB1C}" srcOrd="0" destOrd="0" presId="urn:microsoft.com/office/officeart/2005/8/layout/hList7"/>
    <dgm:cxn modelId="{52EA3729-3B6C-4C75-B4EE-ACA1D1E29E3C}" type="presParOf" srcId="{A30B966A-39A8-4BFE-B7E7-A2D9DFC28754}" destId="{F637833E-8DB0-4D7C-8482-7BB22A9D88BD}" srcOrd="1" destOrd="0" presId="urn:microsoft.com/office/officeart/2005/8/layout/hList7"/>
    <dgm:cxn modelId="{50B9C081-F5B1-4FC0-9E91-B07FB5EFEF76}" type="presParOf" srcId="{A30B966A-39A8-4BFE-B7E7-A2D9DFC28754}" destId="{562C5A31-C3E0-4F41-80A0-AAF16B49363A}" srcOrd="2" destOrd="0" presId="urn:microsoft.com/office/officeart/2005/8/layout/hList7"/>
    <dgm:cxn modelId="{E0B44903-9B4F-4C7D-AD6D-5F488765DB04}" type="presParOf" srcId="{A30B966A-39A8-4BFE-B7E7-A2D9DFC28754}" destId="{E2E9908E-D910-41C0-892F-F76B22025954}" srcOrd="3" destOrd="0" presId="urn:microsoft.com/office/officeart/2005/8/layout/hList7"/>
    <dgm:cxn modelId="{8E557307-F6D6-4C6A-B1A9-1D53AEC1BC25}" type="presParOf" srcId="{CBC7734B-E7F8-4AA0-BF9A-AA4C9E858C7A}" destId="{E0D3D9CA-7337-4BFE-A042-490BE74DD08C}" srcOrd="5" destOrd="0" presId="urn:microsoft.com/office/officeart/2005/8/layout/hList7"/>
    <dgm:cxn modelId="{93192C57-CD8A-4935-A4E4-8EC40AB7183E}" type="presParOf" srcId="{CBC7734B-E7F8-4AA0-BF9A-AA4C9E858C7A}" destId="{0A704391-AA27-4BAC-BEC6-C5D60984FB40}" srcOrd="6" destOrd="0" presId="urn:microsoft.com/office/officeart/2005/8/layout/hList7"/>
    <dgm:cxn modelId="{1C2418FA-4716-49D4-B1DA-78F72446D12F}" type="presParOf" srcId="{0A704391-AA27-4BAC-BEC6-C5D60984FB40}" destId="{6C2F3990-4818-45B5-AF06-A625E18BD3D7}" srcOrd="0" destOrd="0" presId="urn:microsoft.com/office/officeart/2005/8/layout/hList7"/>
    <dgm:cxn modelId="{B05E3B75-04D9-4C6E-9F76-884F437C5263}" type="presParOf" srcId="{0A704391-AA27-4BAC-BEC6-C5D60984FB40}" destId="{FBC84E5D-09BC-4FFD-A1AA-30DEA2400D07}" srcOrd="1" destOrd="0" presId="urn:microsoft.com/office/officeart/2005/8/layout/hList7"/>
    <dgm:cxn modelId="{94BD1AFB-7C99-407A-AAB1-865354F4B7C1}" type="presParOf" srcId="{0A704391-AA27-4BAC-BEC6-C5D60984FB40}" destId="{ED3CD5AB-5805-4319-A24E-BD5D85ABB70B}" srcOrd="2" destOrd="0" presId="urn:microsoft.com/office/officeart/2005/8/layout/hList7"/>
    <dgm:cxn modelId="{4843BEC0-E9DA-48AB-9C3A-B21A2AE0C3F1}" type="presParOf" srcId="{0A704391-AA27-4BAC-BEC6-C5D60984FB40}" destId="{B3EA8CC7-B262-4C57-9262-7C4985535943}"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7EB17-8F3E-4265-8184-3BB85282AFBC}">
      <dsp:nvSpPr>
        <dsp:cNvPr id="0" name=""/>
        <dsp:cNvSpPr/>
      </dsp:nvSpPr>
      <dsp:spPr>
        <a:xfrm>
          <a:off x="1350149" y="0"/>
          <a:ext cx="900100" cy="990110"/>
        </a:xfrm>
        <a:prstGeom prst="trapezoid">
          <a:avLst>
            <a:gd name="adj" fmla="val 5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TW" sz="1400" kern="1200" dirty="0" smtClean="0"/>
            <a:t>Keywords</a:t>
          </a:r>
          <a:endParaRPr lang="zh-TW" altLang="en-US" sz="1400" kern="1200" dirty="0"/>
        </a:p>
      </dsp:txBody>
      <dsp:txXfrm>
        <a:off x="1350149" y="0"/>
        <a:ext cx="900100" cy="990110"/>
      </dsp:txXfrm>
    </dsp:sp>
    <dsp:sp modelId="{D3220F71-3913-4D5A-9EB5-E955290F6F7C}">
      <dsp:nvSpPr>
        <dsp:cNvPr id="0" name=""/>
        <dsp:cNvSpPr/>
      </dsp:nvSpPr>
      <dsp:spPr>
        <a:xfrm>
          <a:off x="900100" y="990109"/>
          <a:ext cx="1800200" cy="990110"/>
        </a:xfrm>
        <a:prstGeom prst="trapezoid">
          <a:avLst>
            <a:gd name="adj" fmla="val 45455"/>
          </a:avLst>
        </a:prstGeom>
        <a:solidFill>
          <a:schemeClr val="accent2">
            <a:hueOff val="-2622740"/>
            <a:satOff val="-467"/>
            <a:lumOff val="-44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TW" sz="1400" kern="1200" dirty="0" smtClean="0"/>
            <a:t>Title</a:t>
          </a:r>
          <a:endParaRPr lang="zh-TW" altLang="en-US" sz="1400" kern="1200" dirty="0"/>
        </a:p>
      </dsp:txBody>
      <dsp:txXfrm>
        <a:off x="1215134" y="990109"/>
        <a:ext cx="1170130" cy="990110"/>
      </dsp:txXfrm>
    </dsp:sp>
    <dsp:sp modelId="{78416396-28F7-4608-8645-7A99CBC90187}">
      <dsp:nvSpPr>
        <dsp:cNvPr id="0" name=""/>
        <dsp:cNvSpPr/>
      </dsp:nvSpPr>
      <dsp:spPr>
        <a:xfrm>
          <a:off x="450050" y="1980219"/>
          <a:ext cx="2700299" cy="990110"/>
        </a:xfrm>
        <a:prstGeom prst="trapezoid">
          <a:avLst>
            <a:gd name="adj" fmla="val 45455"/>
          </a:avLst>
        </a:prstGeom>
        <a:solidFill>
          <a:schemeClr val="accent2">
            <a:hueOff val="-5245479"/>
            <a:satOff val="-933"/>
            <a:lumOff val="-88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TW" sz="1400" kern="1200" dirty="0" err="1" smtClean="0"/>
            <a:t>Abstrarct</a:t>
          </a:r>
          <a:endParaRPr lang="zh-TW" altLang="en-US" sz="1400" kern="1200" dirty="0"/>
        </a:p>
      </dsp:txBody>
      <dsp:txXfrm>
        <a:off x="922602" y="1980219"/>
        <a:ext cx="1755195" cy="990110"/>
      </dsp:txXfrm>
    </dsp:sp>
    <dsp:sp modelId="{C7005E1E-1643-4DE3-BEBA-54C7BB6F3563}">
      <dsp:nvSpPr>
        <dsp:cNvPr id="0" name=""/>
        <dsp:cNvSpPr/>
      </dsp:nvSpPr>
      <dsp:spPr>
        <a:xfrm>
          <a:off x="0" y="2970329"/>
          <a:ext cx="3600400" cy="990110"/>
        </a:xfrm>
        <a:prstGeom prst="trapezoid">
          <a:avLst>
            <a:gd name="adj" fmla="val 45455"/>
          </a:avLst>
        </a:prstGeom>
        <a:solidFill>
          <a:schemeClr val="accent2">
            <a:hueOff val="-7868219"/>
            <a:satOff val="-1400"/>
            <a:lumOff val="-133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TW" sz="1400" kern="1200" dirty="0" smtClean="0"/>
            <a:t>All field</a:t>
          </a:r>
          <a:endParaRPr lang="zh-TW" altLang="en-US" sz="1400" kern="1200" dirty="0"/>
        </a:p>
      </dsp:txBody>
      <dsp:txXfrm>
        <a:off x="630069" y="2970329"/>
        <a:ext cx="2340260" cy="9901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DA7E0-465F-4F54-A1BF-20A266865195}">
      <dsp:nvSpPr>
        <dsp:cNvPr id="0" name=""/>
        <dsp:cNvSpPr/>
      </dsp:nvSpPr>
      <dsp:spPr>
        <a:xfrm>
          <a:off x="47" y="6637"/>
          <a:ext cx="4499850"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zh-TW" altLang="en-US" sz="2000" kern="1200" dirty="0" smtClean="0">
              <a:solidFill>
                <a:schemeClr val="accent2">
                  <a:lumMod val="50000"/>
                </a:schemeClr>
              </a:solidFill>
              <a:latin typeface="微軟正黑體" panose="020B0604030504040204" pitchFamily="34" charset="-120"/>
              <a:ea typeface="微軟正黑體" panose="020B0604030504040204" pitchFamily="34" charset="-120"/>
            </a:rPr>
            <a:t>有特定書目</a:t>
          </a:r>
          <a:endParaRPr lang="zh-TW" altLang="en-US" sz="2000" kern="1200" dirty="0">
            <a:solidFill>
              <a:schemeClr val="accent2">
                <a:lumMod val="50000"/>
              </a:schemeClr>
            </a:solidFill>
            <a:latin typeface="微軟正黑體" panose="020B0604030504040204" pitchFamily="34" charset="-120"/>
            <a:ea typeface="微軟正黑體" panose="020B0604030504040204" pitchFamily="34" charset="-120"/>
          </a:endParaRPr>
        </a:p>
      </dsp:txBody>
      <dsp:txXfrm>
        <a:off x="47" y="6637"/>
        <a:ext cx="4499850" cy="576000"/>
      </dsp:txXfrm>
    </dsp:sp>
    <dsp:sp modelId="{30674BC4-C995-4E48-891F-556C14AC3B1A}">
      <dsp:nvSpPr>
        <dsp:cNvPr id="0" name=""/>
        <dsp:cNvSpPr/>
      </dsp:nvSpPr>
      <dsp:spPr>
        <a:xfrm>
          <a:off x="47" y="582637"/>
          <a:ext cx="4499850" cy="33969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zh-TW" altLang="en-US" sz="2000" kern="1200" dirty="0" smtClean="0">
              <a:latin typeface="微軟正黑體" panose="020B0604030504040204" pitchFamily="34" charset="-120"/>
              <a:ea typeface="微軟正黑體" panose="020B0604030504040204" pitchFamily="34" charset="-120"/>
            </a:rPr>
            <a:t>資料類型</a:t>
          </a:r>
          <a:endParaRPr lang="zh-TW" altLang="en-US" sz="2000" kern="1200" dirty="0">
            <a:latin typeface="微軟正黑體" panose="020B0604030504040204" pitchFamily="34" charset="-120"/>
            <a:ea typeface="微軟正黑體" panose="020B0604030504040204" pitchFamily="34" charset="-120"/>
          </a:endParaRPr>
        </a:p>
        <a:p>
          <a:pPr marL="457200" lvl="2" indent="-228600" algn="l" defTabSz="889000">
            <a:lnSpc>
              <a:spcPct val="90000"/>
            </a:lnSpc>
            <a:spcBef>
              <a:spcPct val="0"/>
            </a:spcBef>
            <a:spcAft>
              <a:spcPct val="15000"/>
            </a:spcAft>
            <a:buChar char="••"/>
          </a:pPr>
          <a:r>
            <a:rPr lang="zh-TW" altLang="en-US" sz="2000" kern="1200" dirty="0" smtClean="0">
              <a:latin typeface="微軟正黑體" panose="020B0604030504040204" pitchFamily="34" charset="-120"/>
              <a:ea typeface="微軟正黑體" panose="020B0604030504040204" pitchFamily="34" charset="-120"/>
            </a:rPr>
            <a:t>圖書？期刊？會議論文？學位論文？</a:t>
          </a:r>
          <a:endParaRPr lang="zh-TW" altLang="en-US" sz="2000" kern="1200" dirty="0">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kern="1200" dirty="0" smtClean="0">
              <a:latin typeface="微軟正黑體" panose="020B0604030504040204" pitchFamily="34" charset="-120"/>
              <a:ea typeface="微軟正黑體" panose="020B0604030504040204" pitchFamily="34" charset="-120"/>
            </a:rPr>
            <a:t>書目資料</a:t>
          </a:r>
          <a:endParaRPr lang="zh-TW" altLang="en-US" sz="2000" kern="1200" dirty="0">
            <a:latin typeface="微軟正黑體" panose="020B0604030504040204" pitchFamily="34" charset="-120"/>
            <a:ea typeface="微軟正黑體" panose="020B0604030504040204" pitchFamily="34" charset="-120"/>
          </a:endParaRPr>
        </a:p>
        <a:p>
          <a:pPr marL="457200" lvl="2" indent="-228600" algn="l" defTabSz="889000">
            <a:lnSpc>
              <a:spcPct val="90000"/>
            </a:lnSpc>
            <a:spcBef>
              <a:spcPct val="0"/>
            </a:spcBef>
            <a:spcAft>
              <a:spcPct val="15000"/>
            </a:spcAft>
            <a:buChar char="••"/>
          </a:pPr>
          <a:r>
            <a:rPr lang="zh-TW" altLang="en-US" sz="2000" kern="1200" dirty="0" smtClean="0">
              <a:latin typeface="微軟正黑體" panose="020B0604030504040204" pitchFamily="34" charset="-120"/>
              <a:ea typeface="微軟正黑體" panose="020B0604030504040204" pitchFamily="34" charset="-120"/>
            </a:rPr>
            <a:t>作者？書名？刊名？篇名？</a:t>
          </a:r>
          <a:endParaRPr lang="zh-TW" altLang="en-US" sz="2000" kern="1200" dirty="0">
            <a:latin typeface="微軟正黑體" panose="020B0604030504040204" pitchFamily="34" charset="-120"/>
            <a:ea typeface="微軟正黑體" panose="020B0604030504040204" pitchFamily="34" charset="-120"/>
          </a:endParaRPr>
        </a:p>
      </dsp:txBody>
      <dsp:txXfrm>
        <a:off x="47" y="582637"/>
        <a:ext cx="4499850" cy="3396937"/>
      </dsp:txXfrm>
    </dsp:sp>
    <dsp:sp modelId="{96A4695A-681D-4FB3-9C17-476AD8AAF1FF}">
      <dsp:nvSpPr>
        <dsp:cNvPr id="0" name=""/>
        <dsp:cNvSpPr/>
      </dsp:nvSpPr>
      <dsp:spPr>
        <a:xfrm>
          <a:off x="5129877" y="6637"/>
          <a:ext cx="4499850"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zh-TW" altLang="en-US" sz="2000" kern="1200" dirty="0" smtClean="0">
              <a:solidFill>
                <a:schemeClr val="accent2">
                  <a:lumMod val="50000"/>
                </a:schemeClr>
              </a:solidFill>
              <a:latin typeface="微軟正黑體" panose="020B0604030504040204" pitchFamily="34" charset="-120"/>
              <a:ea typeface="微軟正黑體" panose="020B0604030504040204" pitchFamily="34" charset="-120"/>
            </a:rPr>
            <a:t>只有主題</a:t>
          </a:r>
          <a:r>
            <a:rPr lang="en-US" altLang="zh-TW" sz="2000" kern="1200" dirty="0" smtClean="0">
              <a:solidFill>
                <a:schemeClr val="accent2">
                  <a:lumMod val="50000"/>
                </a:schemeClr>
              </a:solidFill>
              <a:latin typeface="微軟正黑體" panose="020B0604030504040204" pitchFamily="34" charset="-120"/>
              <a:ea typeface="微軟正黑體" panose="020B0604030504040204" pitchFamily="34" charset="-120"/>
            </a:rPr>
            <a:t>(</a:t>
          </a:r>
          <a:r>
            <a:rPr lang="zh-TW" altLang="en-US" sz="2000" kern="1200" dirty="0" smtClean="0">
              <a:solidFill>
                <a:schemeClr val="accent2">
                  <a:lumMod val="50000"/>
                </a:schemeClr>
              </a:solidFill>
              <a:latin typeface="微軟正黑體" panose="020B0604030504040204" pitchFamily="34" charset="-120"/>
              <a:ea typeface="微軟正黑體" panose="020B0604030504040204" pitchFamily="34" charset="-120"/>
            </a:rPr>
            <a:t>無特定書目</a:t>
          </a:r>
          <a:r>
            <a:rPr lang="en-US" altLang="zh-TW" sz="2000" kern="1200" dirty="0" smtClean="0">
              <a:solidFill>
                <a:schemeClr val="accent2">
                  <a:lumMod val="50000"/>
                </a:schemeClr>
              </a:solidFill>
              <a:latin typeface="微軟正黑體" panose="020B0604030504040204" pitchFamily="34" charset="-120"/>
              <a:ea typeface="微軟正黑體" panose="020B0604030504040204" pitchFamily="34" charset="-120"/>
            </a:rPr>
            <a:t>)</a:t>
          </a:r>
          <a:endParaRPr lang="zh-TW" altLang="en-US" sz="2000" kern="1200" dirty="0">
            <a:solidFill>
              <a:schemeClr val="accent2">
                <a:lumMod val="50000"/>
              </a:schemeClr>
            </a:solidFill>
            <a:latin typeface="微軟正黑體" panose="020B0604030504040204" pitchFamily="34" charset="-120"/>
            <a:ea typeface="微軟正黑體" panose="020B0604030504040204" pitchFamily="34" charset="-120"/>
          </a:endParaRPr>
        </a:p>
      </dsp:txBody>
      <dsp:txXfrm>
        <a:off x="5129877" y="6637"/>
        <a:ext cx="4499850" cy="576000"/>
      </dsp:txXfrm>
    </dsp:sp>
    <dsp:sp modelId="{074C6AAA-5468-421A-B938-8E570FB0BF12}">
      <dsp:nvSpPr>
        <dsp:cNvPr id="0" name=""/>
        <dsp:cNvSpPr/>
      </dsp:nvSpPr>
      <dsp:spPr>
        <a:xfrm>
          <a:off x="5129877" y="582637"/>
          <a:ext cx="4499850" cy="33969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zh-TW" altLang="en-US" sz="2000" kern="1200" dirty="0" smtClean="0">
              <a:latin typeface="微軟正黑體" panose="020B0604030504040204" pitchFamily="34" charset="-120"/>
              <a:ea typeface="微軟正黑體" panose="020B0604030504040204" pitchFamily="34" charset="-120"/>
            </a:rPr>
            <a:t>選用關鍵字</a:t>
          </a:r>
          <a:endParaRPr lang="zh-TW" altLang="en-US" sz="2000" kern="1200" dirty="0">
            <a:latin typeface="微軟正黑體" panose="020B0604030504040204" pitchFamily="34" charset="-120"/>
            <a:ea typeface="微軟正黑體" panose="020B0604030504040204" pitchFamily="34" charset="-120"/>
          </a:endParaRPr>
        </a:p>
        <a:p>
          <a:pPr marL="457200" lvl="2" indent="-228600" algn="l" defTabSz="889000">
            <a:lnSpc>
              <a:spcPct val="90000"/>
            </a:lnSpc>
            <a:spcBef>
              <a:spcPct val="0"/>
            </a:spcBef>
            <a:spcAft>
              <a:spcPct val="15000"/>
            </a:spcAft>
            <a:buChar char="••"/>
          </a:pPr>
          <a:r>
            <a:rPr lang="zh-TW" altLang="en-US" sz="2000" kern="1200" dirty="0" smtClean="0">
              <a:latin typeface="微軟正黑體" panose="020B0604030504040204" pitchFamily="34" charset="-120"/>
              <a:ea typeface="微軟正黑體" panose="020B0604030504040204" pitchFamily="34" charset="-120"/>
            </a:rPr>
            <a:t>同義詞、狹義詞、廣義詞</a:t>
          </a:r>
          <a:endParaRPr lang="zh-TW" altLang="en-US" sz="2000" kern="1200" dirty="0">
            <a:latin typeface="微軟正黑體" panose="020B0604030504040204" pitchFamily="34" charset="-120"/>
            <a:ea typeface="微軟正黑體" panose="020B0604030504040204" pitchFamily="34" charset="-120"/>
          </a:endParaRPr>
        </a:p>
        <a:p>
          <a:pPr marL="457200" lvl="2" indent="-228600" algn="l" defTabSz="889000">
            <a:lnSpc>
              <a:spcPct val="90000"/>
            </a:lnSpc>
            <a:spcBef>
              <a:spcPct val="0"/>
            </a:spcBef>
            <a:spcAft>
              <a:spcPct val="15000"/>
            </a:spcAft>
            <a:buChar char="••"/>
          </a:pPr>
          <a:r>
            <a:rPr lang="zh-TW" altLang="en-US" sz="2000" kern="1200" dirty="0" smtClean="0">
              <a:latin typeface="微軟正黑體" panose="020B0604030504040204" pitchFamily="34" charset="-120"/>
              <a:ea typeface="微軟正黑體" panose="020B0604030504040204" pitchFamily="34" charset="-120"/>
            </a:rPr>
            <a:t>善用 </a:t>
          </a:r>
          <a:r>
            <a:rPr lang="en-US" altLang="zh-TW" sz="2000" kern="1200" dirty="0" smtClean="0">
              <a:solidFill>
                <a:srgbClr val="C00000"/>
              </a:solidFill>
              <a:latin typeface="微軟正黑體" panose="020B0604030504040204" pitchFamily="34" charset="-120"/>
              <a:ea typeface="微軟正黑體" panose="020B0604030504040204" pitchFamily="34" charset="-120"/>
            </a:rPr>
            <a:t>“</a:t>
          </a:r>
          <a:r>
            <a:rPr lang="en-US" altLang="zh-TW" sz="2000" kern="1200" dirty="0" smtClean="0">
              <a:latin typeface="微軟正黑體" panose="020B0604030504040204" pitchFamily="34" charset="-120"/>
              <a:ea typeface="微軟正黑體" panose="020B0604030504040204" pitchFamily="34" charset="-120"/>
            </a:rPr>
            <a:t>your keywords</a:t>
          </a:r>
          <a:r>
            <a:rPr lang="en-US" altLang="zh-TW" sz="2000" kern="1200" dirty="0" smtClean="0">
              <a:solidFill>
                <a:srgbClr val="C00000"/>
              </a:solidFill>
              <a:latin typeface="微軟正黑體" panose="020B0604030504040204" pitchFamily="34" charset="-120"/>
              <a:ea typeface="微軟正黑體" panose="020B0604030504040204" pitchFamily="34" charset="-120"/>
            </a:rPr>
            <a:t>”</a:t>
          </a:r>
          <a:endParaRPr lang="zh-TW" altLang="en-US" sz="2000" kern="1200" dirty="0">
            <a:solidFill>
              <a:srgbClr val="C00000"/>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kern="1200" dirty="0" smtClean="0">
              <a:latin typeface="微軟正黑體" panose="020B0604030504040204" pitchFamily="34" charset="-120"/>
              <a:ea typeface="微軟正黑體" panose="020B0604030504040204" pitchFamily="34" charset="-120"/>
            </a:rPr>
            <a:t>使用資料庫</a:t>
          </a:r>
          <a:endParaRPr lang="zh-TW" altLang="en-US" sz="2000" kern="1200" dirty="0">
            <a:latin typeface="微軟正黑體" panose="020B0604030504040204" pitchFamily="34" charset="-120"/>
            <a:ea typeface="微軟正黑體" panose="020B0604030504040204" pitchFamily="34" charset="-120"/>
          </a:endParaRPr>
        </a:p>
        <a:p>
          <a:pPr marL="457200" lvl="2" indent="-228600" algn="l" defTabSz="889000">
            <a:lnSpc>
              <a:spcPct val="90000"/>
            </a:lnSpc>
            <a:spcBef>
              <a:spcPct val="0"/>
            </a:spcBef>
            <a:spcAft>
              <a:spcPct val="15000"/>
            </a:spcAft>
            <a:buChar char="••"/>
          </a:pPr>
          <a:r>
            <a:rPr lang="zh-TW" altLang="en-US" sz="2000" kern="1200" dirty="0" smtClean="0">
              <a:latin typeface="微軟正黑體" panose="020B0604030504040204" pitchFamily="34" charset="-120"/>
              <a:ea typeface="微軟正黑體" panose="020B0604030504040204" pitchFamily="34" charset="-120"/>
            </a:rPr>
            <a:t>簡易查詢、進階查詢、布林邏輯、限制欄位、篩選工具、</a:t>
          </a:r>
          <a:endParaRPr lang="zh-TW" altLang="en-US" sz="2000" kern="1200" dirty="0">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kern="1200" dirty="0" smtClean="0">
              <a:latin typeface="微軟正黑體" panose="020B0604030504040204" pitchFamily="34" charset="-120"/>
              <a:ea typeface="微軟正黑體" panose="020B0604030504040204" pitchFamily="34" charset="-120"/>
            </a:rPr>
            <a:t>活用參考文獻</a:t>
          </a:r>
          <a:endParaRPr lang="zh-TW" altLang="en-US" sz="2000" kern="1200" dirty="0">
            <a:latin typeface="微軟正黑體" panose="020B0604030504040204" pitchFamily="34" charset="-120"/>
            <a:ea typeface="微軟正黑體" panose="020B0604030504040204" pitchFamily="34" charset="-120"/>
          </a:endParaRPr>
        </a:p>
      </dsp:txBody>
      <dsp:txXfrm>
        <a:off x="5129877" y="582637"/>
        <a:ext cx="4499850" cy="33969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C27F4-A5F4-4BFB-9E66-0478892E7B66}">
      <dsp:nvSpPr>
        <dsp:cNvPr id="0" name=""/>
        <dsp:cNvSpPr/>
      </dsp:nvSpPr>
      <dsp:spPr>
        <a:xfrm rot="16200000">
          <a:off x="-505650" y="506933"/>
          <a:ext cx="4351338" cy="3337470"/>
        </a:xfrm>
        <a:prstGeom prst="flowChartManualOperati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1450" tIns="0" rIns="172323" bIns="0" numCol="1" spcCol="1270" anchor="t" anchorCtr="0">
          <a:noAutofit/>
        </a:bodyPr>
        <a:lstStyle/>
        <a:p>
          <a:pPr lvl="0" algn="l" defTabSz="1200150">
            <a:lnSpc>
              <a:spcPct val="90000"/>
            </a:lnSpc>
            <a:spcBef>
              <a:spcPct val="0"/>
            </a:spcBef>
            <a:spcAft>
              <a:spcPct val="35000"/>
            </a:spcAft>
          </a:pPr>
          <a:r>
            <a:rPr lang="zh-TW" altLang="en-US" sz="2700" b="1" kern="1200" dirty="0" smtClean="0">
              <a:latin typeface="微軟正黑體" panose="020B0604030504040204" pitchFamily="34" charset="-120"/>
              <a:ea typeface="微軟正黑體" panose="020B0604030504040204" pitchFamily="34" charset="-120"/>
            </a:rPr>
            <a:t>已有特定書目</a:t>
          </a:r>
          <a:endParaRPr lang="zh-TW" altLang="en-US" sz="2700" b="1" kern="1200" dirty="0">
            <a:latin typeface="微軟正黑體" panose="020B0604030504040204" pitchFamily="34" charset="-120"/>
            <a:ea typeface="微軟正黑體" panose="020B0604030504040204" pitchFamily="34" charset="-120"/>
          </a:endParaRPr>
        </a:p>
        <a:p>
          <a:pPr marL="228600" lvl="1" indent="-228600" algn="l" defTabSz="933450">
            <a:lnSpc>
              <a:spcPct val="90000"/>
            </a:lnSpc>
            <a:spcBef>
              <a:spcPct val="0"/>
            </a:spcBef>
            <a:spcAft>
              <a:spcPct val="15000"/>
            </a:spcAft>
            <a:buChar char="••"/>
          </a:pPr>
          <a:r>
            <a:rPr lang="zh-TW" altLang="en-US" sz="2100" b="1" kern="1200" dirty="0" smtClean="0">
              <a:latin typeface="微軟正黑體" panose="020B0604030504040204" pitchFamily="34" charset="-120"/>
              <a:ea typeface="微軟正黑體" panose="020B0604030504040204" pitchFamily="34" charset="-120"/>
            </a:rPr>
            <a:t>判斷資料類型</a:t>
          </a:r>
          <a:endParaRPr lang="zh-TW" altLang="en-US" sz="2100" b="1" kern="1200" dirty="0">
            <a:latin typeface="微軟正黑體" panose="020B0604030504040204" pitchFamily="34" charset="-120"/>
            <a:ea typeface="微軟正黑體" panose="020B0604030504040204" pitchFamily="34" charset="-120"/>
          </a:endParaRPr>
        </a:p>
        <a:p>
          <a:pPr marL="228600" lvl="1" indent="-228600" algn="l" defTabSz="933450">
            <a:lnSpc>
              <a:spcPct val="90000"/>
            </a:lnSpc>
            <a:spcBef>
              <a:spcPct val="0"/>
            </a:spcBef>
            <a:spcAft>
              <a:spcPct val="15000"/>
            </a:spcAft>
            <a:buChar char="••"/>
          </a:pPr>
          <a:r>
            <a:rPr lang="zh-TW" altLang="en-US" sz="2100" b="1" kern="1200" dirty="0" smtClean="0">
              <a:latin typeface="微軟正黑體" panose="020B0604030504040204" pitchFamily="34" charset="-120"/>
              <a:ea typeface="微軟正黑體" panose="020B0604030504040204" pitchFamily="34" charset="-120"/>
            </a:rPr>
            <a:t>選擇管道：館藏目錄、電子書、期刊檢索、資料庫檢索、資源探索</a:t>
          </a:r>
          <a:endParaRPr lang="zh-TW" altLang="en-US" sz="2100" b="1" kern="1200" dirty="0">
            <a:latin typeface="微軟正黑體" panose="020B0604030504040204" pitchFamily="34" charset="-120"/>
            <a:ea typeface="微軟正黑體" panose="020B0604030504040204" pitchFamily="34" charset="-120"/>
          </a:endParaRPr>
        </a:p>
      </dsp:txBody>
      <dsp:txXfrm rot="5400000">
        <a:off x="1284" y="870267"/>
        <a:ext cx="3337470" cy="2610802"/>
      </dsp:txXfrm>
    </dsp:sp>
    <dsp:sp modelId="{D731542C-D19F-4392-8A13-BD59B1F962E3}">
      <dsp:nvSpPr>
        <dsp:cNvPr id="0" name=""/>
        <dsp:cNvSpPr/>
      </dsp:nvSpPr>
      <dsp:spPr>
        <a:xfrm rot="16200000">
          <a:off x="3082131" y="506933"/>
          <a:ext cx="4351338" cy="3337470"/>
        </a:xfrm>
        <a:prstGeom prst="flowChartManualOperation">
          <a:avLst/>
        </a:prstGeom>
        <a:gradFill rotWithShape="0">
          <a:gsLst>
            <a:gs pos="0">
              <a:schemeClr val="accent5">
                <a:hueOff val="630951"/>
                <a:satOff val="-24097"/>
                <a:lumOff val="-4510"/>
                <a:alphaOff val="0"/>
                <a:satMod val="103000"/>
                <a:lumMod val="102000"/>
                <a:tint val="94000"/>
              </a:schemeClr>
            </a:gs>
            <a:gs pos="50000">
              <a:schemeClr val="accent5">
                <a:hueOff val="630951"/>
                <a:satOff val="-24097"/>
                <a:lumOff val="-4510"/>
                <a:alphaOff val="0"/>
                <a:satMod val="110000"/>
                <a:lumMod val="100000"/>
                <a:shade val="100000"/>
              </a:schemeClr>
            </a:gs>
            <a:gs pos="100000">
              <a:schemeClr val="accent5">
                <a:hueOff val="630951"/>
                <a:satOff val="-24097"/>
                <a:lumOff val="-451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1450" tIns="0" rIns="172323" bIns="0" numCol="1" spcCol="1270" anchor="t" anchorCtr="0">
          <a:noAutofit/>
        </a:bodyPr>
        <a:lstStyle/>
        <a:p>
          <a:pPr lvl="0" algn="l" defTabSz="1200150">
            <a:lnSpc>
              <a:spcPct val="90000"/>
            </a:lnSpc>
            <a:spcBef>
              <a:spcPct val="0"/>
            </a:spcBef>
            <a:spcAft>
              <a:spcPct val="35000"/>
            </a:spcAft>
          </a:pPr>
          <a:r>
            <a:rPr lang="zh-TW" altLang="en-US" sz="2700" b="1" kern="1200" dirty="0" smtClean="0">
              <a:latin typeface="微軟正黑體" panose="020B0604030504040204" pitchFamily="34" charset="-120"/>
              <a:ea typeface="微軟正黑體" panose="020B0604030504040204" pitchFamily="34" charset="-120"/>
            </a:rPr>
            <a:t>只有主題</a:t>
          </a:r>
          <a:endParaRPr lang="zh-TW" altLang="en-US" sz="2700" b="1" kern="1200" dirty="0">
            <a:latin typeface="微軟正黑體" panose="020B0604030504040204" pitchFamily="34" charset="-120"/>
            <a:ea typeface="微軟正黑體" panose="020B0604030504040204" pitchFamily="34" charset="-120"/>
          </a:endParaRPr>
        </a:p>
        <a:p>
          <a:pPr marL="228600" lvl="1" indent="-228600" algn="l" defTabSz="933450">
            <a:lnSpc>
              <a:spcPct val="90000"/>
            </a:lnSpc>
            <a:spcBef>
              <a:spcPct val="0"/>
            </a:spcBef>
            <a:spcAft>
              <a:spcPct val="15000"/>
            </a:spcAft>
            <a:buChar char="••"/>
          </a:pPr>
          <a:r>
            <a:rPr lang="zh-TW" altLang="en-US" sz="2100" b="1" kern="1200" dirty="0" smtClean="0">
              <a:latin typeface="微軟正黑體" panose="020B0604030504040204" pitchFamily="34" charset="-120"/>
              <a:ea typeface="微軟正黑體" panose="020B0604030504040204" pitchFamily="34" charset="-120"/>
            </a:rPr>
            <a:t>確認研究主題並準備合適關鍵字</a:t>
          </a:r>
          <a:endParaRPr lang="zh-TW" altLang="en-US" sz="2100" b="1" kern="1200" dirty="0">
            <a:latin typeface="微軟正黑體" panose="020B0604030504040204" pitchFamily="34" charset="-120"/>
            <a:ea typeface="微軟正黑體" panose="020B0604030504040204" pitchFamily="34" charset="-120"/>
          </a:endParaRPr>
        </a:p>
        <a:p>
          <a:pPr marL="228600" lvl="1" indent="-228600" algn="l" defTabSz="933450">
            <a:lnSpc>
              <a:spcPct val="90000"/>
            </a:lnSpc>
            <a:spcBef>
              <a:spcPct val="0"/>
            </a:spcBef>
            <a:spcAft>
              <a:spcPct val="15000"/>
            </a:spcAft>
            <a:buChar char="••"/>
          </a:pPr>
          <a:r>
            <a:rPr lang="zh-TW" altLang="en-US" sz="2100" b="1" kern="1200" dirty="0" smtClean="0">
              <a:latin typeface="微軟正黑體" panose="020B0604030504040204" pitchFamily="34" charset="-120"/>
              <a:ea typeface="微軟正黑體" panose="020B0604030504040204" pitchFamily="34" charset="-120"/>
            </a:rPr>
            <a:t>選擇管道：電子資料庫、資源探索、網路資源</a:t>
          </a:r>
          <a:endParaRPr lang="zh-TW" altLang="en-US" sz="2100" b="1" kern="1200" dirty="0">
            <a:latin typeface="微軟正黑體" panose="020B0604030504040204" pitchFamily="34" charset="-120"/>
            <a:ea typeface="微軟正黑體" panose="020B0604030504040204" pitchFamily="34" charset="-120"/>
          </a:endParaRPr>
        </a:p>
      </dsp:txBody>
      <dsp:txXfrm rot="5400000">
        <a:off x="3589065" y="870267"/>
        <a:ext cx="3337470" cy="2610802"/>
      </dsp:txXfrm>
    </dsp:sp>
    <dsp:sp modelId="{7B34A251-6719-4FEE-953C-082F1A510BF1}">
      <dsp:nvSpPr>
        <dsp:cNvPr id="0" name=""/>
        <dsp:cNvSpPr/>
      </dsp:nvSpPr>
      <dsp:spPr>
        <a:xfrm rot="16200000">
          <a:off x="6669912" y="506933"/>
          <a:ext cx="4351338" cy="3337470"/>
        </a:xfrm>
        <a:prstGeom prst="flowChartManualOperation">
          <a:avLst/>
        </a:prstGeom>
        <a:gradFill rotWithShape="0">
          <a:gsLst>
            <a:gs pos="0">
              <a:schemeClr val="accent5">
                <a:hueOff val="1261901"/>
                <a:satOff val="-48195"/>
                <a:lumOff val="-9020"/>
                <a:alphaOff val="0"/>
                <a:satMod val="103000"/>
                <a:lumMod val="102000"/>
                <a:tint val="94000"/>
              </a:schemeClr>
            </a:gs>
            <a:gs pos="50000">
              <a:schemeClr val="accent5">
                <a:hueOff val="1261901"/>
                <a:satOff val="-48195"/>
                <a:lumOff val="-9020"/>
                <a:alphaOff val="0"/>
                <a:satMod val="110000"/>
                <a:lumMod val="100000"/>
                <a:shade val="100000"/>
              </a:schemeClr>
            </a:gs>
            <a:gs pos="100000">
              <a:schemeClr val="accent5">
                <a:hueOff val="1261901"/>
                <a:satOff val="-48195"/>
                <a:lumOff val="-902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1450" tIns="0" rIns="172323" bIns="0" numCol="1" spcCol="1270" anchor="t" anchorCtr="0">
          <a:noAutofit/>
        </a:bodyPr>
        <a:lstStyle/>
        <a:p>
          <a:pPr lvl="0" algn="l" defTabSz="1200150">
            <a:lnSpc>
              <a:spcPct val="90000"/>
            </a:lnSpc>
            <a:spcBef>
              <a:spcPct val="0"/>
            </a:spcBef>
            <a:spcAft>
              <a:spcPct val="35000"/>
            </a:spcAft>
          </a:pPr>
          <a:r>
            <a:rPr lang="zh-TW" altLang="en-US" sz="2700" b="1" kern="1200" dirty="0" smtClean="0">
              <a:latin typeface="微軟正黑體" panose="020B0604030504040204" pitchFamily="34" charset="-120"/>
              <a:ea typeface="微軟正黑體" panose="020B0604030504040204" pitchFamily="34" charset="-120"/>
            </a:rPr>
            <a:t>本館無館藏</a:t>
          </a:r>
          <a:endParaRPr lang="zh-TW" altLang="en-US" sz="2700" b="1" kern="1200" dirty="0">
            <a:latin typeface="微軟正黑體" panose="020B0604030504040204" pitchFamily="34" charset="-120"/>
            <a:ea typeface="微軟正黑體" panose="020B0604030504040204" pitchFamily="34" charset="-120"/>
          </a:endParaRPr>
        </a:p>
        <a:p>
          <a:pPr marL="228600" lvl="1" indent="-228600" algn="l" defTabSz="933450">
            <a:lnSpc>
              <a:spcPct val="90000"/>
            </a:lnSpc>
            <a:spcBef>
              <a:spcPct val="0"/>
            </a:spcBef>
            <a:spcAft>
              <a:spcPct val="15000"/>
            </a:spcAft>
            <a:buChar char="••"/>
          </a:pPr>
          <a:r>
            <a:rPr lang="zh-TW" altLang="en-US" sz="2100" b="1" kern="1200" dirty="0" smtClean="0">
              <a:latin typeface="微軟正黑體" panose="020B0604030504040204" pitchFamily="34" charset="-120"/>
              <a:ea typeface="微軟正黑體" panose="020B0604030504040204" pitchFamily="34" charset="-120"/>
            </a:rPr>
            <a:t>建議購買</a:t>
          </a:r>
          <a:endParaRPr lang="zh-TW" altLang="en-US" sz="2100" b="1" kern="1200" dirty="0">
            <a:latin typeface="微軟正黑體" panose="020B0604030504040204" pitchFamily="34" charset="-120"/>
            <a:ea typeface="微軟正黑體" panose="020B0604030504040204" pitchFamily="34" charset="-120"/>
          </a:endParaRPr>
        </a:p>
        <a:p>
          <a:pPr marL="228600" lvl="1" indent="-228600" algn="l" defTabSz="933450">
            <a:lnSpc>
              <a:spcPct val="90000"/>
            </a:lnSpc>
            <a:spcBef>
              <a:spcPct val="0"/>
            </a:spcBef>
            <a:spcAft>
              <a:spcPct val="15000"/>
            </a:spcAft>
            <a:buChar char="••"/>
          </a:pPr>
          <a:r>
            <a:rPr lang="zh-TW" altLang="en-US" sz="2100" b="1" kern="1200" dirty="0" smtClean="0">
              <a:latin typeface="微軟正黑體" panose="020B0604030504040204" pitchFamily="34" charset="-120"/>
              <a:ea typeface="微軟正黑體" panose="020B0604030504040204" pitchFamily="34" charset="-120"/>
            </a:rPr>
            <a:t>親自至他校借還</a:t>
          </a:r>
          <a:endParaRPr lang="zh-TW" altLang="en-US" sz="2100" b="1" kern="1200" dirty="0">
            <a:latin typeface="微軟正黑體" panose="020B0604030504040204" pitchFamily="34" charset="-120"/>
            <a:ea typeface="微軟正黑體" panose="020B0604030504040204" pitchFamily="34" charset="-120"/>
          </a:endParaRPr>
        </a:p>
        <a:p>
          <a:pPr marL="228600" lvl="1" indent="-228600" algn="l" defTabSz="933450">
            <a:lnSpc>
              <a:spcPct val="90000"/>
            </a:lnSpc>
            <a:spcBef>
              <a:spcPct val="0"/>
            </a:spcBef>
            <a:spcAft>
              <a:spcPct val="15000"/>
            </a:spcAft>
            <a:buChar char="••"/>
          </a:pPr>
          <a:r>
            <a:rPr lang="zh-TW" altLang="en-US" sz="2100" b="1" kern="1200" dirty="0" smtClean="0">
              <a:latin typeface="微軟正黑體" panose="020B0604030504040204" pitchFamily="34" charset="-120"/>
              <a:ea typeface="微軟正黑體" panose="020B0604030504040204" pitchFamily="34" charset="-120"/>
            </a:rPr>
            <a:t>文獻傳遞服務</a:t>
          </a:r>
          <a:r>
            <a:rPr lang="en-US" altLang="zh-TW" sz="2100" b="1" kern="1200" dirty="0" smtClean="0">
              <a:latin typeface="微軟正黑體" panose="020B0604030504040204" pitchFamily="34" charset="-120"/>
              <a:ea typeface="微軟正黑體" panose="020B0604030504040204" pitchFamily="34" charset="-120"/>
            </a:rPr>
            <a:t>(</a:t>
          </a:r>
          <a:r>
            <a:rPr lang="zh-TW" altLang="en-US" sz="2100" b="1" kern="1200" dirty="0" smtClean="0">
              <a:latin typeface="微軟正黑體" panose="020B0604030504040204" pitchFamily="34" charset="-120"/>
              <a:ea typeface="微軟正黑體" panose="020B0604030504040204" pitchFamily="34" charset="-120"/>
            </a:rPr>
            <a:t>付費</a:t>
          </a:r>
          <a:r>
            <a:rPr lang="en-US" altLang="zh-TW" sz="2100" b="1" kern="1200" dirty="0" smtClean="0">
              <a:latin typeface="微軟正黑體" panose="020B0604030504040204" pitchFamily="34" charset="-120"/>
              <a:ea typeface="微軟正黑體" panose="020B0604030504040204" pitchFamily="34" charset="-120"/>
            </a:rPr>
            <a:t>)</a:t>
          </a:r>
          <a:endParaRPr lang="zh-TW" altLang="en-US" sz="2100" b="1" kern="1200" dirty="0">
            <a:latin typeface="微軟正黑體" panose="020B0604030504040204" pitchFamily="34" charset="-120"/>
            <a:ea typeface="微軟正黑體" panose="020B0604030504040204" pitchFamily="34" charset="-120"/>
          </a:endParaRPr>
        </a:p>
      </dsp:txBody>
      <dsp:txXfrm rot="5400000">
        <a:off x="7176846" y="870267"/>
        <a:ext cx="3337470" cy="26108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C27F4-A5F4-4BFB-9E66-0478892E7B66}">
      <dsp:nvSpPr>
        <dsp:cNvPr id="0" name=""/>
        <dsp:cNvSpPr/>
      </dsp:nvSpPr>
      <dsp:spPr>
        <a:xfrm rot="16200000">
          <a:off x="-306387" y="306387"/>
          <a:ext cx="4651375" cy="4038600"/>
        </a:xfrm>
        <a:prstGeom prst="flowChartManualOperati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0" tIns="0" rIns="192484" bIns="0" numCol="1" spcCol="1270" anchor="t" anchorCtr="0">
          <a:noAutofit/>
        </a:bodyPr>
        <a:lstStyle/>
        <a:p>
          <a:pPr lvl="0" algn="l" defTabSz="1333500">
            <a:lnSpc>
              <a:spcPct val="90000"/>
            </a:lnSpc>
            <a:spcBef>
              <a:spcPct val="0"/>
            </a:spcBef>
            <a:spcAft>
              <a:spcPct val="35000"/>
            </a:spcAft>
          </a:pPr>
          <a:r>
            <a:rPr lang="zh-TW" altLang="en-US" sz="3000" b="1" kern="1200" dirty="0" smtClean="0">
              <a:latin typeface="微軟正黑體" panose="020B0604030504040204" pitchFamily="34" charset="-120"/>
              <a:ea typeface="微軟正黑體" panose="020B0604030504040204" pitchFamily="34" charset="-120"/>
            </a:rPr>
            <a:t>已有特定書目</a:t>
          </a:r>
          <a:endParaRPr lang="zh-TW" altLang="en-US" sz="3000" b="1" kern="1200" dirty="0">
            <a:latin typeface="微軟正黑體" panose="020B0604030504040204" pitchFamily="34" charset="-120"/>
            <a:ea typeface="微軟正黑體" panose="020B0604030504040204" pitchFamily="34" charset="-120"/>
          </a:endParaRPr>
        </a:p>
        <a:p>
          <a:pPr marL="228600" lvl="1" indent="-228600" algn="l" defTabSz="1022350">
            <a:lnSpc>
              <a:spcPct val="90000"/>
            </a:lnSpc>
            <a:spcBef>
              <a:spcPct val="0"/>
            </a:spcBef>
            <a:spcAft>
              <a:spcPct val="15000"/>
            </a:spcAft>
            <a:buChar char="••"/>
          </a:pPr>
          <a:r>
            <a:rPr lang="zh-TW" altLang="en-US" sz="2300" b="1" kern="1200" dirty="0" smtClean="0">
              <a:latin typeface="微軟正黑體" panose="020B0604030504040204" pitchFamily="34" charset="-120"/>
              <a:ea typeface="微軟正黑體" panose="020B0604030504040204" pitchFamily="34" charset="-120"/>
            </a:rPr>
            <a:t>判斷資料類型</a:t>
          </a:r>
          <a:endParaRPr lang="zh-TW" altLang="en-US" sz="2300" b="1" kern="1200" dirty="0">
            <a:latin typeface="微軟正黑體" panose="020B0604030504040204" pitchFamily="34" charset="-120"/>
            <a:ea typeface="微軟正黑體" panose="020B0604030504040204" pitchFamily="34" charset="-120"/>
          </a:endParaRPr>
        </a:p>
        <a:p>
          <a:pPr marL="228600" lvl="1" indent="-228600" algn="l" defTabSz="1022350">
            <a:lnSpc>
              <a:spcPct val="90000"/>
            </a:lnSpc>
            <a:spcBef>
              <a:spcPct val="0"/>
            </a:spcBef>
            <a:spcAft>
              <a:spcPct val="15000"/>
            </a:spcAft>
            <a:buChar char="••"/>
          </a:pPr>
          <a:r>
            <a:rPr lang="zh-TW" altLang="en-US" sz="2300" b="1" kern="1200" dirty="0" smtClean="0">
              <a:latin typeface="微軟正黑體" panose="020B0604030504040204" pitchFamily="34" charset="-120"/>
              <a:ea typeface="微軟正黑體" panose="020B0604030504040204" pitchFamily="34" charset="-120"/>
            </a:rPr>
            <a:t>選擇管道：館藏目錄、電子書、期刊檢索、資料庫檢索、資源探索</a:t>
          </a:r>
          <a:endParaRPr lang="zh-TW" altLang="en-US" sz="2300" b="1" kern="1200" dirty="0">
            <a:latin typeface="微軟正黑體" panose="020B0604030504040204" pitchFamily="34" charset="-120"/>
            <a:ea typeface="微軟正黑體" panose="020B0604030504040204" pitchFamily="34" charset="-120"/>
          </a:endParaRPr>
        </a:p>
      </dsp:txBody>
      <dsp:txXfrm rot="5400000">
        <a:off x="1" y="930274"/>
        <a:ext cx="4038600" cy="27908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72DDED-D21C-462A-85E0-74CEA3DD8714}">
      <dsp:nvSpPr>
        <dsp:cNvPr id="0" name=""/>
        <dsp:cNvSpPr/>
      </dsp:nvSpPr>
      <dsp:spPr>
        <a:xfrm>
          <a:off x="0" y="0"/>
          <a:ext cx="8355330" cy="46482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EF7063-FC6A-46ED-BE0C-FF034F176048}">
      <dsp:nvSpPr>
        <dsp:cNvPr id="0" name=""/>
        <dsp:cNvSpPr/>
      </dsp:nvSpPr>
      <dsp:spPr>
        <a:xfrm>
          <a:off x="2399" y="1394460"/>
          <a:ext cx="2199945" cy="18592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zh-TW" altLang="en-US" sz="3300" kern="1200" dirty="0" smtClean="0"/>
            <a:t>圖書館</a:t>
          </a:r>
          <a:endParaRPr lang="en-US" altLang="zh-TW" sz="3300" kern="1200" dirty="0" smtClean="0"/>
        </a:p>
        <a:p>
          <a:pPr lvl="0" algn="ctr" defTabSz="1466850">
            <a:lnSpc>
              <a:spcPct val="90000"/>
            </a:lnSpc>
            <a:spcBef>
              <a:spcPct val="0"/>
            </a:spcBef>
            <a:spcAft>
              <a:spcPct val="35000"/>
            </a:spcAft>
          </a:pPr>
          <a:r>
            <a:rPr lang="zh-TW" altLang="en-US" sz="3300" kern="1200" dirty="0" smtClean="0"/>
            <a:t>首頁</a:t>
          </a:r>
          <a:endParaRPr lang="zh-TW" altLang="en-US" sz="3300" kern="1200" dirty="0"/>
        </a:p>
      </dsp:txBody>
      <dsp:txXfrm>
        <a:off x="93162" y="1485223"/>
        <a:ext cx="2018419" cy="1677754"/>
      </dsp:txXfrm>
    </dsp:sp>
    <dsp:sp modelId="{5BA17DB9-625C-4DC4-99B5-C461899D9FA3}">
      <dsp:nvSpPr>
        <dsp:cNvPr id="0" name=""/>
        <dsp:cNvSpPr/>
      </dsp:nvSpPr>
      <dsp:spPr>
        <a:xfrm>
          <a:off x="2544084" y="1394460"/>
          <a:ext cx="2199945" cy="18592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zh-TW" altLang="en-US" sz="3300" kern="1200" dirty="0" smtClean="0"/>
            <a:t>電子</a:t>
          </a:r>
          <a:endParaRPr lang="en-US" altLang="zh-TW" sz="3300" kern="1200" dirty="0" smtClean="0"/>
        </a:p>
        <a:p>
          <a:pPr lvl="0" algn="ctr" defTabSz="1466850">
            <a:lnSpc>
              <a:spcPct val="90000"/>
            </a:lnSpc>
            <a:spcBef>
              <a:spcPct val="0"/>
            </a:spcBef>
            <a:spcAft>
              <a:spcPct val="35000"/>
            </a:spcAft>
          </a:pPr>
          <a:r>
            <a:rPr lang="zh-TW" altLang="en-US" sz="3300" kern="1200" dirty="0" smtClean="0"/>
            <a:t>資料庫</a:t>
          </a:r>
          <a:endParaRPr lang="zh-TW" altLang="en-US" sz="3300" kern="1200" dirty="0"/>
        </a:p>
      </dsp:txBody>
      <dsp:txXfrm>
        <a:off x="2634847" y="1485223"/>
        <a:ext cx="2018419" cy="1677754"/>
      </dsp:txXfrm>
    </dsp:sp>
    <dsp:sp modelId="{B6F681B9-7F8F-4B48-94F4-DAEBDE6ED284}">
      <dsp:nvSpPr>
        <dsp:cNvPr id="0" name=""/>
        <dsp:cNvSpPr/>
      </dsp:nvSpPr>
      <dsp:spPr>
        <a:xfrm>
          <a:off x="5085769" y="1394460"/>
          <a:ext cx="2199945" cy="18592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altLang="zh-TW" sz="3300" kern="1200" dirty="0" smtClean="0"/>
            <a:t>EndNote</a:t>
          </a:r>
          <a:endParaRPr lang="zh-TW" altLang="en-US" sz="3300" kern="1200" dirty="0"/>
        </a:p>
      </dsp:txBody>
      <dsp:txXfrm>
        <a:off x="5176532" y="1485223"/>
        <a:ext cx="2018419" cy="1677754"/>
      </dsp:txXfrm>
    </dsp:sp>
    <dsp:sp modelId="{351DDBCA-C561-4CA1-98A2-AB09C3F19383}">
      <dsp:nvSpPr>
        <dsp:cNvPr id="0" name=""/>
        <dsp:cNvSpPr/>
      </dsp:nvSpPr>
      <dsp:spPr>
        <a:xfrm>
          <a:off x="7627454" y="1394460"/>
          <a:ext cx="2199945" cy="18592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altLang="zh-TW" sz="3300" kern="1200" dirty="0" smtClean="0"/>
            <a:t> </a:t>
          </a:r>
          <a:r>
            <a:rPr lang="zh-TW" altLang="en-US" sz="3300" kern="1200" dirty="0" smtClean="0"/>
            <a:t>查看詳細資訊</a:t>
          </a:r>
          <a:endParaRPr lang="zh-TW" altLang="en-US" sz="3300" kern="1200" dirty="0"/>
        </a:p>
      </dsp:txBody>
      <dsp:txXfrm>
        <a:off x="7718217" y="1485223"/>
        <a:ext cx="2018419" cy="16777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D1A1A6-0BA4-4703-91CE-2C54F9D07A97}">
      <dsp:nvSpPr>
        <dsp:cNvPr id="0" name=""/>
        <dsp:cNvSpPr/>
      </dsp:nvSpPr>
      <dsp:spPr>
        <a:xfrm>
          <a:off x="0" y="390999"/>
          <a:ext cx="7262192" cy="504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0AD652-947D-4B3E-8775-6E105E701AAC}">
      <dsp:nvSpPr>
        <dsp:cNvPr id="0" name=""/>
        <dsp:cNvSpPr/>
      </dsp:nvSpPr>
      <dsp:spPr>
        <a:xfrm>
          <a:off x="363109" y="95799"/>
          <a:ext cx="5083534" cy="5904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145" tIns="0" rIns="192145" bIns="0" numCol="1" spcCol="1270" anchor="ctr" anchorCtr="0">
          <a:noAutofit/>
        </a:bodyPr>
        <a:lstStyle/>
        <a:p>
          <a:pPr lvl="0" algn="l" defTabSz="889000">
            <a:lnSpc>
              <a:spcPct val="90000"/>
            </a:lnSpc>
            <a:spcBef>
              <a:spcPct val="0"/>
            </a:spcBef>
            <a:spcAft>
              <a:spcPct val="35000"/>
            </a:spcAft>
          </a:pPr>
          <a:r>
            <a:rPr lang="zh-TW" altLang="en-US" sz="2000" kern="1200" dirty="0" smtClean="0">
              <a:solidFill>
                <a:schemeClr val="accent4">
                  <a:lumMod val="50000"/>
                </a:schemeClr>
              </a:solidFill>
              <a:latin typeface="微軟正黑體" panose="020B0604030504040204" pitchFamily="34" charset="-120"/>
              <a:ea typeface="微軟正黑體" panose="020B0604030504040204" pitchFamily="34" charset="-120"/>
            </a:rPr>
            <a:t>於個人電腦下載安裝軟體</a:t>
          </a:r>
          <a:endParaRPr lang="zh-TW" altLang="en-US" sz="2000" kern="1200" dirty="0">
            <a:solidFill>
              <a:schemeClr val="accent4">
                <a:lumMod val="50000"/>
              </a:schemeClr>
            </a:solidFill>
            <a:latin typeface="微軟正黑體" panose="020B0604030504040204" pitchFamily="34" charset="-120"/>
            <a:ea typeface="微軟正黑體" panose="020B0604030504040204" pitchFamily="34" charset="-120"/>
          </a:endParaRPr>
        </a:p>
      </dsp:txBody>
      <dsp:txXfrm>
        <a:off x="391930" y="124620"/>
        <a:ext cx="5025892" cy="532758"/>
      </dsp:txXfrm>
    </dsp:sp>
    <dsp:sp modelId="{82800C27-0EA6-44AE-8387-06E187788D6D}">
      <dsp:nvSpPr>
        <dsp:cNvPr id="0" name=""/>
        <dsp:cNvSpPr/>
      </dsp:nvSpPr>
      <dsp:spPr>
        <a:xfrm>
          <a:off x="0" y="1298200"/>
          <a:ext cx="7262192" cy="504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43AAA1-26D8-4A5F-ACD5-9F8F3E12DE5E}">
      <dsp:nvSpPr>
        <dsp:cNvPr id="0" name=""/>
        <dsp:cNvSpPr/>
      </dsp:nvSpPr>
      <dsp:spPr>
        <a:xfrm>
          <a:off x="363109" y="1002999"/>
          <a:ext cx="5083534" cy="5904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145" tIns="0" rIns="192145" bIns="0" numCol="1" spcCol="1270" anchor="ctr" anchorCtr="0">
          <a:noAutofit/>
        </a:bodyPr>
        <a:lstStyle/>
        <a:p>
          <a:pPr lvl="0" algn="l" defTabSz="889000">
            <a:lnSpc>
              <a:spcPct val="90000"/>
            </a:lnSpc>
            <a:spcBef>
              <a:spcPct val="0"/>
            </a:spcBef>
            <a:spcAft>
              <a:spcPct val="35000"/>
            </a:spcAft>
          </a:pPr>
          <a:r>
            <a:rPr lang="zh-TW" altLang="en-US" sz="2000" kern="1200" dirty="0" smtClean="0">
              <a:solidFill>
                <a:schemeClr val="accent4">
                  <a:lumMod val="50000"/>
                </a:schemeClr>
              </a:solidFill>
              <a:latin typeface="微軟正黑體" panose="020B0604030504040204" pitchFamily="34" charset="-120"/>
              <a:ea typeface="微軟正黑體" panose="020B0604030504040204" pitchFamily="34" charset="-120"/>
            </a:rPr>
            <a:t>安裝前必需關閉所有</a:t>
          </a:r>
          <a:r>
            <a:rPr lang="en-US" altLang="en-US" sz="2000" kern="1200" dirty="0" smtClean="0">
              <a:solidFill>
                <a:schemeClr val="accent4">
                  <a:lumMod val="50000"/>
                </a:schemeClr>
              </a:solidFill>
              <a:latin typeface="微軟正黑體" panose="020B0604030504040204" pitchFamily="34" charset="-120"/>
              <a:ea typeface="微軟正黑體" panose="020B0604030504040204" pitchFamily="34" charset="-120"/>
            </a:rPr>
            <a:t>OFFICE</a:t>
          </a:r>
          <a:r>
            <a:rPr lang="zh-TW" altLang="en-US" sz="2000" kern="1200" dirty="0" smtClean="0">
              <a:solidFill>
                <a:schemeClr val="accent4">
                  <a:lumMod val="50000"/>
                </a:schemeClr>
              </a:solidFill>
              <a:latin typeface="微軟正黑體" panose="020B0604030504040204" pitchFamily="34" charset="-120"/>
              <a:ea typeface="微軟正黑體" panose="020B0604030504040204" pitchFamily="34" charset="-120"/>
            </a:rPr>
            <a:t>程式</a:t>
          </a:r>
          <a:endParaRPr lang="zh-TW" altLang="en-US" sz="2000" kern="1200" dirty="0">
            <a:solidFill>
              <a:schemeClr val="accent4">
                <a:lumMod val="50000"/>
              </a:schemeClr>
            </a:solidFill>
            <a:latin typeface="微軟正黑體" panose="020B0604030504040204" pitchFamily="34" charset="-120"/>
            <a:ea typeface="微軟正黑體" panose="020B0604030504040204" pitchFamily="34" charset="-120"/>
          </a:endParaRPr>
        </a:p>
      </dsp:txBody>
      <dsp:txXfrm>
        <a:off x="391930" y="1031820"/>
        <a:ext cx="5025892" cy="532758"/>
      </dsp:txXfrm>
    </dsp:sp>
    <dsp:sp modelId="{F017A432-65F4-4ED9-BAD5-E799AE80898E}">
      <dsp:nvSpPr>
        <dsp:cNvPr id="0" name=""/>
        <dsp:cNvSpPr/>
      </dsp:nvSpPr>
      <dsp:spPr>
        <a:xfrm>
          <a:off x="0" y="2205400"/>
          <a:ext cx="7262192" cy="5040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4D422A-4B60-4C4D-8535-3105465E0972}">
      <dsp:nvSpPr>
        <dsp:cNvPr id="0" name=""/>
        <dsp:cNvSpPr/>
      </dsp:nvSpPr>
      <dsp:spPr>
        <a:xfrm>
          <a:off x="363109" y="1910200"/>
          <a:ext cx="5083534" cy="5904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145" tIns="0" rIns="192145" bIns="0" numCol="1" spcCol="1270" anchor="ctr" anchorCtr="0">
          <a:noAutofit/>
        </a:bodyPr>
        <a:lstStyle/>
        <a:p>
          <a:pPr lvl="0" algn="l" defTabSz="889000">
            <a:lnSpc>
              <a:spcPct val="90000"/>
            </a:lnSpc>
            <a:spcBef>
              <a:spcPct val="0"/>
            </a:spcBef>
            <a:spcAft>
              <a:spcPct val="35000"/>
            </a:spcAft>
          </a:pPr>
          <a:r>
            <a:rPr lang="zh-TW" altLang="en-US" sz="2000" kern="1200" dirty="0" smtClean="0">
              <a:solidFill>
                <a:schemeClr val="accent4">
                  <a:lumMod val="50000"/>
                </a:schemeClr>
              </a:solidFill>
              <a:latin typeface="微軟正黑體" panose="020B0604030504040204" pitchFamily="34" charset="-120"/>
              <a:ea typeface="微軟正黑體" panose="020B0604030504040204" pitchFamily="34" charset="-120"/>
            </a:rPr>
            <a:t>先解壓縮再安裝</a:t>
          </a:r>
          <a:endParaRPr lang="zh-TW" altLang="en-US" sz="2000" kern="1200" dirty="0">
            <a:solidFill>
              <a:schemeClr val="accent4">
                <a:lumMod val="50000"/>
              </a:schemeClr>
            </a:solidFill>
            <a:latin typeface="微軟正黑體" panose="020B0604030504040204" pitchFamily="34" charset="-120"/>
            <a:ea typeface="微軟正黑體" panose="020B0604030504040204" pitchFamily="34" charset="-120"/>
          </a:endParaRPr>
        </a:p>
      </dsp:txBody>
      <dsp:txXfrm>
        <a:off x="391930" y="1939021"/>
        <a:ext cx="5025892" cy="532758"/>
      </dsp:txXfrm>
    </dsp:sp>
    <dsp:sp modelId="{D6A5A5B0-A369-4572-8E18-3BB2B91A0E0C}">
      <dsp:nvSpPr>
        <dsp:cNvPr id="0" name=""/>
        <dsp:cNvSpPr/>
      </dsp:nvSpPr>
      <dsp:spPr>
        <a:xfrm>
          <a:off x="0" y="3112600"/>
          <a:ext cx="7262192" cy="504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D33070-1567-40D6-A6BC-6A474B64CE73}">
      <dsp:nvSpPr>
        <dsp:cNvPr id="0" name=""/>
        <dsp:cNvSpPr/>
      </dsp:nvSpPr>
      <dsp:spPr>
        <a:xfrm>
          <a:off x="363109" y="2817400"/>
          <a:ext cx="5083534"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145" tIns="0" rIns="192145" bIns="0" numCol="1" spcCol="1270" anchor="ctr" anchorCtr="0">
          <a:noAutofit/>
        </a:bodyPr>
        <a:lstStyle/>
        <a:p>
          <a:pPr lvl="0" algn="l" defTabSz="889000">
            <a:lnSpc>
              <a:spcPct val="90000"/>
            </a:lnSpc>
            <a:spcBef>
              <a:spcPct val="0"/>
            </a:spcBef>
            <a:spcAft>
              <a:spcPct val="35000"/>
            </a:spcAft>
          </a:pPr>
          <a:r>
            <a:rPr lang="zh-TW" altLang="en-US" sz="2000" kern="1200" dirty="0" smtClean="0">
              <a:solidFill>
                <a:schemeClr val="accent4">
                  <a:lumMod val="50000"/>
                </a:schemeClr>
              </a:solidFill>
              <a:latin typeface="微軟正黑體" panose="020B0604030504040204" pitchFamily="34" charset="-120"/>
              <a:ea typeface="微軟正黑體" panose="020B0604030504040204" pitchFamily="34" charset="-120"/>
            </a:rPr>
            <a:t>個人安裝說明</a:t>
          </a:r>
          <a:endParaRPr lang="zh-TW" altLang="en-US" sz="2000" kern="1200" dirty="0">
            <a:solidFill>
              <a:schemeClr val="accent4">
                <a:lumMod val="50000"/>
              </a:schemeClr>
            </a:solidFill>
            <a:latin typeface="微軟正黑體" panose="020B0604030504040204" pitchFamily="34" charset="-120"/>
            <a:ea typeface="微軟正黑體" panose="020B0604030504040204" pitchFamily="34" charset="-120"/>
          </a:endParaRPr>
        </a:p>
      </dsp:txBody>
      <dsp:txXfrm>
        <a:off x="391930" y="2846221"/>
        <a:ext cx="5025892" cy="532758"/>
      </dsp:txXfrm>
    </dsp:sp>
    <dsp:sp modelId="{DDF269CC-B8E9-4020-97EE-6743B6D78D20}">
      <dsp:nvSpPr>
        <dsp:cNvPr id="0" name=""/>
        <dsp:cNvSpPr/>
      </dsp:nvSpPr>
      <dsp:spPr>
        <a:xfrm>
          <a:off x="0" y="4019800"/>
          <a:ext cx="7262192" cy="5040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BEF498-6514-43BE-A9CA-CE41F9999123}">
      <dsp:nvSpPr>
        <dsp:cNvPr id="0" name=""/>
        <dsp:cNvSpPr/>
      </dsp:nvSpPr>
      <dsp:spPr>
        <a:xfrm>
          <a:off x="363109" y="3724600"/>
          <a:ext cx="5083534" cy="5904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145" tIns="0" rIns="192145" bIns="0" numCol="1" spcCol="1270" anchor="ctr" anchorCtr="0">
          <a:noAutofit/>
        </a:bodyPr>
        <a:lstStyle/>
        <a:p>
          <a:pPr lvl="0" algn="l" defTabSz="889000">
            <a:lnSpc>
              <a:spcPct val="90000"/>
            </a:lnSpc>
            <a:spcBef>
              <a:spcPct val="0"/>
            </a:spcBef>
            <a:spcAft>
              <a:spcPct val="35000"/>
            </a:spcAft>
          </a:pPr>
          <a:r>
            <a:rPr lang="zh-TW" altLang="en-US" sz="2000" kern="1200" dirty="0" smtClean="0">
              <a:solidFill>
                <a:schemeClr val="accent4">
                  <a:lumMod val="50000"/>
                </a:schemeClr>
              </a:solidFill>
              <a:latin typeface="微軟正黑體" panose="020B0604030504040204" pitchFamily="34" charset="-120"/>
              <a:ea typeface="微軟正黑體" panose="020B0604030504040204" pitchFamily="34" charset="-120"/>
            </a:rPr>
            <a:t>線上影音課程</a:t>
          </a:r>
          <a:endParaRPr lang="zh-TW" altLang="en-US" sz="2000" kern="1200" dirty="0">
            <a:solidFill>
              <a:schemeClr val="accent4">
                <a:lumMod val="50000"/>
              </a:schemeClr>
            </a:solidFill>
            <a:latin typeface="微軟正黑體" panose="020B0604030504040204" pitchFamily="34" charset="-120"/>
            <a:ea typeface="微軟正黑體" panose="020B0604030504040204" pitchFamily="34" charset="-120"/>
          </a:endParaRPr>
        </a:p>
      </dsp:txBody>
      <dsp:txXfrm>
        <a:off x="391930" y="3753421"/>
        <a:ext cx="5025892" cy="5327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632D1-D007-4EF2-8D67-3ACA658A6E69}">
      <dsp:nvSpPr>
        <dsp:cNvPr id="0" name=""/>
        <dsp:cNvSpPr/>
      </dsp:nvSpPr>
      <dsp:spPr>
        <a:xfrm>
          <a:off x="730" y="0"/>
          <a:ext cx="2801112" cy="4989053"/>
        </a:xfrm>
        <a:prstGeom prst="roundRect">
          <a:avLst>
            <a:gd name="adj" fmla="val 10000"/>
          </a:avLst>
        </a:prstGeom>
        <a:solidFill>
          <a:srgbClr val="964305">
            <a:hueOff val="0"/>
            <a:satOff val="0"/>
            <a:lumOff val="0"/>
            <a:alphaOff val="0"/>
          </a:srgbClr>
        </a:solidFill>
        <a:ln w="47625" cap="flat" cmpd="dbl" algn="ctr">
          <a:solidFill>
            <a:sysClr val="window" lastClr="FFFFFF">
              <a:hueOff val="0"/>
              <a:satOff val="0"/>
              <a:lumOff val="0"/>
              <a:alphaOff val="0"/>
            </a:sysClr>
          </a:solidFill>
          <a:prstDash val="solid"/>
          <a:miter lim="800000"/>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zh-TW" altLang="en-US" sz="2700" b="1" kern="1200" dirty="0" smtClean="0">
              <a:solidFill>
                <a:sysClr val="window" lastClr="FFFFFF"/>
              </a:solidFill>
              <a:latin typeface="Arial"/>
              <a:ea typeface="微軟正黑體"/>
              <a:cs typeface="+mn-cs"/>
            </a:rPr>
            <a:t>電話諮詢</a:t>
          </a:r>
          <a:r>
            <a:rPr lang="en-US" altLang="zh-TW" sz="2700" b="1" kern="1200" dirty="0" smtClean="0">
              <a:solidFill>
                <a:sysClr val="window" lastClr="FFFFFF"/>
              </a:solidFill>
              <a:latin typeface="Arial"/>
              <a:ea typeface="微軟正黑體"/>
              <a:cs typeface="+mn-cs"/>
            </a:rPr>
            <a:t>26215656</a:t>
          </a:r>
        </a:p>
        <a:p>
          <a:pPr lvl="0" algn="ctr" defTabSz="1200150">
            <a:lnSpc>
              <a:spcPct val="90000"/>
            </a:lnSpc>
            <a:spcBef>
              <a:spcPct val="0"/>
            </a:spcBef>
            <a:spcAft>
              <a:spcPct val="35000"/>
            </a:spcAft>
          </a:pPr>
          <a:r>
            <a:rPr lang="zh-TW" altLang="en-US" sz="2700" b="1" kern="1200" dirty="0" smtClean="0">
              <a:solidFill>
                <a:sysClr val="window" lastClr="FFFFFF"/>
              </a:solidFill>
              <a:latin typeface="Arial"/>
              <a:ea typeface="微軟正黑體"/>
              <a:cs typeface="+mn-cs"/>
            </a:rPr>
            <a:t>分機</a:t>
          </a:r>
          <a:r>
            <a:rPr lang="en-US" altLang="zh-TW" sz="2700" b="1" kern="1200" dirty="0" smtClean="0">
              <a:solidFill>
                <a:srgbClr val="002060"/>
              </a:solidFill>
              <a:latin typeface="Arial"/>
              <a:ea typeface="微軟正黑體"/>
              <a:cs typeface="+mn-cs"/>
            </a:rPr>
            <a:t>2365</a:t>
          </a:r>
          <a:endParaRPr lang="zh-TW" altLang="en-US" sz="2700" b="1" kern="1200" dirty="0">
            <a:solidFill>
              <a:srgbClr val="002060"/>
            </a:solidFill>
            <a:latin typeface="Arial"/>
            <a:ea typeface="微軟正黑體"/>
            <a:cs typeface="+mn-cs"/>
          </a:endParaRPr>
        </a:p>
      </dsp:txBody>
      <dsp:txXfrm>
        <a:off x="730" y="1995621"/>
        <a:ext cx="2801112" cy="1995621"/>
      </dsp:txXfrm>
    </dsp:sp>
    <dsp:sp modelId="{205DAE1D-7322-42C0-B8F7-CF15FDEF0E8F}">
      <dsp:nvSpPr>
        <dsp:cNvPr id="0" name=""/>
        <dsp:cNvSpPr/>
      </dsp:nvSpPr>
      <dsp:spPr>
        <a:xfrm>
          <a:off x="570609" y="299343"/>
          <a:ext cx="1661354" cy="166135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a:ln w="47625" cap="flat" cmpd="dbl" algn="ctr">
          <a:solidFill>
            <a:sysClr val="window" lastClr="FFFFFF">
              <a:hueOff val="0"/>
              <a:satOff val="0"/>
              <a:lumOff val="0"/>
              <a:alphaOff val="0"/>
            </a:sysClr>
          </a:solidFill>
          <a:prstDash val="solid"/>
          <a:miter lim="800000"/>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3BB588C2-78EA-4837-BBFC-E9ECB61C4445}">
      <dsp:nvSpPr>
        <dsp:cNvPr id="0" name=""/>
        <dsp:cNvSpPr/>
      </dsp:nvSpPr>
      <dsp:spPr>
        <a:xfrm>
          <a:off x="2885876" y="0"/>
          <a:ext cx="2801112" cy="4989053"/>
        </a:xfrm>
        <a:prstGeom prst="roundRect">
          <a:avLst>
            <a:gd name="adj" fmla="val 10000"/>
          </a:avLst>
        </a:prstGeom>
        <a:solidFill>
          <a:srgbClr val="964305">
            <a:hueOff val="3961231"/>
            <a:satOff val="-20173"/>
            <a:lumOff val="3725"/>
            <a:alphaOff val="0"/>
          </a:srgbClr>
        </a:solidFill>
        <a:ln w="47625" cap="flat" cmpd="dbl" algn="ctr">
          <a:solidFill>
            <a:sysClr val="window" lastClr="FFFFFF">
              <a:hueOff val="0"/>
              <a:satOff val="0"/>
              <a:lumOff val="0"/>
              <a:alphaOff val="0"/>
            </a:sysClr>
          </a:solidFill>
          <a:prstDash val="solid"/>
          <a:miter lim="800000"/>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US" altLang="zh-TW" sz="2700" b="1" kern="1200" dirty="0" smtClean="0">
              <a:solidFill>
                <a:sysClr val="window" lastClr="FFFFFF"/>
              </a:solidFill>
              <a:latin typeface="Arial"/>
              <a:ea typeface="微軟正黑體"/>
              <a:cs typeface="+mn-cs"/>
            </a:rPr>
            <a:t>E-mail</a:t>
          </a:r>
        </a:p>
        <a:p>
          <a:pPr lvl="0" algn="ctr" defTabSz="1200150">
            <a:lnSpc>
              <a:spcPct val="90000"/>
            </a:lnSpc>
            <a:spcBef>
              <a:spcPct val="0"/>
            </a:spcBef>
            <a:spcAft>
              <a:spcPct val="35000"/>
            </a:spcAft>
          </a:pPr>
          <a:r>
            <a:rPr lang="zh-TW" altLang="en-US" sz="2700" b="1" kern="1200" dirty="0" smtClean="0">
              <a:solidFill>
                <a:sysClr val="window" lastClr="FFFFFF"/>
              </a:solidFill>
              <a:latin typeface="Arial"/>
              <a:ea typeface="微軟正黑體"/>
              <a:cs typeface="+mn-cs"/>
            </a:rPr>
            <a:t>詢問</a:t>
          </a:r>
          <a:endParaRPr lang="zh-TW" altLang="en-US" sz="2700" b="1" kern="1200" dirty="0">
            <a:solidFill>
              <a:sysClr val="window" lastClr="FFFFFF"/>
            </a:solidFill>
            <a:latin typeface="Arial"/>
            <a:ea typeface="微軟正黑體"/>
            <a:cs typeface="+mn-cs"/>
          </a:endParaRPr>
        </a:p>
      </dsp:txBody>
      <dsp:txXfrm>
        <a:off x="2885876" y="1995621"/>
        <a:ext cx="2801112" cy="1995621"/>
      </dsp:txXfrm>
    </dsp:sp>
    <dsp:sp modelId="{2D113073-320D-4CEB-8259-570C419BF896}">
      <dsp:nvSpPr>
        <dsp:cNvPr id="0" name=""/>
        <dsp:cNvSpPr/>
      </dsp:nvSpPr>
      <dsp:spPr>
        <a:xfrm>
          <a:off x="3455755" y="299343"/>
          <a:ext cx="1661354" cy="166135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47625" cap="flat" cmpd="dbl" algn="ctr">
          <a:solidFill>
            <a:sysClr val="window" lastClr="FFFFFF">
              <a:hueOff val="0"/>
              <a:satOff val="0"/>
              <a:lumOff val="0"/>
              <a:alphaOff val="0"/>
            </a:sysClr>
          </a:solidFill>
          <a:prstDash val="solid"/>
          <a:miter lim="800000"/>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7EDD5A53-C309-4E7B-BBE3-B1CC25E9AB1C}">
      <dsp:nvSpPr>
        <dsp:cNvPr id="0" name=""/>
        <dsp:cNvSpPr/>
      </dsp:nvSpPr>
      <dsp:spPr>
        <a:xfrm>
          <a:off x="5771022" y="0"/>
          <a:ext cx="2801112" cy="4989053"/>
        </a:xfrm>
        <a:prstGeom prst="roundRect">
          <a:avLst>
            <a:gd name="adj" fmla="val 10000"/>
          </a:avLst>
        </a:prstGeom>
        <a:solidFill>
          <a:srgbClr val="964305">
            <a:hueOff val="7922463"/>
            <a:satOff val="-40347"/>
            <a:lumOff val="7450"/>
            <a:alphaOff val="0"/>
          </a:srgbClr>
        </a:solidFill>
        <a:ln w="47625" cap="flat" cmpd="dbl" algn="ctr">
          <a:solidFill>
            <a:sysClr val="window" lastClr="FFFFFF">
              <a:hueOff val="0"/>
              <a:satOff val="0"/>
              <a:lumOff val="0"/>
              <a:alphaOff val="0"/>
            </a:sysClr>
          </a:solidFill>
          <a:prstDash val="solid"/>
          <a:miter lim="800000"/>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endParaRPr lang="zh-TW" altLang="en-US" sz="2700" kern="1200">
            <a:solidFill>
              <a:sysClr val="window" lastClr="FFFFFF"/>
            </a:solidFill>
            <a:latin typeface="Arial"/>
            <a:ea typeface="微軟正黑體"/>
            <a:cs typeface="+mn-cs"/>
          </a:endParaRPr>
        </a:p>
      </dsp:txBody>
      <dsp:txXfrm>
        <a:off x="5771022" y="1995621"/>
        <a:ext cx="2801112" cy="1995621"/>
      </dsp:txXfrm>
    </dsp:sp>
    <dsp:sp modelId="{E2E9908E-D910-41C0-892F-F76B22025954}">
      <dsp:nvSpPr>
        <dsp:cNvPr id="0" name=""/>
        <dsp:cNvSpPr/>
      </dsp:nvSpPr>
      <dsp:spPr>
        <a:xfrm>
          <a:off x="6340901" y="299343"/>
          <a:ext cx="1661354" cy="166135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47625" cap="flat" cmpd="dbl" algn="ctr">
          <a:solidFill>
            <a:sysClr val="window" lastClr="FFFFFF">
              <a:hueOff val="0"/>
              <a:satOff val="0"/>
              <a:lumOff val="0"/>
              <a:alphaOff val="0"/>
            </a:sysClr>
          </a:solidFill>
          <a:prstDash val="solid"/>
          <a:miter lim="800000"/>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6C2F3990-4818-45B5-AF06-A625E18BD3D7}">
      <dsp:nvSpPr>
        <dsp:cNvPr id="0" name=""/>
        <dsp:cNvSpPr/>
      </dsp:nvSpPr>
      <dsp:spPr>
        <a:xfrm>
          <a:off x="8656898" y="0"/>
          <a:ext cx="3098590" cy="4989053"/>
        </a:xfrm>
        <a:prstGeom prst="roundRect">
          <a:avLst>
            <a:gd name="adj" fmla="val 10000"/>
          </a:avLst>
        </a:prstGeom>
        <a:solidFill>
          <a:srgbClr val="964305">
            <a:hueOff val="11883694"/>
            <a:satOff val="-60520"/>
            <a:lumOff val="11175"/>
            <a:alphaOff val="0"/>
          </a:srgbClr>
        </a:solidFill>
        <a:ln w="47625" cap="flat" cmpd="dbl" algn="ctr">
          <a:solidFill>
            <a:sysClr val="window" lastClr="FFFFFF">
              <a:hueOff val="0"/>
              <a:satOff val="0"/>
              <a:lumOff val="0"/>
              <a:alphaOff val="0"/>
            </a:sysClr>
          </a:solidFill>
          <a:prstDash val="solid"/>
          <a:miter lim="800000"/>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zh-TW" altLang="en-US" sz="2700" b="1" kern="1200" dirty="0" smtClean="0">
              <a:solidFill>
                <a:sysClr val="window" lastClr="FFFFFF"/>
              </a:solidFill>
              <a:latin typeface="Arial"/>
              <a:ea typeface="微軟正黑體"/>
              <a:cs typeface="+mn-cs"/>
            </a:rPr>
            <a:t>報名進階課程</a:t>
          </a:r>
          <a:endParaRPr lang="en-US" altLang="zh-TW" sz="2700" b="1" kern="1200" dirty="0" smtClean="0">
            <a:solidFill>
              <a:sysClr val="window" lastClr="FFFFFF"/>
            </a:solidFill>
            <a:latin typeface="Arial"/>
            <a:ea typeface="微軟正黑體"/>
            <a:cs typeface="+mn-cs"/>
          </a:endParaRPr>
        </a:p>
        <a:p>
          <a:pPr lvl="0" algn="ctr" defTabSz="1200150">
            <a:lnSpc>
              <a:spcPct val="90000"/>
            </a:lnSpc>
            <a:spcBef>
              <a:spcPct val="0"/>
            </a:spcBef>
            <a:spcAft>
              <a:spcPct val="35000"/>
            </a:spcAft>
          </a:pPr>
          <a:r>
            <a:rPr lang="zh-TW" altLang="en-US" sz="2700" b="1" kern="1200" dirty="0" smtClean="0">
              <a:solidFill>
                <a:sysClr val="window" lastClr="FFFFFF"/>
              </a:solidFill>
              <a:latin typeface="Arial"/>
              <a:ea typeface="微軟正黑體"/>
              <a:cs typeface="+mn-cs"/>
            </a:rPr>
            <a:t>圖書館講習</a:t>
          </a:r>
          <a:endParaRPr lang="zh-TW" altLang="en-US" sz="2700" b="1" kern="1200" dirty="0">
            <a:solidFill>
              <a:sysClr val="window" lastClr="FFFFFF"/>
            </a:solidFill>
            <a:latin typeface="Arial"/>
            <a:ea typeface="微軟正黑體"/>
            <a:cs typeface="+mn-cs"/>
          </a:endParaRPr>
        </a:p>
      </dsp:txBody>
      <dsp:txXfrm>
        <a:off x="8656898" y="1995621"/>
        <a:ext cx="3098590" cy="1995621"/>
      </dsp:txXfrm>
    </dsp:sp>
    <dsp:sp modelId="{B3EA8CC7-B262-4C57-9262-7C4985535943}">
      <dsp:nvSpPr>
        <dsp:cNvPr id="0" name=""/>
        <dsp:cNvSpPr/>
      </dsp:nvSpPr>
      <dsp:spPr>
        <a:xfrm>
          <a:off x="9413711" y="323914"/>
          <a:ext cx="1661354" cy="1661354"/>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47625" cap="flat" cmpd="dbl" algn="ctr">
          <a:solidFill>
            <a:sysClr val="window" lastClr="FFFFFF">
              <a:hueOff val="0"/>
              <a:satOff val="0"/>
              <a:lumOff val="0"/>
              <a:alphaOff val="0"/>
            </a:sysClr>
          </a:solidFill>
          <a:prstDash val="solid"/>
          <a:miter lim="800000"/>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 modelId="{A3241A5A-C19A-4DBC-B56C-7F0252A96A90}">
      <dsp:nvSpPr>
        <dsp:cNvPr id="0" name=""/>
        <dsp:cNvSpPr/>
      </dsp:nvSpPr>
      <dsp:spPr>
        <a:xfrm>
          <a:off x="470219" y="3849836"/>
          <a:ext cx="10815049" cy="1031169"/>
        </a:xfrm>
        <a:prstGeom prst="leftRightArrow">
          <a:avLst/>
        </a:prstGeom>
        <a:solidFill>
          <a:srgbClr val="964305">
            <a:tint val="40000"/>
            <a:hueOff val="0"/>
            <a:satOff val="0"/>
            <a:lumOff val="0"/>
            <a:alphaOff val="0"/>
          </a:srgbClr>
        </a:solidFill>
        <a:ln w="47625" cap="flat" cmpd="dbl" algn="ctr">
          <a:solidFill>
            <a:sysClr val="window" lastClr="FFFFFF">
              <a:hueOff val="0"/>
              <a:satOff val="0"/>
              <a:lumOff val="0"/>
              <a:alphaOff val="0"/>
            </a:sysClr>
          </a:solidFill>
          <a:prstDash val="solid"/>
          <a:miter lim="800000"/>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預留位置 1"/>
          <p:cNvSpPr>
            <a:spLocks noGrp="1"/>
          </p:cNvSpPr>
          <p:nvPr>
            <p:ph type="hdr" sz="quarter"/>
          </p:nvPr>
        </p:nvSpPr>
        <p:spPr>
          <a:xfrm>
            <a:off x="0" y="0"/>
            <a:ext cx="2949787" cy="498693"/>
          </a:xfrm>
          <a:prstGeom prst="rect">
            <a:avLst/>
          </a:prstGeom>
        </p:spPr>
        <p:txBody>
          <a:bodyPr vert="horz" lIns="91486" tIns="45743" rIns="91486" bIns="45743" rtlCol="0"/>
          <a:lstStyle>
            <a:lvl1pPr algn="l">
              <a:defRPr sz="1200"/>
            </a:lvl1pPr>
          </a:lstStyle>
          <a:p>
            <a:pPr rtl="0"/>
            <a:endParaRPr lang="zh-TW" altLang="en-US" dirty="0">
              <a:latin typeface="細明體" panose="02020509000000000000" pitchFamily="49" charset="-120"/>
              <a:ea typeface="細明體" panose="02020509000000000000" pitchFamily="49" charset="-120"/>
            </a:endParaRPr>
          </a:p>
        </p:txBody>
      </p:sp>
      <p:sp>
        <p:nvSpPr>
          <p:cNvPr id="3" name="日期預留位置 2"/>
          <p:cNvSpPr>
            <a:spLocks noGrp="1"/>
          </p:cNvSpPr>
          <p:nvPr>
            <p:ph type="dt" sz="quarter" idx="1"/>
          </p:nvPr>
        </p:nvSpPr>
        <p:spPr>
          <a:xfrm>
            <a:off x="3855839" y="0"/>
            <a:ext cx="2949787" cy="498693"/>
          </a:xfrm>
          <a:prstGeom prst="rect">
            <a:avLst/>
          </a:prstGeom>
        </p:spPr>
        <p:txBody>
          <a:bodyPr vert="horz" lIns="91486" tIns="45743" rIns="91486" bIns="45743" rtlCol="0"/>
          <a:lstStyle>
            <a:lvl1pPr algn="r">
              <a:defRPr sz="1200"/>
            </a:lvl1pPr>
          </a:lstStyle>
          <a:p>
            <a:pPr rtl="0"/>
            <a:fld id="{E8C77595-60CC-4158-9BF0-219C4E7ECB84}" type="datetime1">
              <a:rPr lang="en-US" altLang="zh-TW" smtClean="0">
                <a:latin typeface="細明體" panose="02020509000000000000" pitchFamily="49" charset="-120"/>
                <a:ea typeface="細明體" panose="02020509000000000000" pitchFamily="49" charset="-120"/>
              </a:rPr>
              <a:t>3/24/2020</a:t>
            </a:fld>
            <a:endParaRPr lang="zh-TW" altLang="en-US" dirty="0">
              <a:latin typeface="細明體" panose="02020509000000000000" pitchFamily="49" charset="-120"/>
              <a:ea typeface="細明體" panose="02020509000000000000" pitchFamily="49" charset="-120"/>
            </a:endParaRPr>
          </a:p>
        </p:txBody>
      </p:sp>
      <p:sp>
        <p:nvSpPr>
          <p:cNvPr id="4" name="頁尾預留位置 3"/>
          <p:cNvSpPr>
            <a:spLocks noGrp="1"/>
          </p:cNvSpPr>
          <p:nvPr>
            <p:ph type="ftr" sz="quarter" idx="2"/>
          </p:nvPr>
        </p:nvSpPr>
        <p:spPr>
          <a:xfrm>
            <a:off x="0" y="9440648"/>
            <a:ext cx="2949787" cy="498692"/>
          </a:xfrm>
          <a:prstGeom prst="rect">
            <a:avLst/>
          </a:prstGeom>
        </p:spPr>
        <p:txBody>
          <a:bodyPr vert="horz" lIns="91486" tIns="45743" rIns="91486" bIns="45743" rtlCol="0" anchor="b"/>
          <a:lstStyle>
            <a:lvl1pPr algn="l">
              <a:defRPr sz="1200"/>
            </a:lvl1pPr>
          </a:lstStyle>
          <a:p>
            <a:pPr rtl="0"/>
            <a:endParaRPr lang="zh-TW" altLang="en-US" dirty="0">
              <a:latin typeface="細明體" panose="02020509000000000000" pitchFamily="49" charset="-120"/>
              <a:ea typeface="細明體" panose="02020509000000000000" pitchFamily="49" charset="-120"/>
            </a:endParaRPr>
          </a:p>
        </p:txBody>
      </p:sp>
      <p:sp>
        <p:nvSpPr>
          <p:cNvPr id="5" name="投影片編號預留位置 4"/>
          <p:cNvSpPr>
            <a:spLocks noGrp="1"/>
          </p:cNvSpPr>
          <p:nvPr>
            <p:ph type="sldNum" sz="quarter" idx="3"/>
          </p:nvPr>
        </p:nvSpPr>
        <p:spPr>
          <a:xfrm>
            <a:off x="3855839" y="9440648"/>
            <a:ext cx="2949787" cy="498692"/>
          </a:xfrm>
          <a:prstGeom prst="rect">
            <a:avLst/>
          </a:prstGeom>
        </p:spPr>
        <p:txBody>
          <a:bodyPr vert="horz" lIns="91486" tIns="45743" rIns="91486" bIns="45743" rtlCol="0" anchor="b"/>
          <a:lstStyle>
            <a:lvl1pPr algn="r">
              <a:defRPr sz="1200"/>
            </a:lvl1pPr>
          </a:lstStyle>
          <a:p>
            <a:pPr rtl="0"/>
            <a:fld id="{DB3C20D7-F8F1-4196-9585-26F31AFC85C9}" type="slidenum">
              <a:rPr lang="en-US" altLang="zh-TW" smtClean="0">
                <a:latin typeface="細明體" panose="02020509000000000000" pitchFamily="49" charset="-120"/>
                <a:ea typeface="細明體" panose="02020509000000000000" pitchFamily="49" charset="-120"/>
              </a:rPr>
              <a:t>‹#›</a:t>
            </a:fld>
            <a:endParaRPr lang="zh-TW" altLang="en-US" dirty="0">
              <a:latin typeface="細明體" panose="02020509000000000000" pitchFamily="49" charset="-120"/>
              <a:ea typeface="細明體" panose="02020509000000000000" pitchFamily="49" charset="-120"/>
            </a:endParaRPr>
          </a:p>
        </p:txBody>
      </p:sp>
    </p:spTree>
    <p:extLst>
      <p:ext uri="{BB962C8B-B14F-4D97-AF65-F5344CB8AC3E}">
        <p14:creationId xmlns:p14="http://schemas.microsoft.com/office/powerpoint/2010/main" val="416816212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預留位置 1"/>
          <p:cNvSpPr>
            <a:spLocks noGrp="1"/>
          </p:cNvSpPr>
          <p:nvPr>
            <p:ph type="hdr" sz="quarter"/>
          </p:nvPr>
        </p:nvSpPr>
        <p:spPr>
          <a:xfrm>
            <a:off x="0" y="0"/>
            <a:ext cx="2949787" cy="498693"/>
          </a:xfrm>
          <a:prstGeom prst="rect">
            <a:avLst/>
          </a:prstGeom>
        </p:spPr>
        <p:txBody>
          <a:bodyPr vert="horz" lIns="91486" tIns="45743" rIns="91486" bIns="45743" rtlCol="0"/>
          <a:lstStyle>
            <a:lvl1pPr algn="l">
              <a:defRPr sz="1200">
                <a:latin typeface="細明體" panose="02020509000000000000" pitchFamily="49" charset="-120"/>
                <a:ea typeface="細明體" panose="02020509000000000000" pitchFamily="49" charset="-120"/>
              </a:defRPr>
            </a:lvl1pPr>
          </a:lstStyle>
          <a:p>
            <a:endParaRPr lang="zh-TW" altLang="en-US" dirty="0"/>
          </a:p>
        </p:txBody>
      </p:sp>
      <p:sp>
        <p:nvSpPr>
          <p:cNvPr id="3" name="日期預留位置 2"/>
          <p:cNvSpPr>
            <a:spLocks noGrp="1"/>
          </p:cNvSpPr>
          <p:nvPr>
            <p:ph type="dt" idx="1"/>
          </p:nvPr>
        </p:nvSpPr>
        <p:spPr>
          <a:xfrm>
            <a:off x="3855839" y="0"/>
            <a:ext cx="2949787" cy="498693"/>
          </a:xfrm>
          <a:prstGeom prst="rect">
            <a:avLst/>
          </a:prstGeom>
        </p:spPr>
        <p:txBody>
          <a:bodyPr vert="horz" lIns="91486" tIns="45743" rIns="91486" bIns="45743" rtlCol="0"/>
          <a:lstStyle>
            <a:lvl1pPr algn="r">
              <a:defRPr sz="1200">
                <a:latin typeface="細明體" panose="02020509000000000000" pitchFamily="49" charset="-120"/>
                <a:ea typeface="細明體" panose="02020509000000000000" pitchFamily="49" charset="-120"/>
              </a:defRPr>
            </a:lvl1pPr>
          </a:lstStyle>
          <a:p>
            <a:fld id="{CBC7EF9D-3D4C-484A-8540-616AEFFD01D6}" type="datetime1">
              <a:rPr lang="en-US" altLang="zh-TW" smtClean="0"/>
              <a:pPr/>
              <a:t>3/24/2020</a:t>
            </a:fld>
            <a:endParaRPr lang="zh-TW" altLang="en-US" dirty="0"/>
          </a:p>
        </p:txBody>
      </p:sp>
      <p:sp>
        <p:nvSpPr>
          <p:cNvPr id="4" name="投影片影像預留位置 3"/>
          <p:cNvSpPr>
            <a:spLocks noGrp="1" noRot="1" noChangeAspect="1"/>
          </p:cNvSpPr>
          <p:nvPr>
            <p:ph type="sldImg" idx="2"/>
          </p:nvPr>
        </p:nvSpPr>
        <p:spPr>
          <a:xfrm>
            <a:off x="422275" y="1241425"/>
            <a:ext cx="5964238" cy="3354388"/>
          </a:xfrm>
          <a:prstGeom prst="rect">
            <a:avLst/>
          </a:prstGeom>
          <a:noFill/>
          <a:ln w="12700">
            <a:solidFill>
              <a:prstClr val="black"/>
            </a:solidFill>
          </a:ln>
        </p:spPr>
        <p:txBody>
          <a:bodyPr vert="horz" lIns="91486" tIns="45743" rIns="91486" bIns="45743" rtlCol="0" anchor="ctr"/>
          <a:lstStyle/>
          <a:p>
            <a:pPr rtl="0"/>
            <a:endParaRPr lang="zh-TW" altLang="en-US" dirty="0"/>
          </a:p>
        </p:txBody>
      </p:sp>
      <p:sp>
        <p:nvSpPr>
          <p:cNvPr id="5" name="備忘稿預留位置 4"/>
          <p:cNvSpPr>
            <a:spLocks noGrp="1"/>
          </p:cNvSpPr>
          <p:nvPr>
            <p:ph type="body" sz="quarter" idx="3"/>
          </p:nvPr>
        </p:nvSpPr>
        <p:spPr>
          <a:xfrm>
            <a:off x="680720" y="4783307"/>
            <a:ext cx="5445760" cy="3913614"/>
          </a:xfrm>
          <a:prstGeom prst="rect">
            <a:avLst/>
          </a:prstGeom>
        </p:spPr>
        <p:txBody>
          <a:bodyPr vert="horz" lIns="91486" tIns="45743" rIns="91486" bIns="45743" rtlCol="0"/>
          <a:lstStyle/>
          <a:p>
            <a:pPr lvl="0" rtl="0"/>
            <a:r>
              <a:rPr lang="zh-TW" altLang="en-US" dirty="0" smtClean="0"/>
              <a:t>按一下以編輯母片文字樣式</a:t>
            </a:r>
          </a:p>
          <a:p>
            <a:pPr lvl="1" rtl="0"/>
            <a:r>
              <a:rPr lang="zh-TW" altLang="en-US" dirty="0" smtClean="0"/>
              <a:t>第二層</a:t>
            </a:r>
          </a:p>
          <a:p>
            <a:pPr lvl="2" rtl="0"/>
            <a:r>
              <a:rPr lang="zh-TW" altLang="en-US" dirty="0" smtClean="0"/>
              <a:t>第三層</a:t>
            </a:r>
          </a:p>
          <a:p>
            <a:pPr lvl="3" rtl="0"/>
            <a:r>
              <a:rPr lang="zh-TW" altLang="en-US" dirty="0" smtClean="0"/>
              <a:t>第四層</a:t>
            </a:r>
          </a:p>
          <a:p>
            <a:pPr lvl="4" rtl="0"/>
            <a:r>
              <a:rPr lang="zh-TW" altLang="en-US" dirty="0" smtClean="0"/>
              <a:t>第五層</a:t>
            </a:r>
            <a:endParaRPr lang="zh-TW" altLang="en-US" dirty="0"/>
          </a:p>
        </p:txBody>
      </p:sp>
      <p:sp>
        <p:nvSpPr>
          <p:cNvPr id="6" name="頁尾預留位置 5"/>
          <p:cNvSpPr>
            <a:spLocks noGrp="1"/>
          </p:cNvSpPr>
          <p:nvPr>
            <p:ph type="ftr" sz="quarter" idx="4"/>
          </p:nvPr>
        </p:nvSpPr>
        <p:spPr>
          <a:xfrm>
            <a:off x="0" y="9440648"/>
            <a:ext cx="2949787" cy="498692"/>
          </a:xfrm>
          <a:prstGeom prst="rect">
            <a:avLst/>
          </a:prstGeom>
        </p:spPr>
        <p:txBody>
          <a:bodyPr vert="horz" lIns="91486" tIns="45743" rIns="91486" bIns="45743" rtlCol="0" anchor="b"/>
          <a:lstStyle>
            <a:lvl1pPr algn="l">
              <a:defRPr sz="1200">
                <a:latin typeface="細明體" panose="02020509000000000000" pitchFamily="49" charset="-120"/>
                <a:ea typeface="細明體" panose="02020509000000000000" pitchFamily="49" charset="-120"/>
              </a:defRPr>
            </a:lvl1pPr>
          </a:lstStyle>
          <a:p>
            <a:endParaRPr lang="zh-TW" altLang="en-US" dirty="0"/>
          </a:p>
        </p:txBody>
      </p:sp>
      <p:sp>
        <p:nvSpPr>
          <p:cNvPr id="7" name="投影片編號預留位置 6"/>
          <p:cNvSpPr>
            <a:spLocks noGrp="1"/>
          </p:cNvSpPr>
          <p:nvPr>
            <p:ph type="sldNum" sz="quarter" idx="5"/>
          </p:nvPr>
        </p:nvSpPr>
        <p:spPr>
          <a:xfrm>
            <a:off x="3855839" y="9440648"/>
            <a:ext cx="2949787" cy="498692"/>
          </a:xfrm>
          <a:prstGeom prst="rect">
            <a:avLst/>
          </a:prstGeom>
        </p:spPr>
        <p:txBody>
          <a:bodyPr vert="horz" lIns="91486" tIns="45743" rIns="91486" bIns="45743" rtlCol="0" anchor="b"/>
          <a:lstStyle>
            <a:lvl1pPr algn="r">
              <a:defRPr sz="1200">
                <a:latin typeface="細明體" panose="02020509000000000000" pitchFamily="49" charset="-120"/>
                <a:ea typeface="細明體" panose="02020509000000000000" pitchFamily="49" charset="-120"/>
              </a:defRPr>
            </a:lvl1pPr>
          </a:lstStyle>
          <a:p>
            <a:fld id="{8DAEC444-603B-4F09-9A06-5917518DD901}" type="slidenum">
              <a:rPr lang="en-US" altLang="zh-TW" smtClean="0"/>
              <a:pPr/>
              <a:t>‹#›</a:t>
            </a:fld>
            <a:endParaRPr lang="zh-TW" altLang="en-US" dirty="0"/>
          </a:p>
        </p:txBody>
      </p:sp>
    </p:spTree>
    <p:extLst>
      <p:ext uri="{BB962C8B-B14F-4D97-AF65-F5344CB8AC3E}">
        <p14:creationId xmlns:p14="http://schemas.microsoft.com/office/powerpoint/2010/main" val="874255113"/>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細明體" panose="02020509000000000000" pitchFamily="49" charset="-120"/>
        <a:ea typeface="細明體" panose="02020509000000000000" pitchFamily="49" charset="-120"/>
        <a:cs typeface="+mn-cs"/>
      </a:defRPr>
    </a:lvl1pPr>
    <a:lvl2pPr marL="457200" algn="l" defTabSz="914400" rtl="0" eaLnBrk="1" latinLnBrk="0" hangingPunct="1">
      <a:defRPr sz="1200" kern="1200">
        <a:solidFill>
          <a:schemeClr val="tx1"/>
        </a:solidFill>
        <a:latin typeface="細明體" panose="02020509000000000000" pitchFamily="49" charset="-120"/>
        <a:ea typeface="細明體" panose="02020509000000000000" pitchFamily="49" charset="-120"/>
        <a:cs typeface="+mn-cs"/>
      </a:defRPr>
    </a:lvl2pPr>
    <a:lvl3pPr marL="914400" algn="l" defTabSz="914400" rtl="0" eaLnBrk="1" latinLnBrk="0" hangingPunct="1">
      <a:defRPr sz="1200" kern="1200">
        <a:solidFill>
          <a:schemeClr val="tx1"/>
        </a:solidFill>
        <a:latin typeface="細明體" panose="02020509000000000000" pitchFamily="49" charset="-120"/>
        <a:ea typeface="細明體" panose="02020509000000000000" pitchFamily="49" charset="-120"/>
        <a:cs typeface="+mn-cs"/>
      </a:defRPr>
    </a:lvl3pPr>
    <a:lvl4pPr marL="1371600" algn="l" defTabSz="914400" rtl="0" eaLnBrk="1" latinLnBrk="0" hangingPunct="1">
      <a:defRPr sz="1200" kern="1200">
        <a:solidFill>
          <a:schemeClr val="tx1"/>
        </a:solidFill>
        <a:latin typeface="細明體" panose="02020509000000000000" pitchFamily="49" charset="-120"/>
        <a:ea typeface="細明體" panose="02020509000000000000" pitchFamily="49" charset="-120"/>
        <a:cs typeface="+mn-cs"/>
      </a:defRPr>
    </a:lvl4pPr>
    <a:lvl5pPr marL="1828800" algn="l" defTabSz="914400" rtl="0" eaLnBrk="1" latinLnBrk="0" hangingPunct="1">
      <a:defRPr sz="1200" kern="1200">
        <a:solidFill>
          <a:schemeClr val="tx1"/>
        </a:solidFill>
        <a:latin typeface="細明體" panose="02020509000000000000" pitchFamily="49" charset="-120"/>
        <a:ea typeface="細明體" panose="02020509000000000000" pitchFamily="49"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p:sp>
      <p:sp>
        <p:nvSpPr>
          <p:cNvPr id="3" name="備忘稿預留位置 2"/>
          <p:cNvSpPr>
            <a:spLocks noGrp="1"/>
          </p:cNvSpPr>
          <p:nvPr>
            <p:ph type="body" idx="1"/>
          </p:nvPr>
        </p:nvSpPr>
        <p:spPr/>
        <p:txBody>
          <a:bodyPr rtlCol="0"/>
          <a:lstStyle/>
          <a:p>
            <a:pPr rtl="0"/>
            <a:endParaRPr lang="zh-TW" altLang="en-US" dirty="0"/>
          </a:p>
        </p:txBody>
      </p:sp>
      <p:sp>
        <p:nvSpPr>
          <p:cNvPr id="4" name="投影片編號預留位置 3"/>
          <p:cNvSpPr>
            <a:spLocks noGrp="1"/>
          </p:cNvSpPr>
          <p:nvPr>
            <p:ph type="sldNum" sz="quarter" idx="10"/>
          </p:nvPr>
        </p:nvSpPr>
        <p:spPr/>
        <p:txBody>
          <a:bodyPr rtlCol="0"/>
          <a:lstStyle/>
          <a:p>
            <a:pPr rtl="0"/>
            <a:fld id="{8DAEC444-603B-4F09-9A06-5917518DD901}" type="slidenum">
              <a:rPr lang="en-US" altLang="zh-TW" smtClean="0"/>
              <a:t>1</a:t>
            </a:fld>
            <a:endParaRPr lang="zh-TW" altLang="en-US" dirty="0"/>
          </a:p>
        </p:txBody>
      </p:sp>
    </p:spTree>
    <p:extLst>
      <p:ext uri="{BB962C8B-B14F-4D97-AF65-F5344CB8AC3E}">
        <p14:creationId xmlns:p14="http://schemas.microsoft.com/office/powerpoint/2010/main" val="4039154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p:sp>
      <p:sp>
        <p:nvSpPr>
          <p:cNvPr id="3" name="備忘稿預留位置 2"/>
          <p:cNvSpPr>
            <a:spLocks noGrp="1"/>
          </p:cNvSpPr>
          <p:nvPr>
            <p:ph type="body" idx="1"/>
          </p:nvPr>
        </p:nvSpPr>
        <p:spPr/>
        <p:txBody>
          <a:bodyPr/>
          <a:lstStyle/>
          <a:p>
            <a:r>
              <a:rPr lang="zh-TW" altLang="en-US" dirty="0" smtClean="0"/>
              <a:t>工欲善其事，必先利其器。首先我們來看看圖書館各樓層配置。</a:t>
            </a:r>
            <a:endParaRPr lang="zh-TW" altLang="en-US" dirty="0"/>
          </a:p>
        </p:txBody>
      </p:sp>
      <p:sp>
        <p:nvSpPr>
          <p:cNvPr id="5" name="投影片編號預留位置 3"/>
          <p:cNvSpPr>
            <a:spLocks noGrp="1"/>
          </p:cNvSpPr>
          <p:nvPr>
            <p:ph type="sldNum" sz="quarter" idx="11"/>
          </p:nvPr>
        </p:nvSpPr>
        <p:spPr/>
        <p:txBody>
          <a:bodyPr/>
          <a:lstStyle/>
          <a:p>
            <a:fld id="{8DAEC444-603B-4F09-9A06-5917518DD901}" type="slidenum">
              <a:rPr lang="en-US" altLang="zh-TW" smtClean="0"/>
              <a:pPr/>
              <a:t>4</a:t>
            </a:fld>
            <a:endParaRPr lang="zh-TW" altLang="en-US" dirty="0"/>
          </a:p>
        </p:txBody>
      </p:sp>
    </p:spTree>
    <p:extLst>
      <p:ext uri="{BB962C8B-B14F-4D97-AF65-F5344CB8AC3E}">
        <p14:creationId xmlns:p14="http://schemas.microsoft.com/office/powerpoint/2010/main" val="835222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422275" y="1241425"/>
            <a:ext cx="5964238" cy="33543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3F190726-1D7A-48F6-9E34-D0B7E20AAAE9}" type="slidenum">
              <a:rPr lang="zh-CN" altLang="en-US" smtClean="0"/>
              <a:pPr/>
              <a:t>45</a:t>
            </a:fld>
            <a:endParaRPr lang="zh-CN" altLang="en-US"/>
          </a:p>
        </p:txBody>
      </p:sp>
    </p:spTree>
    <p:extLst>
      <p:ext uri="{BB962C8B-B14F-4D97-AF65-F5344CB8AC3E}">
        <p14:creationId xmlns:p14="http://schemas.microsoft.com/office/powerpoint/2010/main" val="42877288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矩形 6"/>
          <p:cNvSpPr/>
          <p:nvPr/>
        </p:nvSpPr>
        <p:spPr bwMode="invGray">
          <a:xfrm>
            <a:off x="0" y="3936697"/>
            <a:ext cx="12192000" cy="2103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細明體" panose="02020509000000000000" pitchFamily="49" charset="-120"/>
              <a:ea typeface="細明體" panose="02020509000000000000" pitchFamily="49" charset="-120"/>
            </a:endParaRPr>
          </a:p>
        </p:txBody>
      </p:sp>
      <p:sp>
        <p:nvSpPr>
          <p:cNvPr id="2" name="標題 1"/>
          <p:cNvSpPr>
            <a:spLocks noGrp="1"/>
          </p:cNvSpPr>
          <p:nvPr>
            <p:ph type="ctrTitle"/>
          </p:nvPr>
        </p:nvSpPr>
        <p:spPr>
          <a:xfrm>
            <a:off x="838201" y="4114800"/>
            <a:ext cx="10515598" cy="1158446"/>
          </a:xfrm>
        </p:spPr>
        <p:txBody>
          <a:bodyPr rtlCol="0" anchor="b">
            <a:normAutofit/>
          </a:bodyPr>
          <a:lstStyle>
            <a:lvl1pPr algn="l">
              <a:defRPr sz="5200">
                <a:solidFill>
                  <a:schemeClr val="tx1"/>
                </a:solidFill>
                <a:latin typeface="細明體" panose="02020509000000000000" pitchFamily="49" charset="-120"/>
                <a:ea typeface="細明體" panose="02020509000000000000" pitchFamily="49" charset="-120"/>
              </a:defRPr>
            </a:lvl1pPr>
          </a:lstStyle>
          <a:p>
            <a:pPr rtl="0"/>
            <a:r>
              <a:rPr lang="zh-TW" altLang="en-US" dirty="0" smtClean="0"/>
              <a:t>按一下以編輯母片標題樣式</a:t>
            </a:r>
            <a:endParaRPr lang="zh-TW" altLang="en-US" dirty="0"/>
          </a:p>
        </p:txBody>
      </p:sp>
      <p:sp>
        <p:nvSpPr>
          <p:cNvPr id="3" name="副標題 2"/>
          <p:cNvSpPr>
            <a:spLocks noGrp="1"/>
          </p:cNvSpPr>
          <p:nvPr>
            <p:ph type="subTitle" idx="1"/>
          </p:nvPr>
        </p:nvSpPr>
        <p:spPr>
          <a:xfrm>
            <a:off x="838201" y="5338170"/>
            <a:ext cx="10515598" cy="474836"/>
          </a:xfrm>
        </p:spPr>
        <p:txBody>
          <a:bodyPr rtlCol="0"/>
          <a:lstStyle>
            <a:lvl1pPr marL="0" indent="0" algn="l">
              <a:spcBef>
                <a:spcPts val="0"/>
              </a:spcBef>
              <a:buNone/>
              <a:defRPr sz="2400">
                <a:solidFill>
                  <a:schemeClr val="accent1"/>
                </a:solidFill>
                <a:latin typeface="細明體" panose="02020509000000000000" pitchFamily="49" charset="-120"/>
                <a:ea typeface="細明體" panose="02020509000000000000" pitchFamily="49" charset="-12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TW" altLang="en-US" dirty="0" smtClean="0"/>
              <a:t>按一下以編輯母片副標題樣式</a:t>
            </a:r>
            <a:endParaRPr lang="zh-TW" altLang="en-US" dirty="0"/>
          </a:p>
        </p:txBody>
      </p:sp>
    </p:spTree>
    <p:extLst>
      <p:ext uri="{BB962C8B-B14F-4D97-AF65-F5344CB8AC3E}">
        <p14:creationId xmlns:p14="http://schemas.microsoft.com/office/powerpoint/2010/main" val="63072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lvl1pPr>
              <a:defRPr>
                <a:latin typeface="細明體" panose="02020509000000000000" pitchFamily="49" charset="-120"/>
                <a:ea typeface="細明體" panose="02020509000000000000" pitchFamily="49" charset="-120"/>
              </a:defRPr>
            </a:lvl1pPr>
          </a:lstStyle>
          <a:p>
            <a:pPr rtl="0"/>
            <a:r>
              <a:rPr lang="zh-TW" altLang="en-US" dirty="0" smtClean="0"/>
              <a:t>按一下以編輯母片標題樣式</a:t>
            </a:r>
            <a:endParaRPr lang="zh-TW" altLang="en-US" dirty="0"/>
          </a:p>
        </p:txBody>
      </p:sp>
      <p:sp>
        <p:nvSpPr>
          <p:cNvPr id="3" name="直排文字預留位置 2"/>
          <p:cNvSpPr>
            <a:spLocks noGrp="1"/>
          </p:cNvSpPr>
          <p:nvPr>
            <p:ph type="body" orient="vert" idx="1"/>
          </p:nvPr>
        </p:nvSpPr>
        <p:spPr/>
        <p:txBody>
          <a:bodyPr vert="eaVert" rtlCol="0"/>
          <a:lstStyle>
            <a:lvl1pPr>
              <a:defRPr>
                <a:latin typeface="細明體" panose="02020509000000000000" pitchFamily="49" charset="-120"/>
                <a:ea typeface="細明體" panose="02020509000000000000" pitchFamily="49" charset="-120"/>
              </a:defRPr>
            </a:lvl1pPr>
            <a:lvl2pPr>
              <a:defRPr>
                <a:latin typeface="細明體" panose="02020509000000000000" pitchFamily="49" charset="-120"/>
                <a:ea typeface="細明體" panose="02020509000000000000" pitchFamily="49" charset="-120"/>
              </a:defRPr>
            </a:lvl2pPr>
            <a:lvl3pPr>
              <a:defRPr>
                <a:latin typeface="細明體" panose="02020509000000000000" pitchFamily="49" charset="-120"/>
                <a:ea typeface="細明體" panose="02020509000000000000" pitchFamily="49" charset="-120"/>
              </a:defRPr>
            </a:lvl3pPr>
            <a:lvl4pPr>
              <a:defRPr>
                <a:latin typeface="細明體" panose="02020509000000000000" pitchFamily="49" charset="-120"/>
                <a:ea typeface="細明體" panose="02020509000000000000" pitchFamily="49" charset="-120"/>
              </a:defRPr>
            </a:lvl4pPr>
            <a:lvl5pPr>
              <a:defRPr>
                <a:latin typeface="細明體" panose="02020509000000000000" pitchFamily="49" charset="-120"/>
                <a:ea typeface="細明體" panose="02020509000000000000" pitchFamily="49" charset="-120"/>
              </a:defRPr>
            </a:lvl5pPr>
          </a:lstStyle>
          <a:p>
            <a:pPr lvl="0" rtl="0"/>
            <a:r>
              <a:rPr lang="zh-TW" altLang="en-US" dirty="0" smtClean="0"/>
              <a:t>按一下以編輯母片文字樣式</a:t>
            </a:r>
          </a:p>
          <a:p>
            <a:pPr lvl="1" rtl="0"/>
            <a:r>
              <a:rPr lang="zh-TW" altLang="en-US" dirty="0" smtClean="0"/>
              <a:t>第二層</a:t>
            </a:r>
          </a:p>
          <a:p>
            <a:pPr lvl="2" rtl="0"/>
            <a:r>
              <a:rPr lang="zh-TW" altLang="en-US" dirty="0" smtClean="0"/>
              <a:t>第三層</a:t>
            </a:r>
          </a:p>
          <a:p>
            <a:pPr lvl="3" rtl="0"/>
            <a:r>
              <a:rPr lang="zh-TW" altLang="en-US" dirty="0" smtClean="0"/>
              <a:t>第四層</a:t>
            </a:r>
          </a:p>
          <a:p>
            <a:pPr lvl="4" rtl="0"/>
            <a:r>
              <a:rPr lang="zh-TW" altLang="en-US" dirty="0" smtClean="0"/>
              <a:t>第五層</a:t>
            </a:r>
            <a:endParaRPr lang="zh-TW" altLang="en-US" dirty="0"/>
          </a:p>
        </p:txBody>
      </p:sp>
      <p:sp>
        <p:nvSpPr>
          <p:cNvPr id="5" name="頁尾預留位置 4"/>
          <p:cNvSpPr>
            <a:spLocks noGrp="1"/>
          </p:cNvSpPr>
          <p:nvPr>
            <p:ph type="ftr" sz="quarter" idx="11"/>
          </p:nvPr>
        </p:nvSpPr>
        <p:spPr/>
        <p:txBody>
          <a:bodyPr rtlCol="0"/>
          <a:lstStyle>
            <a:lvl1pPr>
              <a:defRPr>
                <a:latin typeface="細明體" panose="02020509000000000000" pitchFamily="49" charset="-120"/>
                <a:ea typeface="細明體" panose="02020509000000000000" pitchFamily="49" charset="-120"/>
              </a:defRPr>
            </a:lvl1pPr>
          </a:lstStyle>
          <a:p>
            <a:endParaRPr lang="zh-TW" altLang="en-US" dirty="0"/>
          </a:p>
        </p:txBody>
      </p:sp>
      <p:sp>
        <p:nvSpPr>
          <p:cNvPr id="4" name="日期預留位置 3"/>
          <p:cNvSpPr>
            <a:spLocks noGrp="1"/>
          </p:cNvSpPr>
          <p:nvPr>
            <p:ph type="dt" sz="half" idx="10"/>
          </p:nvPr>
        </p:nvSpPr>
        <p:spPr/>
        <p:txBody>
          <a:bodyPr rtlCol="0"/>
          <a:lstStyle>
            <a:lvl1pPr>
              <a:defRPr>
                <a:latin typeface="細明體" panose="02020509000000000000" pitchFamily="49" charset="-120"/>
                <a:ea typeface="細明體" panose="02020509000000000000" pitchFamily="49" charset="-120"/>
              </a:defRPr>
            </a:lvl1pPr>
          </a:lstStyle>
          <a:p>
            <a:fld id="{68B79425-1B44-439A-9EF4-DC8605140588}" type="datetime1">
              <a:rPr lang="en-US" altLang="zh-TW" smtClean="0"/>
              <a:t>3/24/2020</a:t>
            </a:fld>
            <a:endParaRPr lang="zh-TW" altLang="en-US" dirty="0"/>
          </a:p>
        </p:txBody>
      </p:sp>
      <p:sp>
        <p:nvSpPr>
          <p:cNvPr id="6" name="投影片編號預留位置 5"/>
          <p:cNvSpPr>
            <a:spLocks noGrp="1"/>
          </p:cNvSpPr>
          <p:nvPr>
            <p:ph type="sldNum" sz="quarter" idx="12"/>
          </p:nvPr>
        </p:nvSpPr>
        <p:spPr/>
        <p:txBody>
          <a:bodyPr rtlCol="0"/>
          <a:lstStyle>
            <a:lvl1pPr>
              <a:defRPr>
                <a:latin typeface="細明體" panose="02020509000000000000" pitchFamily="49" charset="-120"/>
                <a:ea typeface="細明體" panose="02020509000000000000" pitchFamily="49" charset="-120"/>
              </a:defRPr>
            </a:lvl1pPr>
          </a:lstStyle>
          <a:p>
            <a:fld id="{B13333A4-2EF1-4B79-B68C-AB20E66B4822}" type="slidenum">
              <a:rPr lang="en-US" altLang="zh-TW" smtClean="0"/>
              <a:pPr/>
              <a:t>‹#›</a:t>
            </a:fld>
            <a:endParaRPr lang="zh-TW" altLang="en-US" dirty="0"/>
          </a:p>
        </p:txBody>
      </p:sp>
    </p:spTree>
    <p:extLst>
      <p:ext uri="{BB962C8B-B14F-4D97-AF65-F5344CB8AC3E}">
        <p14:creationId xmlns:p14="http://schemas.microsoft.com/office/powerpoint/2010/main" val="378755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9741693" y="365125"/>
            <a:ext cx="1600200" cy="5811838"/>
          </a:xfrm>
        </p:spPr>
        <p:txBody>
          <a:bodyPr vert="eaVert" rtlCol="0"/>
          <a:lstStyle>
            <a:lvl1pPr>
              <a:defRPr>
                <a:latin typeface="細明體" panose="02020509000000000000" pitchFamily="49" charset="-120"/>
                <a:ea typeface="細明體" panose="02020509000000000000" pitchFamily="49" charset="-120"/>
              </a:defRPr>
            </a:lvl1pPr>
          </a:lstStyle>
          <a:p>
            <a:pPr rtl="0"/>
            <a:r>
              <a:rPr lang="zh-TW" altLang="en-US" dirty="0" smtClean="0"/>
              <a:t>按一下以編輯母片標題樣式</a:t>
            </a:r>
            <a:endParaRPr lang="zh-TW" altLang="en-US" dirty="0"/>
          </a:p>
        </p:txBody>
      </p:sp>
      <p:sp>
        <p:nvSpPr>
          <p:cNvPr id="3" name="直排文字預留位置 2"/>
          <p:cNvSpPr>
            <a:spLocks noGrp="1"/>
          </p:cNvSpPr>
          <p:nvPr>
            <p:ph type="body" orient="vert" idx="1"/>
          </p:nvPr>
        </p:nvSpPr>
        <p:spPr>
          <a:xfrm>
            <a:off x="838200" y="365125"/>
            <a:ext cx="8534400" cy="5811838"/>
          </a:xfrm>
        </p:spPr>
        <p:txBody>
          <a:bodyPr vert="eaVert" rtlCol="0"/>
          <a:lstStyle>
            <a:lvl1pPr>
              <a:defRPr>
                <a:latin typeface="細明體" panose="02020509000000000000" pitchFamily="49" charset="-120"/>
                <a:ea typeface="細明體" panose="02020509000000000000" pitchFamily="49" charset="-120"/>
              </a:defRPr>
            </a:lvl1pPr>
            <a:lvl2pPr>
              <a:defRPr>
                <a:latin typeface="細明體" panose="02020509000000000000" pitchFamily="49" charset="-120"/>
                <a:ea typeface="細明體" panose="02020509000000000000" pitchFamily="49" charset="-120"/>
              </a:defRPr>
            </a:lvl2pPr>
            <a:lvl3pPr>
              <a:defRPr>
                <a:latin typeface="細明體" panose="02020509000000000000" pitchFamily="49" charset="-120"/>
                <a:ea typeface="細明體" panose="02020509000000000000" pitchFamily="49" charset="-120"/>
              </a:defRPr>
            </a:lvl3pPr>
            <a:lvl4pPr>
              <a:defRPr>
                <a:latin typeface="細明體" panose="02020509000000000000" pitchFamily="49" charset="-120"/>
                <a:ea typeface="細明體" panose="02020509000000000000" pitchFamily="49" charset="-120"/>
              </a:defRPr>
            </a:lvl4pPr>
            <a:lvl5pPr>
              <a:defRPr>
                <a:latin typeface="細明體" panose="02020509000000000000" pitchFamily="49" charset="-120"/>
                <a:ea typeface="細明體" panose="02020509000000000000" pitchFamily="49" charset="-120"/>
              </a:defRPr>
            </a:lvl5pPr>
          </a:lstStyle>
          <a:p>
            <a:pPr lvl="0" rtl="0"/>
            <a:r>
              <a:rPr lang="zh-TW" altLang="en-US" dirty="0" smtClean="0"/>
              <a:t>按一下以編輯母片文字樣式</a:t>
            </a:r>
          </a:p>
          <a:p>
            <a:pPr lvl="1" rtl="0"/>
            <a:r>
              <a:rPr lang="zh-TW" altLang="en-US" dirty="0" smtClean="0"/>
              <a:t>第二層</a:t>
            </a:r>
          </a:p>
          <a:p>
            <a:pPr lvl="2" rtl="0"/>
            <a:r>
              <a:rPr lang="zh-TW" altLang="en-US" dirty="0" smtClean="0"/>
              <a:t>第三層</a:t>
            </a:r>
          </a:p>
          <a:p>
            <a:pPr lvl="3" rtl="0"/>
            <a:r>
              <a:rPr lang="zh-TW" altLang="en-US" dirty="0" smtClean="0"/>
              <a:t>第四層</a:t>
            </a:r>
          </a:p>
          <a:p>
            <a:pPr lvl="4" rtl="0"/>
            <a:r>
              <a:rPr lang="zh-TW" altLang="en-US" dirty="0" smtClean="0"/>
              <a:t>第五層</a:t>
            </a:r>
            <a:endParaRPr lang="zh-TW" altLang="en-US" dirty="0"/>
          </a:p>
        </p:txBody>
      </p:sp>
      <p:sp>
        <p:nvSpPr>
          <p:cNvPr id="5" name="頁尾預留位置 4"/>
          <p:cNvSpPr>
            <a:spLocks noGrp="1"/>
          </p:cNvSpPr>
          <p:nvPr>
            <p:ph type="ftr" sz="quarter" idx="11"/>
          </p:nvPr>
        </p:nvSpPr>
        <p:spPr/>
        <p:txBody>
          <a:bodyPr rtlCol="0"/>
          <a:lstStyle>
            <a:lvl1pPr>
              <a:defRPr>
                <a:latin typeface="細明體" panose="02020509000000000000" pitchFamily="49" charset="-120"/>
                <a:ea typeface="細明體" panose="02020509000000000000" pitchFamily="49" charset="-120"/>
              </a:defRPr>
            </a:lvl1pPr>
          </a:lstStyle>
          <a:p>
            <a:endParaRPr lang="zh-TW" altLang="en-US" dirty="0"/>
          </a:p>
        </p:txBody>
      </p:sp>
      <p:sp>
        <p:nvSpPr>
          <p:cNvPr id="4" name="日期預留位置 3"/>
          <p:cNvSpPr>
            <a:spLocks noGrp="1"/>
          </p:cNvSpPr>
          <p:nvPr>
            <p:ph type="dt" sz="half" idx="10"/>
          </p:nvPr>
        </p:nvSpPr>
        <p:spPr/>
        <p:txBody>
          <a:bodyPr rtlCol="0"/>
          <a:lstStyle>
            <a:lvl1pPr>
              <a:defRPr>
                <a:latin typeface="細明體" panose="02020509000000000000" pitchFamily="49" charset="-120"/>
                <a:ea typeface="細明體" panose="02020509000000000000" pitchFamily="49" charset="-120"/>
              </a:defRPr>
            </a:lvl1pPr>
          </a:lstStyle>
          <a:p>
            <a:fld id="{3A15C850-5245-48F5-AC76-4BDC008A07A1}" type="datetime1">
              <a:rPr lang="en-US" altLang="zh-TW" smtClean="0"/>
              <a:t>3/24/2020</a:t>
            </a:fld>
            <a:endParaRPr lang="zh-TW" altLang="en-US" dirty="0"/>
          </a:p>
        </p:txBody>
      </p:sp>
      <p:sp>
        <p:nvSpPr>
          <p:cNvPr id="6" name="投影片編號預留位置 5"/>
          <p:cNvSpPr>
            <a:spLocks noGrp="1"/>
          </p:cNvSpPr>
          <p:nvPr>
            <p:ph type="sldNum" sz="quarter" idx="12"/>
          </p:nvPr>
        </p:nvSpPr>
        <p:spPr/>
        <p:txBody>
          <a:bodyPr rtlCol="0"/>
          <a:lstStyle>
            <a:lvl1pPr>
              <a:defRPr>
                <a:latin typeface="細明體" panose="02020509000000000000" pitchFamily="49" charset="-120"/>
                <a:ea typeface="細明體" panose="02020509000000000000" pitchFamily="49" charset="-120"/>
              </a:defRPr>
            </a:lvl1pPr>
          </a:lstStyle>
          <a:p>
            <a:fld id="{B13333A4-2EF1-4B79-B68C-AB20E66B4822}" type="slidenum">
              <a:rPr lang="en-US" altLang="zh-TW" smtClean="0"/>
              <a:pPr/>
              <a:t>‹#›</a:t>
            </a:fld>
            <a:endParaRPr lang="zh-TW" altLang="en-US" dirty="0"/>
          </a:p>
        </p:txBody>
      </p:sp>
    </p:spTree>
    <p:extLst>
      <p:ext uri="{BB962C8B-B14F-4D97-AF65-F5344CB8AC3E}">
        <p14:creationId xmlns:p14="http://schemas.microsoft.com/office/powerpoint/2010/main" val="77025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6" name="矩形 5"/>
          <p:cNvSpPr/>
          <p:nvPr userDrawn="1"/>
        </p:nvSpPr>
        <p:spPr>
          <a:xfrm>
            <a:off x="0" y="5929330"/>
            <a:ext cx="12192000" cy="928670"/>
          </a:xfrm>
          <a:prstGeom prst="rect">
            <a:avLst/>
          </a:prstGeom>
          <a:solidFill>
            <a:srgbClr val="3B4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bs_05.png"/>
          <p:cNvPicPr>
            <a:picLocks noChangeAspect="1"/>
          </p:cNvPicPr>
          <p:nvPr userDrawn="1"/>
        </p:nvPicPr>
        <p:blipFill>
          <a:blip r:embed="rId2"/>
          <a:stretch>
            <a:fillRect/>
          </a:stretch>
        </p:blipFill>
        <p:spPr>
          <a:xfrm>
            <a:off x="7972930" y="1928803"/>
            <a:ext cx="4219113" cy="4735629"/>
          </a:xfrm>
          <a:prstGeom prst="rect">
            <a:avLst/>
          </a:prstGeom>
        </p:spPr>
      </p:pic>
      <p:pic>
        <p:nvPicPr>
          <p:cNvPr id="13" name="图片 12" descr="sb_06.png"/>
          <p:cNvPicPr>
            <a:picLocks noChangeAspect="1"/>
          </p:cNvPicPr>
          <p:nvPr userDrawn="1"/>
        </p:nvPicPr>
        <p:blipFill>
          <a:blip r:embed="rId3"/>
          <a:stretch>
            <a:fillRect/>
          </a:stretch>
        </p:blipFill>
        <p:spPr>
          <a:xfrm>
            <a:off x="7143758" y="5143512"/>
            <a:ext cx="1350773" cy="1329992"/>
          </a:xfrm>
          <a:prstGeom prst="rect">
            <a:avLst/>
          </a:prstGeom>
        </p:spPr>
      </p:pic>
      <p:sp>
        <p:nvSpPr>
          <p:cNvPr id="15" name="文本占位符 14"/>
          <p:cNvSpPr>
            <a:spLocks noGrp="1"/>
          </p:cNvSpPr>
          <p:nvPr>
            <p:ph type="body" sz="quarter" idx="10"/>
          </p:nvPr>
        </p:nvSpPr>
        <p:spPr>
          <a:xfrm>
            <a:off x="1428718" y="428605"/>
            <a:ext cx="6191249" cy="1785937"/>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CN" altLang="en-US"/>
          </a:p>
        </p:txBody>
      </p:sp>
    </p:spTree>
    <p:extLst>
      <p:ext uri="{BB962C8B-B14F-4D97-AF65-F5344CB8AC3E}">
        <p14:creationId xmlns:p14="http://schemas.microsoft.com/office/powerpoint/2010/main" val="56442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lvl1pPr>
              <a:defRPr>
                <a:latin typeface="細明體" panose="02020509000000000000" pitchFamily="49" charset="-120"/>
                <a:ea typeface="細明體" panose="02020509000000000000" pitchFamily="49" charset="-120"/>
              </a:defRPr>
            </a:lvl1pPr>
          </a:lstStyle>
          <a:p>
            <a:pPr rtl="0"/>
            <a:r>
              <a:rPr lang="zh-TW" altLang="en-US" dirty="0" smtClean="0"/>
              <a:t>按一下以編輯母片標題樣式</a:t>
            </a:r>
            <a:endParaRPr lang="zh-TW" altLang="en-US" dirty="0"/>
          </a:p>
        </p:txBody>
      </p:sp>
      <p:sp>
        <p:nvSpPr>
          <p:cNvPr id="3" name="內容預留位置 2"/>
          <p:cNvSpPr>
            <a:spLocks noGrp="1"/>
          </p:cNvSpPr>
          <p:nvPr>
            <p:ph idx="1"/>
          </p:nvPr>
        </p:nvSpPr>
        <p:spPr/>
        <p:txBody>
          <a:bodyPr rtlCol="0"/>
          <a:lstStyle>
            <a:lvl1pPr>
              <a:defRPr>
                <a:latin typeface="細明體" panose="02020509000000000000" pitchFamily="49" charset="-120"/>
                <a:ea typeface="細明體" panose="02020509000000000000" pitchFamily="49" charset="-120"/>
              </a:defRPr>
            </a:lvl1pPr>
            <a:lvl2pPr>
              <a:defRPr>
                <a:latin typeface="細明體" panose="02020509000000000000" pitchFamily="49" charset="-120"/>
                <a:ea typeface="細明體" panose="02020509000000000000" pitchFamily="49" charset="-120"/>
              </a:defRPr>
            </a:lvl2pPr>
            <a:lvl3pPr>
              <a:defRPr>
                <a:latin typeface="細明體" panose="02020509000000000000" pitchFamily="49" charset="-120"/>
                <a:ea typeface="細明體" panose="02020509000000000000" pitchFamily="49" charset="-120"/>
              </a:defRPr>
            </a:lvl3pPr>
            <a:lvl4pPr>
              <a:defRPr>
                <a:latin typeface="細明體" panose="02020509000000000000" pitchFamily="49" charset="-120"/>
                <a:ea typeface="細明體" panose="02020509000000000000" pitchFamily="49" charset="-120"/>
              </a:defRPr>
            </a:lvl4pPr>
            <a:lvl5pPr>
              <a:defRPr>
                <a:latin typeface="細明體" panose="02020509000000000000" pitchFamily="49" charset="-120"/>
                <a:ea typeface="細明體" panose="02020509000000000000" pitchFamily="49" charset="-120"/>
              </a:defRPr>
            </a:lvl5pPr>
          </a:lstStyle>
          <a:p>
            <a:pPr lvl="0" rtl="0"/>
            <a:r>
              <a:rPr lang="zh-TW" altLang="en-US" dirty="0" smtClean="0"/>
              <a:t>按一下以編輯母片文字樣式</a:t>
            </a:r>
          </a:p>
          <a:p>
            <a:pPr lvl="1" rtl="0"/>
            <a:r>
              <a:rPr lang="zh-TW" altLang="en-US" dirty="0" smtClean="0"/>
              <a:t>第二層</a:t>
            </a:r>
          </a:p>
          <a:p>
            <a:pPr lvl="2" rtl="0"/>
            <a:r>
              <a:rPr lang="zh-TW" altLang="en-US" dirty="0" smtClean="0"/>
              <a:t>第三層</a:t>
            </a:r>
          </a:p>
          <a:p>
            <a:pPr lvl="3" rtl="0"/>
            <a:r>
              <a:rPr lang="zh-TW" altLang="en-US" dirty="0" smtClean="0"/>
              <a:t>第四層</a:t>
            </a:r>
          </a:p>
          <a:p>
            <a:pPr lvl="4" rtl="0"/>
            <a:r>
              <a:rPr lang="zh-TW" altLang="en-US" dirty="0" smtClean="0"/>
              <a:t>第五層</a:t>
            </a:r>
            <a:endParaRPr lang="zh-TW" altLang="en-US" dirty="0"/>
          </a:p>
        </p:txBody>
      </p:sp>
      <p:sp>
        <p:nvSpPr>
          <p:cNvPr id="5" name="頁尾預留位置 4"/>
          <p:cNvSpPr>
            <a:spLocks noGrp="1"/>
          </p:cNvSpPr>
          <p:nvPr>
            <p:ph type="ftr" sz="quarter" idx="11"/>
          </p:nvPr>
        </p:nvSpPr>
        <p:spPr/>
        <p:txBody>
          <a:bodyPr rtlCol="0"/>
          <a:lstStyle>
            <a:lvl1pPr>
              <a:defRPr>
                <a:latin typeface="細明體" panose="02020509000000000000" pitchFamily="49" charset="-120"/>
                <a:ea typeface="細明體" panose="02020509000000000000" pitchFamily="49" charset="-120"/>
              </a:defRPr>
            </a:lvl1pPr>
          </a:lstStyle>
          <a:p>
            <a:endParaRPr lang="zh-TW" altLang="en-US" dirty="0"/>
          </a:p>
        </p:txBody>
      </p:sp>
      <p:sp>
        <p:nvSpPr>
          <p:cNvPr id="4" name="日期預留位置 3"/>
          <p:cNvSpPr>
            <a:spLocks noGrp="1"/>
          </p:cNvSpPr>
          <p:nvPr>
            <p:ph type="dt" sz="half" idx="10"/>
          </p:nvPr>
        </p:nvSpPr>
        <p:spPr/>
        <p:txBody>
          <a:bodyPr rtlCol="0"/>
          <a:lstStyle>
            <a:lvl1pPr>
              <a:defRPr>
                <a:latin typeface="細明體" panose="02020509000000000000" pitchFamily="49" charset="-120"/>
                <a:ea typeface="細明體" panose="02020509000000000000" pitchFamily="49" charset="-120"/>
              </a:defRPr>
            </a:lvl1pPr>
          </a:lstStyle>
          <a:p>
            <a:fld id="{2E857F29-A4AC-4534-9F89-408BC1951107}" type="datetime1">
              <a:rPr lang="en-US" altLang="zh-TW" smtClean="0"/>
              <a:t>3/24/2020</a:t>
            </a:fld>
            <a:endParaRPr lang="zh-TW" altLang="en-US" dirty="0"/>
          </a:p>
        </p:txBody>
      </p:sp>
      <p:sp>
        <p:nvSpPr>
          <p:cNvPr id="6" name="投影片編號預留位置 5"/>
          <p:cNvSpPr>
            <a:spLocks noGrp="1"/>
          </p:cNvSpPr>
          <p:nvPr>
            <p:ph type="sldNum" sz="quarter" idx="12"/>
          </p:nvPr>
        </p:nvSpPr>
        <p:spPr/>
        <p:txBody>
          <a:bodyPr rtlCol="0"/>
          <a:lstStyle>
            <a:lvl1pPr>
              <a:defRPr>
                <a:latin typeface="細明體" panose="02020509000000000000" pitchFamily="49" charset="-120"/>
                <a:ea typeface="細明體" panose="02020509000000000000" pitchFamily="49" charset="-120"/>
              </a:defRPr>
            </a:lvl1pPr>
          </a:lstStyle>
          <a:p>
            <a:fld id="{B13333A4-2EF1-4B79-B68C-AB20E66B4822}" type="slidenum">
              <a:rPr lang="en-US" altLang="zh-TW" smtClean="0"/>
              <a:pPr/>
              <a:t>‹#›</a:t>
            </a:fld>
            <a:endParaRPr lang="zh-TW" altLang="en-US" dirty="0"/>
          </a:p>
        </p:txBody>
      </p:sp>
    </p:spTree>
    <p:extLst>
      <p:ext uri="{BB962C8B-B14F-4D97-AF65-F5344CB8AC3E}">
        <p14:creationId xmlns:p14="http://schemas.microsoft.com/office/powerpoint/2010/main" val="321557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章節標題">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矩形 6"/>
          <p:cNvSpPr/>
          <p:nvPr/>
        </p:nvSpPr>
        <p:spPr bwMode="ltGray">
          <a:xfrm>
            <a:off x="0" y="3276600"/>
            <a:ext cx="12192000" cy="27632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細明體" panose="02020509000000000000" pitchFamily="49" charset="-120"/>
              <a:ea typeface="細明體" panose="02020509000000000000" pitchFamily="49" charset="-120"/>
            </a:endParaRPr>
          </a:p>
        </p:txBody>
      </p:sp>
      <p:sp>
        <p:nvSpPr>
          <p:cNvPr id="2" name="標題 1"/>
          <p:cNvSpPr>
            <a:spLocks noGrp="1"/>
          </p:cNvSpPr>
          <p:nvPr>
            <p:ph type="title"/>
          </p:nvPr>
        </p:nvSpPr>
        <p:spPr>
          <a:xfrm>
            <a:off x="841248" y="3429000"/>
            <a:ext cx="9601200" cy="1838519"/>
          </a:xfrm>
        </p:spPr>
        <p:txBody>
          <a:bodyPr rtlCol="0" anchor="b">
            <a:normAutofit/>
          </a:bodyPr>
          <a:lstStyle>
            <a:lvl1pPr>
              <a:defRPr sz="5200">
                <a:solidFill>
                  <a:schemeClr val="bg1"/>
                </a:solidFill>
                <a:latin typeface="細明體" panose="02020509000000000000" pitchFamily="49" charset="-120"/>
                <a:ea typeface="細明體" panose="02020509000000000000" pitchFamily="49" charset="-120"/>
              </a:defRPr>
            </a:lvl1pPr>
          </a:lstStyle>
          <a:p>
            <a:pPr rtl="0"/>
            <a:r>
              <a:rPr lang="zh-TW" altLang="en-US" dirty="0" smtClean="0"/>
              <a:t>按一下以編輯母片標題樣式</a:t>
            </a:r>
            <a:endParaRPr lang="zh-TW" altLang="en-US" dirty="0"/>
          </a:p>
        </p:txBody>
      </p:sp>
      <p:sp>
        <p:nvSpPr>
          <p:cNvPr id="3" name="文字預留位置 2"/>
          <p:cNvSpPr>
            <a:spLocks noGrp="1"/>
          </p:cNvSpPr>
          <p:nvPr>
            <p:ph type="body" idx="1"/>
          </p:nvPr>
        </p:nvSpPr>
        <p:spPr>
          <a:xfrm>
            <a:off x="841248" y="5340096"/>
            <a:ext cx="9601200" cy="475488"/>
          </a:xfrm>
        </p:spPr>
        <p:txBody>
          <a:bodyPr rtlCol="0"/>
          <a:lstStyle>
            <a:lvl1pPr marL="0" indent="0">
              <a:spcBef>
                <a:spcPts val="0"/>
              </a:spcBef>
              <a:buNone/>
              <a:defRPr sz="2400">
                <a:solidFill>
                  <a:schemeClr val="bg1"/>
                </a:solidFill>
                <a:latin typeface="細明體" panose="02020509000000000000" pitchFamily="49" charset="-120"/>
                <a:ea typeface="細明體" panose="02020509000000000000" pitchFamily="49" charset="-12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zh-TW" altLang="en-US" dirty="0" smtClean="0"/>
              <a:t>按一下以編輯母片文字樣式</a:t>
            </a:r>
            <a:endParaRPr lang="zh-TW" altLang="en-US" dirty="0"/>
          </a:p>
        </p:txBody>
      </p:sp>
    </p:spTree>
    <p:extLst>
      <p:ext uri="{BB962C8B-B14F-4D97-AF65-F5344CB8AC3E}">
        <p14:creationId xmlns:p14="http://schemas.microsoft.com/office/powerpoint/2010/main" val="191735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內容">
    <p:spTree>
      <p:nvGrpSpPr>
        <p:cNvPr id="1" name=""/>
        <p:cNvGrpSpPr/>
        <p:nvPr/>
      </p:nvGrpSpPr>
      <p:grpSpPr>
        <a:xfrm>
          <a:off x="0" y="0"/>
          <a:ext cx="0" cy="0"/>
          <a:chOff x="0" y="0"/>
          <a:chExt cx="0" cy="0"/>
        </a:xfrm>
      </p:grpSpPr>
      <p:sp>
        <p:nvSpPr>
          <p:cNvPr id="2" name="標題 1"/>
          <p:cNvSpPr>
            <a:spLocks noGrp="1"/>
          </p:cNvSpPr>
          <p:nvPr>
            <p:ph type="title"/>
          </p:nvPr>
        </p:nvSpPr>
        <p:spPr>
          <a:xfrm>
            <a:off x="838200" y="365126"/>
            <a:ext cx="10515600" cy="1145224"/>
          </a:xfrm>
        </p:spPr>
        <p:txBody>
          <a:bodyPr rtlCol="0"/>
          <a:lstStyle/>
          <a:p>
            <a:pPr rtl="0"/>
            <a:r>
              <a:rPr lang="zh-TW" altLang="en-US" dirty="0" smtClean="0"/>
              <a:t>按一下以編輯母片標題樣式</a:t>
            </a:r>
            <a:endParaRPr lang="zh-TW" altLang="en-US" dirty="0"/>
          </a:p>
        </p:txBody>
      </p:sp>
      <p:sp>
        <p:nvSpPr>
          <p:cNvPr id="3" name="內容預留位置 2"/>
          <p:cNvSpPr>
            <a:spLocks noGrp="1"/>
          </p:cNvSpPr>
          <p:nvPr>
            <p:ph sz="half" idx="1"/>
          </p:nvPr>
        </p:nvSpPr>
        <p:spPr>
          <a:xfrm>
            <a:off x="838200" y="1825625"/>
            <a:ext cx="5029200" cy="4351338"/>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zh-TW" altLang="en-US" dirty="0" smtClean="0"/>
              <a:t>按一下以編輯母片文字樣式</a:t>
            </a:r>
          </a:p>
          <a:p>
            <a:pPr lvl="1" rtl="0"/>
            <a:r>
              <a:rPr lang="zh-TW" altLang="en-US" dirty="0" smtClean="0"/>
              <a:t>第二層</a:t>
            </a:r>
          </a:p>
          <a:p>
            <a:pPr lvl="2" rtl="0"/>
            <a:r>
              <a:rPr lang="zh-TW" altLang="en-US" dirty="0" smtClean="0"/>
              <a:t>第三層</a:t>
            </a:r>
          </a:p>
          <a:p>
            <a:pPr lvl="3" rtl="0"/>
            <a:r>
              <a:rPr lang="zh-TW" altLang="en-US" dirty="0" smtClean="0"/>
              <a:t>第四層</a:t>
            </a:r>
          </a:p>
          <a:p>
            <a:pPr lvl="4" rtl="0"/>
            <a:r>
              <a:rPr lang="zh-TW" altLang="en-US" dirty="0" smtClean="0"/>
              <a:t>第五層</a:t>
            </a:r>
            <a:endParaRPr lang="zh-TW" altLang="en-US" dirty="0"/>
          </a:p>
        </p:txBody>
      </p:sp>
      <p:sp>
        <p:nvSpPr>
          <p:cNvPr id="4" name="內容預留位置 3"/>
          <p:cNvSpPr>
            <a:spLocks noGrp="1"/>
          </p:cNvSpPr>
          <p:nvPr>
            <p:ph sz="half" idx="2"/>
          </p:nvPr>
        </p:nvSpPr>
        <p:spPr>
          <a:xfrm>
            <a:off x="6324600" y="1825625"/>
            <a:ext cx="5029200" cy="4351338"/>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zh-TW" altLang="en-US" dirty="0" smtClean="0"/>
              <a:t>按一下以編輯母片文字樣式</a:t>
            </a:r>
          </a:p>
          <a:p>
            <a:pPr lvl="1" rtl="0"/>
            <a:r>
              <a:rPr lang="zh-TW" altLang="en-US" dirty="0" smtClean="0"/>
              <a:t>第二層</a:t>
            </a:r>
          </a:p>
          <a:p>
            <a:pPr lvl="2" rtl="0"/>
            <a:r>
              <a:rPr lang="zh-TW" altLang="en-US" dirty="0" smtClean="0"/>
              <a:t>第三層</a:t>
            </a:r>
          </a:p>
          <a:p>
            <a:pPr lvl="3" rtl="0"/>
            <a:r>
              <a:rPr lang="zh-TW" altLang="en-US" dirty="0" smtClean="0"/>
              <a:t>第四層</a:t>
            </a:r>
          </a:p>
          <a:p>
            <a:pPr lvl="4" rtl="0"/>
            <a:r>
              <a:rPr lang="zh-TW" altLang="en-US" dirty="0" smtClean="0"/>
              <a:t>第五層</a:t>
            </a:r>
            <a:endParaRPr lang="zh-TW" altLang="en-US" dirty="0"/>
          </a:p>
        </p:txBody>
      </p:sp>
      <p:sp>
        <p:nvSpPr>
          <p:cNvPr id="6" name="頁尾預留位置 5"/>
          <p:cNvSpPr>
            <a:spLocks noGrp="1"/>
          </p:cNvSpPr>
          <p:nvPr>
            <p:ph type="ftr" sz="quarter" idx="11"/>
          </p:nvPr>
        </p:nvSpPr>
        <p:spPr/>
        <p:txBody>
          <a:bodyPr rtlCol="0"/>
          <a:lstStyle/>
          <a:p>
            <a:pPr rtl="0"/>
            <a:endParaRPr lang="zh-TW" altLang="en-US" dirty="0"/>
          </a:p>
        </p:txBody>
      </p:sp>
      <p:sp>
        <p:nvSpPr>
          <p:cNvPr id="5" name="日期預留位置 4"/>
          <p:cNvSpPr>
            <a:spLocks noGrp="1"/>
          </p:cNvSpPr>
          <p:nvPr>
            <p:ph type="dt" sz="half" idx="10"/>
          </p:nvPr>
        </p:nvSpPr>
        <p:spPr/>
        <p:txBody>
          <a:bodyPr rtlCol="0"/>
          <a:lstStyle/>
          <a:p>
            <a:pPr rtl="0"/>
            <a:fld id="{6F2D1512-67BE-4A5C-BF92-9BCF1CDB1D18}" type="datetime1">
              <a:rPr lang="en-US" altLang="zh-TW" smtClean="0"/>
              <a:t>3/24/2020</a:t>
            </a:fld>
            <a:endParaRPr lang="zh-TW" altLang="en-US" dirty="0"/>
          </a:p>
        </p:txBody>
      </p:sp>
      <p:sp>
        <p:nvSpPr>
          <p:cNvPr id="7" name="投影片編號預留位置 6"/>
          <p:cNvSpPr>
            <a:spLocks noGrp="1"/>
          </p:cNvSpPr>
          <p:nvPr>
            <p:ph type="sldNum" sz="quarter" idx="12"/>
          </p:nvPr>
        </p:nvSpPr>
        <p:spPr/>
        <p:txBody>
          <a:bodyPr rtlCol="0"/>
          <a:lstStyle/>
          <a:p>
            <a:pPr rtl="0"/>
            <a:fld id="{B13333A4-2EF1-4B79-B68C-AB20E66B4822}" type="slidenum">
              <a:rPr lang="en-US" altLang="zh-TW" smtClean="0"/>
              <a:t>‹#›</a:t>
            </a:fld>
            <a:endParaRPr lang="zh-TW" altLang="en-US" dirty="0"/>
          </a:p>
        </p:txBody>
      </p:sp>
    </p:spTree>
    <p:extLst>
      <p:ext uri="{BB962C8B-B14F-4D97-AF65-F5344CB8AC3E}">
        <p14:creationId xmlns:p14="http://schemas.microsoft.com/office/powerpoint/2010/main" val="396317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lvl1pPr>
              <a:defRPr>
                <a:latin typeface="細明體" panose="02020509000000000000" pitchFamily="49" charset="-120"/>
                <a:ea typeface="細明體" panose="02020509000000000000" pitchFamily="49" charset="-120"/>
              </a:defRPr>
            </a:lvl1pPr>
          </a:lstStyle>
          <a:p>
            <a:pPr rtl="0"/>
            <a:r>
              <a:rPr lang="zh-TW" altLang="en-US" dirty="0" smtClean="0"/>
              <a:t>按一下以編輯母片標題樣式</a:t>
            </a:r>
            <a:endParaRPr lang="zh-TW" altLang="en-US" dirty="0"/>
          </a:p>
        </p:txBody>
      </p:sp>
      <p:sp>
        <p:nvSpPr>
          <p:cNvPr id="3" name="文字預留位置 2"/>
          <p:cNvSpPr>
            <a:spLocks noGrp="1"/>
          </p:cNvSpPr>
          <p:nvPr>
            <p:ph type="body" idx="1"/>
          </p:nvPr>
        </p:nvSpPr>
        <p:spPr>
          <a:xfrm>
            <a:off x="839788" y="1828800"/>
            <a:ext cx="5029200" cy="685800"/>
          </a:xfrm>
        </p:spPr>
        <p:txBody>
          <a:bodyPr rtlCol="0" anchor="ctr">
            <a:normAutofit/>
          </a:bodyPr>
          <a:lstStyle>
            <a:lvl1pPr marL="0" indent="0">
              <a:spcBef>
                <a:spcPts val="1000"/>
              </a:spcBef>
              <a:buNone/>
              <a:defRPr sz="2000" b="1">
                <a:latin typeface="細明體" panose="02020509000000000000" pitchFamily="49" charset="-120"/>
                <a:ea typeface="細明體" panose="02020509000000000000" pitchFamily="49"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TW" altLang="en-US" dirty="0" smtClean="0"/>
              <a:t>按一下以編輯母片文字樣式</a:t>
            </a:r>
            <a:endParaRPr lang="zh-TW" altLang="en-US" dirty="0"/>
          </a:p>
        </p:txBody>
      </p:sp>
      <p:sp>
        <p:nvSpPr>
          <p:cNvPr id="4" name="內容預留位置 3"/>
          <p:cNvSpPr>
            <a:spLocks noGrp="1"/>
          </p:cNvSpPr>
          <p:nvPr>
            <p:ph sz="half" idx="2"/>
          </p:nvPr>
        </p:nvSpPr>
        <p:spPr>
          <a:xfrm>
            <a:off x="839788" y="2514600"/>
            <a:ext cx="5029200" cy="3675063"/>
          </a:xfrm>
        </p:spPr>
        <p:txBody>
          <a:bodyPr rtlCol="0">
            <a:normAutofit/>
          </a:bodyPr>
          <a:lstStyle>
            <a:lvl1pPr>
              <a:defRPr sz="2000">
                <a:latin typeface="細明體" panose="02020509000000000000" pitchFamily="49" charset="-120"/>
                <a:ea typeface="細明體" panose="02020509000000000000" pitchFamily="49" charset="-120"/>
              </a:defRPr>
            </a:lvl1pPr>
            <a:lvl2pPr>
              <a:defRPr sz="1800">
                <a:latin typeface="細明體" panose="02020509000000000000" pitchFamily="49" charset="-120"/>
                <a:ea typeface="細明體" panose="02020509000000000000" pitchFamily="49" charset="-120"/>
              </a:defRPr>
            </a:lvl2pPr>
            <a:lvl3pPr>
              <a:defRPr sz="1600">
                <a:latin typeface="細明體" panose="02020509000000000000" pitchFamily="49" charset="-120"/>
                <a:ea typeface="細明體" panose="02020509000000000000" pitchFamily="49" charset="-120"/>
              </a:defRPr>
            </a:lvl3pPr>
            <a:lvl4pPr>
              <a:defRPr sz="1400">
                <a:latin typeface="細明體" panose="02020509000000000000" pitchFamily="49" charset="-120"/>
                <a:ea typeface="細明體" panose="02020509000000000000" pitchFamily="49" charset="-120"/>
              </a:defRPr>
            </a:lvl4pPr>
            <a:lvl5pPr>
              <a:defRPr sz="1400">
                <a:latin typeface="細明體" panose="02020509000000000000" pitchFamily="49" charset="-120"/>
                <a:ea typeface="細明體" panose="02020509000000000000" pitchFamily="49" charset="-120"/>
              </a:defRPr>
            </a:lvl5pPr>
            <a:lvl6pPr>
              <a:defRPr sz="1600"/>
            </a:lvl6pPr>
            <a:lvl7pPr>
              <a:defRPr sz="1600"/>
            </a:lvl7pPr>
            <a:lvl8pPr>
              <a:defRPr sz="1600"/>
            </a:lvl8pPr>
            <a:lvl9pPr>
              <a:defRPr sz="1600"/>
            </a:lvl9pPr>
          </a:lstStyle>
          <a:p>
            <a:pPr lvl="0" rtl="0"/>
            <a:r>
              <a:rPr lang="zh-TW" altLang="en-US" dirty="0" smtClean="0"/>
              <a:t>按一下以編輯母片文字樣式</a:t>
            </a:r>
          </a:p>
          <a:p>
            <a:pPr lvl="1" rtl="0"/>
            <a:r>
              <a:rPr lang="zh-TW" altLang="en-US" dirty="0" smtClean="0"/>
              <a:t>第二層</a:t>
            </a:r>
          </a:p>
          <a:p>
            <a:pPr lvl="2" rtl="0"/>
            <a:r>
              <a:rPr lang="zh-TW" altLang="en-US" dirty="0" smtClean="0"/>
              <a:t>第三層</a:t>
            </a:r>
          </a:p>
          <a:p>
            <a:pPr lvl="3" rtl="0"/>
            <a:r>
              <a:rPr lang="zh-TW" altLang="en-US" dirty="0" smtClean="0"/>
              <a:t>第四層</a:t>
            </a:r>
          </a:p>
          <a:p>
            <a:pPr lvl="4" rtl="0"/>
            <a:r>
              <a:rPr lang="zh-TW" altLang="en-US" dirty="0" smtClean="0"/>
              <a:t>第五層</a:t>
            </a:r>
            <a:endParaRPr lang="zh-TW" altLang="en-US" dirty="0"/>
          </a:p>
        </p:txBody>
      </p:sp>
      <p:sp>
        <p:nvSpPr>
          <p:cNvPr id="5" name="文字預留位置 4"/>
          <p:cNvSpPr>
            <a:spLocks noGrp="1"/>
          </p:cNvSpPr>
          <p:nvPr>
            <p:ph type="body" sz="quarter" idx="3"/>
          </p:nvPr>
        </p:nvSpPr>
        <p:spPr>
          <a:xfrm>
            <a:off x="6326188" y="1828800"/>
            <a:ext cx="5029200" cy="685800"/>
          </a:xfrm>
        </p:spPr>
        <p:txBody>
          <a:bodyPr rtlCol="0" anchor="ctr">
            <a:normAutofit/>
          </a:bodyPr>
          <a:lstStyle>
            <a:lvl1pPr marL="0" indent="0">
              <a:spcBef>
                <a:spcPts val="1000"/>
              </a:spcBef>
              <a:buNone/>
              <a:defRPr sz="2000" b="1">
                <a:latin typeface="細明體" panose="02020509000000000000" pitchFamily="49" charset="-120"/>
                <a:ea typeface="細明體" panose="02020509000000000000" pitchFamily="49" charset="-12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TW" altLang="en-US" dirty="0" smtClean="0"/>
              <a:t>按一下以編輯母片文字樣式</a:t>
            </a:r>
            <a:endParaRPr lang="zh-TW" altLang="en-US" dirty="0"/>
          </a:p>
        </p:txBody>
      </p:sp>
      <p:sp>
        <p:nvSpPr>
          <p:cNvPr id="6" name="內容預留位置 5"/>
          <p:cNvSpPr>
            <a:spLocks noGrp="1"/>
          </p:cNvSpPr>
          <p:nvPr>
            <p:ph sz="quarter" idx="4"/>
          </p:nvPr>
        </p:nvSpPr>
        <p:spPr>
          <a:xfrm>
            <a:off x="6326188" y="2514600"/>
            <a:ext cx="5029200" cy="3675063"/>
          </a:xfrm>
        </p:spPr>
        <p:txBody>
          <a:bodyPr rtlCol="0">
            <a:normAutofit/>
          </a:bodyPr>
          <a:lstStyle>
            <a:lvl1pPr>
              <a:defRPr sz="2000">
                <a:latin typeface="細明體" panose="02020509000000000000" pitchFamily="49" charset="-120"/>
                <a:ea typeface="細明體" panose="02020509000000000000" pitchFamily="49" charset="-120"/>
              </a:defRPr>
            </a:lvl1pPr>
            <a:lvl2pPr>
              <a:defRPr sz="1800">
                <a:latin typeface="細明體" panose="02020509000000000000" pitchFamily="49" charset="-120"/>
                <a:ea typeface="細明體" panose="02020509000000000000" pitchFamily="49" charset="-120"/>
              </a:defRPr>
            </a:lvl2pPr>
            <a:lvl3pPr>
              <a:defRPr sz="1600">
                <a:latin typeface="細明體" panose="02020509000000000000" pitchFamily="49" charset="-120"/>
                <a:ea typeface="細明體" panose="02020509000000000000" pitchFamily="49" charset="-120"/>
              </a:defRPr>
            </a:lvl3pPr>
            <a:lvl4pPr>
              <a:defRPr sz="1400">
                <a:latin typeface="細明體" panose="02020509000000000000" pitchFamily="49" charset="-120"/>
                <a:ea typeface="細明體" panose="02020509000000000000" pitchFamily="49" charset="-120"/>
              </a:defRPr>
            </a:lvl4pPr>
            <a:lvl5pPr>
              <a:defRPr sz="1400">
                <a:latin typeface="細明體" panose="02020509000000000000" pitchFamily="49" charset="-120"/>
                <a:ea typeface="細明體" panose="02020509000000000000" pitchFamily="49" charset="-120"/>
              </a:defRPr>
            </a:lvl5pPr>
            <a:lvl6pPr>
              <a:defRPr sz="1600"/>
            </a:lvl6pPr>
            <a:lvl7pPr>
              <a:defRPr sz="1600"/>
            </a:lvl7pPr>
            <a:lvl8pPr>
              <a:defRPr sz="1600"/>
            </a:lvl8pPr>
            <a:lvl9pPr>
              <a:defRPr sz="1600"/>
            </a:lvl9pPr>
          </a:lstStyle>
          <a:p>
            <a:pPr lvl="0" rtl="0"/>
            <a:r>
              <a:rPr lang="zh-TW" altLang="en-US" dirty="0" smtClean="0"/>
              <a:t>按一下以編輯母片文字樣式</a:t>
            </a:r>
          </a:p>
          <a:p>
            <a:pPr lvl="1" rtl="0"/>
            <a:r>
              <a:rPr lang="zh-TW" altLang="en-US" dirty="0" smtClean="0"/>
              <a:t>第二層</a:t>
            </a:r>
          </a:p>
          <a:p>
            <a:pPr lvl="2" rtl="0"/>
            <a:r>
              <a:rPr lang="zh-TW" altLang="en-US" dirty="0" smtClean="0"/>
              <a:t>第三層</a:t>
            </a:r>
          </a:p>
          <a:p>
            <a:pPr lvl="3" rtl="0"/>
            <a:r>
              <a:rPr lang="zh-TW" altLang="en-US" dirty="0" smtClean="0"/>
              <a:t>第四層</a:t>
            </a:r>
          </a:p>
          <a:p>
            <a:pPr lvl="4" rtl="0"/>
            <a:r>
              <a:rPr lang="zh-TW" altLang="en-US" dirty="0" smtClean="0"/>
              <a:t>第五層</a:t>
            </a:r>
            <a:endParaRPr lang="zh-TW" altLang="en-US" dirty="0"/>
          </a:p>
        </p:txBody>
      </p:sp>
      <p:sp>
        <p:nvSpPr>
          <p:cNvPr id="8" name="頁尾預留位置 7"/>
          <p:cNvSpPr>
            <a:spLocks noGrp="1"/>
          </p:cNvSpPr>
          <p:nvPr>
            <p:ph type="ftr" sz="quarter" idx="11"/>
          </p:nvPr>
        </p:nvSpPr>
        <p:spPr/>
        <p:txBody>
          <a:bodyPr rtlCol="0"/>
          <a:lstStyle>
            <a:lvl1pPr>
              <a:defRPr>
                <a:latin typeface="細明體" panose="02020509000000000000" pitchFamily="49" charset="-120"/>
                <a:ea typeface="細明體" panose="02020509000000000000" pitchFamily="49" charset="-120"/>
              </a:defRPr>
            </a:lvl1pPr>
          </a:lstStyle>
          <a:p>
            <a:endParaRPr lang="zh-TW" altLang="en-US" dirty="0"/>
          </a:p>
        </p:txBody>
      </p:sp>
      <p:sp>
        <p:nvSpPr>
          <p:cNvPr id="7" name="日期預留位置 6"/>
          <p:cNvSpPr>
            <a:spLocks noGrp="1"/>
          </p:cNvSpPr>
          <p:nvPr>
            <p:ph type="dt" sz="half" idx="10"/>
          </p:nvPr>
        </p:nvSpPr>
        <p:spPr/>
        <p:txBody>
          <a:bodyPr rtlCol="0"/>
          <a:lstStyle>
            <a:lvl1pPr>
              <a:defRPr>
                <a:latin typeface="細明體" panose="02020509000000000000" pitchFamily="49" charset="-120"/>
                <a:ea typeface="細明體" panose="02020509000000000000" pitchFamily="49" charset="-120"/>
              </a:defRPr>
            </a:lvl1pPr>
          </a:lstStyle>
          <a:p>
            <a:fld id="{3E54F656-0658-4054-ABB4-AB6E7DCE7EE9}" type="datetime1">
              <a:rPr lang="en-US" altLang="zh-TW" smtClean="0"/>
              <a:t>3/24/2020</a:t>
            </a:fld>
            <a:endParaRPr lang="zh-TW" altLang="en-US" dirty="0"/>
          </a:p>
        </p:txBody>
      </p:sp>
      <p:sp>
        <p:nvSpPr>
          <p:cNvPr id="9" name="投影片編號預留位置 8"/>
          <p:cNvSpPr>
            <a:spLocks noGrp="1"/>
          </p:cNvSpPr>
          <p:nvPr>
            <p:ph type="sldNum" sz="quarter" idx="12"/>
          </p:nvPr>
        </p:nvSpPr>
        <p:spPr/>
        <p:txBody>
          <a:bodyPr rtlCol="0"/>
          <a:lstStyle>
            <a:lvl1pPr>
              <a:defRPr>
                <a:latin typeface="細明體" panose="02020509000000000000" pitchFamily="49" charset="-120"/>
                <a:ea typeface="細明體" panose="02020509000000000000" pitchFamily="49" charset="-120"/>
              </a:defRPr>
            </a:lvl1pPr>
          </a:lstStyle>
          <a:p>
            <a:fld id="{B13333A4-2EF1-4B79-B68C-AB20E66B4822}" type="slidenum">
              <a:rPr lang="en-US" altLang="zh-TW" smtClean="0"/>
              <a:pPr/>
              <a:t>‹#›</a:t>
            </a:fld>
            <a:endParaRPr lang="zh-TW" altLang="en-US" dirty="0"/>
          </a:p>
        </p:txBody>
      </p:sp>
    </p:spTree>
    <p:extLst>
      <p:ext uri="{BB962C8B-B14F-4D97-AF65-F5344CB8AC3E}">
        <p14:creationId xmlns:p14="http://schemas.microsoft.com/office/powerpoint/2010/main" val="144799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lvl1pPr>
              <a:defRPr>
                <a:latin typeface="細明體" panose="02020509000000000000" pitchFamily="49" charset="-120"/>
                <a:ea typeface="細明體" panose="02020509000000000000" pitchFamily="49" charset="-120"/>
              </a:defRPr>
            </a:lvl1pPr>
          </a:lstStyle>
          <a:p>
            <a:pPr rtl="0"/>
            <a:r>
              <a:rPr lang="zh-TW" altLang="en-US" dirty="0" smtClean="0"/>
              <a:t>按一下以編輯母片標題樣式</a:t>
            </a:r>
            <a:endParaRPr lang="zh-TW" altLang="en-US" dirty="0"/>
          </a:p>
        </p:txBody>
      </p:sp>
      <p:sp>
        <p:nvSpPr>
          <p:cNvPr id="4" name="頁尾預留位置 3"/>
          <p:cNvSpPr>
            <a:spLocks noGrp="1"/>
          </p:cNvSpPr>
          <p:nvPr>
            <p:ph type="ftr" sz="quarter" idx="11"/>
          </p:nvPr>
        </p:nvSpPr>
        <p:spPr/>
        <p:txBody>
          <a:bodyPr rtlCol="0"/>
          <a:lstStyle>
            <a:lvl1pPr>
              <a:defRPr>
                <a:latin typeface="細明體" panose="02020509000000000000" pitchFamily="49" charset="-120"/>
                <a:ea typeface="細明體" panose="02020509000000000000" pitchFamily="49" charset="-120"/>
              </a:defRPr>
            </a:lvl1pPr>
          </a:lstStyle>
          <a:p>
            <a:endParaRPr lang="zh-TW" altLang="en-US" dirty="0"/>
          </a:p>
        </p:txBody>
      </p:sp>
      <p:sp>
        <p:nvSpPr>
          <p:cNvPr id="3" name="日期預留位置 2"/>
          <p:cNvSpPr>
            <a:spLocks noGrp="1"/>
          </p:cNvSpPr>
          <p:nvPr>
            <p:ph type="dt" sz="half" idx="10"/>
          </p:nvPr>
        </p:nvSpPr>
        <p:spPr/>
        <p:txBody>
          <a:bodyPr rtlCol="0"/>
          <a:lstStyle>
            <a:lvl1pPr>
              <a:defRPr>
                <a:latin typeface="細明體" panose="02020509000000000000" pitchFamily="49" charset="-120"/>
                <a:ea typeface="細明體" panose="02020509000000000000" pitchFamily="49" charset="-120"/>
              </a:defRPr>
            </a:lvl1pPr>
          </a:lstStyle>
          <a:p>
            <a:fld id="{024BA66C-C523-475F-9C8A-97AD94193EEE}" type="datetime1">
              <a:rPr lang="en-US" altLang="zh-TW" smtClean="0"/>
              <a:t>3/24/2020</a:t>
            </a:fld>
            <a:endParaRPr lang="zh-TW" altLang="en-US" dirty="0"/>
          </a:p>
        </p:txBody>
      </p:sp>
      <p:sp>
        <p:nvSpPr>
          <p:cNvPr id="5" name="投影片編號預留位置 4"/>
          <p:cNvSpPr>
            <a:spLocks noGrp="1"/>
          </p:cNvSpPr>
          <p:nvPr>
            <p:ph type="sldNum" sz="quarter" idx="12"/>
          </p:nvPr>
        </p:nvSpPr>
        <p:spPr/>
        <p:txBody>
          <a:bodyPr rtlCol="0"/>
          <a:lstStyle>
            <a:lvl1pPr>
              <a:defRPr>
                <a:latin typeface="細明體" panose="02020509000000000000" pitchFamily="49" charset="-120"/>
                <a:ea typeface="細明體" panose="02020509000000000000" pitchFamily="49" charset="-120"/>
              </a:defRPr>
            </a:lvl1pPr>
          </a:lstStyle>
          <a:p>
            <a:fld id="{B13333A4-2EF1-4B79-B68C-AB20E66B4822}" type="slidenum">
              <a:rPr lang="en-US" altLang="zh-TW" smtClean="0"/>
              <a:pPr/>
              <a:t>‹#›</a:t>
            </a:fld>
            <a:endParaRPr lang="zh-TW" altLang="en-US" dirty="0"/>
          </a:p>
        </p:txBody>
      </p:sp>
    </p:spTree>
    <p:extLst>
      <p:ext uri="{BB962C8B-B14F-4D97-AF65-F5344CB8AC3E}">
        <p14:creationId xmlns:p14="http://schemas.microsoft.com/office/powerpoint/2010/main" val="395634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頁尾預留位置 2"/>
          <p:cNvSpPr>
            <a:spLocks noGrp="1"/>
          </p:cNvSpPr>
          <p:nvPr>
            <p:ph type="ftr" sz="quarter" idx="11"/>
          </p:nvPr>
        </p:nvSpPr>
        <p:spPr/>
        <p:txBody>
          <a:bodyPr rtlCol="0"/>
          <a:lstStyle>
            <a:lvl1pPr>
              <a:defRPr>
                <a:latin typeface="細明體" panose="02020509000000000000" pitchFamily="49" charset="-120"/>
                <a:ea typeface="細明體" panose="02020509000000000000" pitchFamily="49" charset="-120"/>
              </a:defRPr>
            </a:lvl1pPr>
          </a:lstStyle>
          <a:p>
            <a:endParaRPr lang="zh-TW" altLang="en-US" dirty="0"/>
          </a:p>
        </p:txBody>
      </p:sp>
      <p:sp>
        <p:nvSpPr>
          <p:cNvPr id="2" name="日期預留位置 1"/>
          <p:cNvSpPr>
            <a:spLocks noGrp="1"/>
          </p:cNvSpPr>
          <p:nvPr>
            <p:ph type="dt" sz="half" idx="10"/>
          </p:nvPr>
        </p:nvSpPr>
        <p:spPr/>
        <p:txBody>
          <a:bodyPr rtlCol="0"/>
          <a:lstStyle>
            <a:lvl1pPr>
              <a:defRPr>
                <a:latin typeface="細明體" panose="02020509000000000000" pitchFamily="49" charset="-120"/>
                <a:ea typeface="細明體" panose="02020509000000000000" pitchFamily="49" charset="-120"/>
              </a:defRPr>
            </a:lvl1pPr>
          </a:lstStyle>
          <a:p>
            <a:fld id="{9C7D906F-D087-477C-B59B-CA7EA8006748}" type="datetime1">
              <a:rPr lang="en-US" altLang="zh-TW" smtClean="0"/>
              <a:t>3/24/2020</a:t>
            </a:fld>
            <a:endParaRPr lang="zh-TW" altLang="en-US" dirty="0"/>
          </a:p>
        </p:txBody>
      </p:sp>
      <p:sp>
        <p:nvSpPr>
          <p:cNvPr id="4" name="投影片編號預留位置 3"/>
          <p:cNvSpPr>
            <a:spLocks noGrp="1"/>
          </p:cNvSpPr>
          <p:nvPr>
            <p:ph type="sldNum" sz="quarter" idx="12"/>
          </p:nvPr>
        </p:nvSpPr>
        <p:spPr/>
        <p:txBody>
          <a:bodyPr rtlCol="0"/>
          <a:lstStyle>
            <a:lvl1pPr>
              <a:defRPr>
                <a:latin typeface="細明體" panose="02020509000000000000" pitchFamily="49" charset="-120"/>
                <a:ea typeface="細明體" panose="02020509000000000000" pitchFamily="49" charset="-120"/>
              </a:defRPr>
            </a:lvl1pPr>
          </a:lstStyle>
          <a:p>
            <a:fld id="{B13333A4-2EF1-4B79-B68C-AB20E66B4822}" type="slidenum">
              <a:rPr lang="en-US" altLang="zh-TW" smtClean="0"/>
              <a:pPr/>
              <a:t>‹#›</a:t>
            </a:fld>
            <a:endParaRPr lang="zh-TW" altLang="en-US" dirty="0"/>
          </a:p>
        </p:txBody>
      </p:sp>
    </p:spTree>
    <p:extLst>
      <p:ext uri="{BB962C8B-B14F-4D97-AF65-F5344CB8AC3E}">
        <p14:creationId xmlns:p14="http://schemas.microsoft.com/office/powerpoint/2010/main" val="366730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7924800" y="1524000"/>
            <a:ext cx="3429000" cy="1905000"/>
          </a:xfrm>
        </p:spPr>
        <p:txBody>
          <a:bodyPr rtlCol="0" anchor="b">
            <a:normAutofit/>
          </a:bodyPr>
          <a:lstStyle>
            <a:lvl1pPr>
              <a:defRPr sz="3400">
                <a:latin typeface="細明體" panose="02020509000000000000" pitchFamily="49" charset="-120"/>
                <a:ea typeface="細明體" panose="02020509000000000000" pitchFamily="49" charset="-120"/>
              </a:defRPr>
            </a:lvl1pPr>
          </a:lstStyle>
          <a:p>
            <a:pPr rtl="0"/>
            <a:r>
              <a:rPr lang="zh-TW" altLang="en-US" dirty="0" smtClean="0"/>
              <a:t>按一下以編輯母片標題樣式</a:t>
            </a:r>
            <a:endParaRPr lang="zh-TW" altLang="en-US" dirty="0"/>
          </a:p>
        </p:txBody>
      </p:sp>
      <p:sp>
        <p:nvSpPr>
          <p:cNvPr id="3" name="內容預留位置 2"/>
          <p:cNvSpPr>
            <a:spLocks noGrp="1"/>
          </p:cNvSpPr>
          <p:nvPr>
            <p:ph idx="1"/>
          </p:nvPr>
        </p:nvSpPr>
        <p:spPr>
          <a:xfrm>
            <a:off x="838200" y="685800"/>
            <a:ext cx="6400800" cy="5257800"/>
          </a:xfrm>
        </p:spPr>
        <p:txBody>
          <a:bodyPr rtlCol="0">
            <a:normAutofit/>
          </a:bodyPr>
          <a:lstStyle>
            <a:lvl1pPr>
              <a:defRPr sz="2000">
                <a:latin typeface="細明體" panose="02020509000000000000" pitchFamily="49" charset="-120"/>
                <a:ea typeface="細明體" panose="02020509000000000000" pitchFamily="49" charset="-120"/>
              </a:defRPr>
            </a:lvl1pPr>
            <a:lvl2pPr>
              <a:defRPr sz="1800">
                <a:latin typeface="細明體" panose="02020509000000000000" pitchFamily="49" charset="-120"/>
                <a:ea typeface="細明體" panose="02020509000000000000" pitchFamily="49" charset="-120"/>
              </a:defRPr>
            </a:lvl2pPr>
            <a:lvl3pPr>
              <a:defRPr sz="1600">
                <a:latin typeface="細明體" panose="02020509000000000000" pitchFamily="49" charset="-120"/>
                <a:ea typeface="細明體" panose="02020509000000000000" pitchFamily="49" charset="-120"/>
              </a:defRPr>
            </a:lvl3pPr>
            <a:lvl4pPr>
              <a:defRPr sz="1400">
                <a:latin typeface="細明體" panose="02020509000000000000" pitchFamily="49" charset="-120"/>
                <a:ea typeface="細明體" panose="02020509000000000000" pitchFamily="49" charset="-120"/>
              </a:defRPr>
            </a:lvl4pPr>
            <a:lvl5pPr>
              <a:defRPr sz="1400">
                <a:latin typeface="細明體" panose="02020509000000000000" pitchFamily="49" charset="-120"/>
                <a:ea typeface="細明體" panose="02020509000000000000" pitchFamily="49" charset="-120"/>
              </a:defRPr>
            </a:lvl5pPr>
            <a:lvl6pPr>
              <a:defRPr sz="2000"/>
            </a:lvl6pPr>
            <a:lvl7pPr>
              <a:defRPr sz="2000"/>
            </a:lvl7pPr>
            <a:lvl8pPr>
              <a:defRPr sz="2000"/>
            </a:lvl8pPr>
            <a:lvl9pPr>
              <a:defRPr sz="2000"/>
            </a:lvl9pPr>
          </a:lstStyle>
          <a:p>
            <a:pPr lvl="0" rtl="0"/>
            <a:r>
              <a:rPr lang="zh-TW" altLang="en-US" dirty="0" smtClean="0"/>
              <a:t>按一下以編輯母片文字樣式</a:t>
            </a:r>
          </a:p>
          <a:p>
            <a:pPr lvl="1" rtl="0"/>
            <a:r>
              <a:rPr lang="zh-TW" altLang="en-US" dirty="0" smtClean="0"/>
              <a:t>第二層</a:t>
            </a:r>
          </a:p>
          <a:p>
            <a:pPr lvl="2" rtl="0"/>
            <a:r>
              <a:rPr lang="zh-TW" altLang="en-US" dirty="0" smtClean="0"/>
              <a:t>第三層</a:t>
            </a:r>
          </a:p>
          <a:p>
            <a:pPr lvl="3" rtl="0"/>
            <a:r>
              <a:rPr lang="zh-TW" altLang="en-US" dirty="0" smtClean="0"/>
              <a:t>第四層</a:t>
            </a:r>
          </a:p>
          <a:p>
            <a:pPr lvl="4" rtl="0"/>
            <a:r>
              <a:rPr lang="zh-TW" altLang="en-US" dirty="0" smtClean="0"/>
              <a:t>第五層</a:t>
            </a:r>
            <a:endParaRPr lang="zh-TW" altLang="en-US" dirty="0"/>
          </a:p>
        </p:txBody>
      </p:sp>
      <p:sp>
        <p:nvSpPr>
          <p:cNvPr id="4" name="文字預留位置 3"/>
          <p:cNvSpPr>
            <a:spLocks noGrp="1"/>
          </p:cNvSpPr>
          <p:nvPr>
            <p:ph type="body" sz="half" idx="2"/>
          </p:nvPr>
        </p:nvSpPr>
        <p:spPr>
          <a:xfrm>
            <a:off x="7924800" y="3581400"/>
            <a:ext cx="3429000" cy="1828800"/>
          </a:xfrm>
        </p:spPr>
        <p:txBody>
          <a:bodyPr rtlCol="0"/>
          <a:lstStyle>
            <a:lvl1pPr marL="0" indent="0">
              <a:spcBef>
                <a:spcPts val="1000"/>
              </a:spcBef>
              <a:buNone/>
              <a:defRPr sz="1600">
                <a:latin typeface="細明體" panose="02020509000000000000" pitchFamily="49" charset="-120"/>
                <a:ea typeface="細明體" panose="02020509000000000000" pitchFamily="49" charset="-12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TW" altLang="en-US" dirty="0" smtClean="0"/>
              <a:t>按一下以編輯母片文字樣式</a:t>
            </a:r>
            <a:endParaRPr lang="zh-TW" altLang="en-US" dirty="0"/>
          </a:p>
        </p:txBody>
      </p:sp>
      <p:sp>
        <p:nvSpPr>
          <p:cNvPr id="6" name="頁尾預留位置 5"/>
          <p:cNvSpPr>
            <a:spLocks noGrp="1"/>
          </p:cNvSpPr>
          <p:nvPr>
            <p:ph type="ftr" sz="quarter" idx="11"/>
          </p:nvPr>
        </p:nvSpPr>
        <p:spPr/>
        <p:txBody>
          <a:bodyPr rtlCol="0"/>
          <a:lstStyle>
            <a:lvl1pPr>
              <a:defRPr>
                <a:latin typeface="細明體" panose="02020509000000000000" pitchFamily="49" charset="-120"/>
                <a:ea typeface="細明體" panose="02020509000000000000" pitchFamily="49" charset="-120"/>
              </a:defRPr>
            </a:lvl1pPr>
          </a:lstStyle>
          <a:p>
            <a:endParaRPr lang="zh-TW" altLang="en-US" dirty="0"/>
          </a:p>
        </p:txBody>
      </p:sp>
      <p:sp>
        <p:nvSpPr>
          <p:cNvPr id="5" name="日期預留位置 4"/>
          <p:cNvSpPr>
            <a:spLocks noGrp="1"/>
          </p:cNvSpPr>
          <p:nvPr>
            <p:ph type="dt" sz="half" idx="10"/>
          </p:nvPr>
        </p:nvSpPr>
        <p:spPr/>
        <p:txBody>
          <a:bodyPr rtlCol="0"/>
          <a:lstStyle>
            <a:lvl1pPr>
              <a:defRPr>
                <a:latin typeface="細明體" panose="02020509000000000000" pitchFamily="49" charset="-120"/>
                <a:ea typeface="細明體" panose="02020509000000000000" pitchFamily="49" charset="-120"/>
              </a:defRPr>
            </a:lvl1pPr>
          </a:lstStyle>
          <a:p>
            <a:fld id="{4AFC2911-AED6-47C8-8C3E-A3BF97FB1E05}" type="datetime1">
              <a:rPr lang="en-US" altLang="zh-TW" smtClean="0"/>
              <a:t>3/24/2020</a:t>
            </a:fld>
            <a:endParaRPr lang="zh-TW" altLang="en-US" dirty="0"/>
          </a:p>
        </p:txBody>
      </p:sp>
      <p:sp>
        <p:nvSpPr>
          <p:cNvPr id="7" name="投影片編號預留位置 6"/>
          <p:cNvSpPr>
            <a:spLocks noGrp="1"/>
          </p:cNvSpPr>
          <p:nvPr>
            <p:ph type="sldNum" sz="quarter" idx="12"/>
          </p:nvPr>
        </p:nvSpPr>
        <p:spPr/>
        <p:txBody>
          <a:bodyPr rtlCol="0"/>
          <a:lstStyle>
            <a:lvl1pPr>
              <a:defRPr>
                <a:latin typeface="細明體" panose="02020509000000000000" pitchFamily="49" charset="-120"/>
                <a:ea typeface="細明體" panose="02020509000000000000" pitchFamily="49" charset="-120"/>
              </a:defRPr>
            </a:lvl1pPr>
          </a:lstStyle>
          <a:p>
            <a:fld id="{B13333A4-2EF1-4B79-B68C-AB20E66B4822}" type="slidenum">
              <a:rPr lang="en-US" altLang="zh-TW" smtClean="0"/>
              <a:pPr/>
              <a:t>‹#›</a:t>
            </a:fld>
            <a:endParaRPr lang="zh-TW" altLang="en-US" dirty="0"/>
          </a:p>
        </p:txBody>
      </p:sp>
    </p:spTree>
    <p:extLst>
      <p:ext uri="{BB962C8B-B14F-4D97-AF65-F5344CB8AC3E}">
        <p14:creationId xmlns:p14="http://schemas.microsoft.com/office/powerpoint/2010/main" val="97896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7924800" y="1527048"/>
            <a:ext cx="3429000" cy="1901952"/>
          </a:xfrm>
        </p:spPr>
        <p:txBody>
          <a:bodyPr rtlCol="0" anchor="b">
            <a:normAutofit/>
          </a:bodyPr>
          <a:lstStyle>
            <a:lvl1pPr>
              <a:defRPr sz="3400">
                <a:latin typeface="細明體" panose="02020509000000000000" pitchFamily="49" charset="-120"/>
                <a:ea typeface="細明體" panose="02020509000000000000" pitchFamily="49" charset="-120"/>
              </a:defRPr>
            </a:lvl1pPr>
          </a:lstStyle>
          <a:p>
            <a:pPr rtl="0"/>
            <a:r>
              <a:rPr lang="zh-TW" altLang="en-US" dirty="0" smtClean="0"/>
              <a:t>按一下以編輯母片標題樣式</a:t>
            </a:r>
            <a:endParaRPr lang="zh-TW" altLang="en-US" dirty="0"/>
          </a:p>
        </p:txBody>
      </p:sp>
      <p:sp>
        <p:nvSpPr>
          <p:cNvPr id="3" name="圖片預留位置 2" title="要新增影像的空白預留位置。按一下預留位置，然後選取您要新增的影像"/>
          <p:cNvSpPr>
            <a:spLocks noGrp="1"/>
          </p:cNvSpPr>
          <p:nvPr>
            <p:ph type="pic" idx="1"/>
          </p:nvPr>
        </p:nvSpPr>
        <p:spPr>
          <a:xfrm>
            <a:off x="838198" y="685800"/>
            <a:ext cx="6400800" cy="5257800"/>
          </a:xfrm>
        </p:spPr>
        <p:txBody>
          <a:bodyPr rtlCol="0"/>
          <a:lstStyle>
            <a:lvl1pPr marL="0" indent="0" algn="ctr">
              <a:buNone/>
              <a:defRPr sz="3200">
                <a:latin typeface="細明體" panose="02020509000000000000" pitchFamily="49" charset="-120"/>
                <a:ea typeface="細明體" panose="02020509000000000000" pitchFamily="49" charset="-12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zh-TW" altLang="en-US" dirty="0"/>
          </a:p>
        </p:txBody>
      </p:sp>
      <p:sp>
        <p:nvSpPr>
          <p:cNvPr id="4" name="文字預留位置 3"/>
          <p:cNvSpPr>
            <a:spLocks noGrp="1"/>
          </p:cNvSpPr>
          <p:nvPr>
            <p:ph type="body" sz="half" idx="2"/>
          </p:nvPr>
        </p:nvSpPr>
        <p:spPr>
          <a:xfrm>
            <a:off x="7924800" y="3581400"/>
            <a:ext cx="3428999" cy="1828800"/>
          </a:xfrm>
        </p:spPr>
        <p:txBody>
          <a:bodyPr rtlCol="0"/>
          <a:lstStyle>
            <a:lvl1pPr marL="0" indent="0">
              <a:spcBef>
                <a:spcPts val="1000"/>
              </a:spcBef>
              <a:buNone/>
              <a:defRPr sz="1600">
                <a:latin typeface="細明體" panose="02020509000000000000" pitchFamily="49" charset="-120"/>
                <a:ea typeface="細明體" panose="02020509000000000000" pitchFamily="49" charset="-12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zh-TW" altLang="en-US" dirty="0" smtClean="0"/>
              <a:t>按一下以編輯母片文字樣式</a:t>
            </a:r>
            <a:endParaRPr lang="zh-TW" altLang="en-US" dirty="0"/>
          </a:p>
        </p:txBody>
      </p:sp>
      <p:sp>
        <p:nvSpPr>
          <p:cNvPr id="6" name="頁尾預留位置 5"/>
          <p:cNvSpPr>
            <a:spLocks noGrp="1"/>
          </p:cNvSpPr>
          <p:nvPr>
            <p:ph type="ftr" sz="quarter" idx="11"/>
          </p:nvPr>
        </p:nvSpPr>
        <p:spPr/>
        <p:txBody>
          <a:bodyPr rtlCol="0"/>
          <a:lstStyle>
            <a:lvl1pPr>
              <a:defRPr>
                <a:latin typeface="細明體" panose="02020509000000000000" pitchFamily="49" charset="-120"/>
                <a:ea typeface="細明體" panose="02020509000000000000" pitchFamily="49" charset="-120"/>
              </a:defRPr>
            </a:lvl1pPr>
          </a:lstStyle>
          <a:p>
            <a:endParaRPr lang="zh-TW" altLang="en-US" dirty="0"/>
          </a:p>
        </p:txBody>
      </p:sp>
      <p:sp>
        <p:nvSpPr>
          <p:cNvPr id="5" name="日期預留位置 4"/>
          <p:cNvSpPr>
            <a:spLocks noGrp="1"/>
          </p:cNvSpPr>
          <p:nvPr>
            <p:ph type="dt" sz="half" idx="10"/>
          </p:nvPr>
        </p:nvSpPr>
        <p:spPr/>
        <p:txBody>
          <a:bodyPr rtlCol="0"/>
          <a:lstStyle>
            <a:lvl1pPr>
              <a:defRPr>
                <a:latin typeface="細明體" panose="02020509000000000000" pitchFamily="49" charset="-120"/>
                <a:ea typeface="細明體" panose="02020509000000000000" pitchFamily="49" charset="-120"/>
              </a:defRPr>
            </a:lvl1pPr>
          </a:lstStyle>
          <a:p>
            <a:fld id="{8E3ACFFD-8107-48B3-83E3-13C61ADA38C8}" type="datetime1">
              <a:rPr lang="en-US" altLang="zh-TW" smtClean="0"/>
              <a:t>3/24/2020</a:t>
            </a:fld>
            <a:endParaRPr lang="zh-TW" altLang="en-US" dirty="0"/>
          </a:p>
        </p:txBody>
      </p:sp>
      <p:sp>
        <p:nvSpPr>
          <p:cNvPr id="7" name="投影片編號預留位置 6"/>
          <p:cNvSpPr>
            <a:spLocks noGrp="1"/>
          </p:cNvSpPr>
          <p:nvPr>
            <p:ph type="sldNum" sz="quarter" idx="12"/>
          </p:nvPr>
        </p:nvSpPr>
        <p:spPr/>
        <p:txBody>
          <a:bodyPr rtlCol="0"/>
          <a:lstStyle>
            <a:lvl1pPr>
              <a:defRPr>
                <a:latin typeface="細明體" panose="02020509000000000000" pitchFamily="49" charset="-120"/>
                <a:ea typeface="細明體" panose="02020509000000000000" pitchFamily="49" charset="-120"/>
              </a:defRPr>
            </a:lvl1pPr>
          </a:lstStyle>
          <a:p>
            <a:fld id="{B13333A4-2EF1-4B79-B68C-AB20E66B4822}" type="slidenum">
              <a:rPr lang="en-US" altLang="zh-TW" smtClean="0"/>
              <a:pPr/>
              <a:t>‹#›</a:t>
            </a:fld>
            <a:endParaRPr lang="zh-TW" altLang="en-US" dirty="0"/>
          </a:p>
        </p:txBody>
      </p:sp>
    </p:spTree>
    <p:extLst>
      <p:ext uri="{BB962C8B-B14F-4D97-AF65-F5344CB8AC3E}">
        <p14:creationId xmlns:p14="http://schemas.microsoft.com/office/powerpoint/2010/main" val="322527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bwMode="invGray">
          <a:xfrm>
            <a:off x="0" y="6492239"/>
            <a:ext cx="12188825" cy="3657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TW" altLang="en-US" dirty="0">
              <a:latin typeface="細明體" panose="02020509000000000000" pitchFamily="49" charset="-120"/>
              <a:ea typeface="細明體" panose="02020509000000000000" pitchFamily="49" charset="-120"/>
            </a:endParaRPr>
          </a:p>
        </p:txBody>
      </p:sp>
      <p:sp>
        <p:nvSpPr>
          <p:cNvPr id="2" name="標題預留位置 1"/>
          <p:cNvSpPr>
            <a:spLocks noGrp="1"/>
          </p:cNvSpPr>
          <p:nvPr>
            <p:ph type="title"/>
          </p:nvPr>
        </p:nvSpPr>
        <p:spPr>
          <a:xfrm>
            <a:off x="838200" y="365126"/>
            <a:ext cx="10515600" cy="1145224"/>
          </a:xfrm>
          <a:prstGeom prst="rect">
            <a:avLst/>
          </a:prstGeom>
        </p:spPr>
        <p:txBody>
          <a:bodyPr vert="horz" lIns="91440" tIns="45720" rIns="91440" bIns="45720" rtlCol="0" anchor="b">
            <a:normAutofit/>
          </a:bodyPr>
          <a:lstStyle/>
          <a:p>
            <a:pPr rtl="0"/>
            <a:r>
              <a:rPr lang="zh-TW" altLang="en-US" dirty="0" smtClean="0"/>
              <a:t>按一下以編輯母片標題樣式</a:t>
            </a:r>
            <a:endParaRPr lang="zh-TW" altLang="en-US" dirty="0"/>
          </a:p>
        </p:txBody>
      </p:sp>
      <p:sp>
        <p:nvSpPr>
          <p:cNvPr id="3" name="文字預留位置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zh-TW" altLang="en-US" dirty="0" smtClean="0"/>
              <a:t>按一下以編輯母片文字樣式</a:t>
            </a:r>
          </a:p>
          <a:p>
            <a:pPr lvl="1" rtl="0"/>
            <a:r>
              <a:rPr lang="zh-TW" altLang="en-US" dirty="0" smtClean="0"/>
              <a:t>第二層</a:t>
            </a:r>
          </a:p>
          <a:p>
            <a:pPr lvl="2" rtl="0"/>
            <a:r>
              <a:rPr lang="zh-TW" altLang="en-US" dirty="0" smtClean="0"/>
              <a:t>第三層</a:t>
            </a:r>
          </a:p>
          <a:p>
            <a:pPr lvl="3" rtl="0"/>
            <a:r>
              <a:rPr lang="zh-TW" altLang="en-US" dirty="0" smtClean="0"/>
              <a:t>第四層</a:t>
            </a:r>
          </a:p>
          <a:p>
            <a:pPr lvl="4" rtl="0"/>
            <a:r>
              <a:rPr lang="zh-TW" altLang="en-US" dirty="0" smtClean="0"/>
              <a:t>第五層</a:t>
            </a:r>
            <a:endParaRPr lang="zh-TW" altLang="en-US" dirty="0"/>
          </a:p>
        </p:txBody>
      </p:sp>
      <p:sp>
        <p:nvSpPr>
          <p:cNvPr id="5" name="頁尾預留位置 4"/>
          <p:cNvSpPr>
            <a:spLocks noGrp="1"/>
          </p:cNvSpPr>
          <p:nvPr>
            <p:ph type="ftr" sz="quarter" idx="3"/>
          </p:nvPr>
        </p:nvSpPr>
        <p:spPr>
          <a:xfrm>
            <a:off x="381000" y="6549715"/>
            <a:ext cx="8442158" cy="229237"/>
          </a:xfrm>
          <a:prstGeom prst="rect">
            <a:avLst/>
          </a:prstGeom>
        </p:spPr>
        <p:txBody>
          <a:bodyPr vert="horz" lIns="91440" tIns="45720" rIns="91440" bIns="45720" rtlCol="0" anchor="ctr"/>
          <a:lstStyle>
            <a:lvl1pPr algn="l">
              <a:defRPr sz="1100">
                <a:solidFill>
                  <a:schemeClr val="bg1">
                    <a:lumMod val="40000"/>
                    <a:lumOff val="60000"/>
                  </a:schemeClr>
                </a:solidFill>
                <a:latin typeface="細明體" panose="02020509000000000000" pitchFamily="49" charset="-120"/>
                <a:ea typeface="細明體" panose="02020509000000000000" pitchFamily="49" charset="-120"/>
              </a:defRPr>
            </a:lvl1pPr>
          </a:lstStyle>
          <a:p>
            <a:endParaRPr lang="zh-TW" altLang="en-US" dirty="0"/>
          </a:p>
        </p:txBody>
      </p:sp>
      <p:sp>
        <p:nvSpPr>
          <p:cNvPr id="4" name="日期預留位置 3"/>
          <p:cNvSpPr>
            <a:spLocks noGrp="1"/>
          </p:cNvSpPr>
          <p:nvPr>
            <p:ph type="dt" sz="half" idx="2"/>
          </p:nvPr>
        </p:nvSpPr>
        <p:spPr>
          <a:xfrm>
            <a:off x="9685939" y="6549715"/>
            <a:ext cx="1667860" cy="229237"/>
          </a:xfrm>
          <a:prstGeom prst="rect">
            <a:avLst/>
          </a:prstGeom>
        </p:spPr>
        <p:txBody>
          <a:bodyPr vert="horz" lIns="91440" tIns="45720" rIns="91440" bIns="45720" rtlCol="0" anchor="ctr"/>
          <a:lstStyle>
            <a:lvl1pPr algn="r">
              <a:defRPr sz="1100">
                <a:solidFill>
                  <a:schemeClr val="bg1">
                    <a:lumMod val="40000"/>
                    <a:lumOff val="60000"/>
                  </a:schemeClr>
                </a:solidFill>
                <a:latin typeface="細明體" panose="02020509000000000000" pitchFamily="49" charset="-120"/>
                <a:ea typeface="細明體" panose="02020509000000000000" pitchFamily="49" charset="-120"/>
              </a:defRPr>
            </a:lvl1pPr>
          </a:lstStyle>
          <a:p>
            <a:fld id="{C74A04F5-6454-4860-AE9B-0C82B70F760E}" type="datetime1">
              <a:rPr lang="en-US" altLang="zh-TW" smtClean="0"/>
              <a:t>3/24/2020</a:t>
            </a:fld>
            <a:endParaRPr lang="zh-TW" altLang="en-US" dirty="0"/>
          </a:p>
        </p:txBody>
      </p:sp>
      <p:sp>
        <p:nvSpPr>
          <p:cNvPr id="6" name="投影片編號預留位置 5"/>
          <p:cNvSpPr>
            <a:spLocks noGrp="1"/>
          </p:cNvSpPr>
          <p:nvPr>
            <p:ph type="sldNum" sz="quarter" idx="4"/>
          </p:nvPr>
        </p:nvSpPr>
        <p:spPr>
          <a:xfrm>
            <a:off x="11353799" y="6549715"/>
            <a:ext cx="446361" cy="229237"/>
          </a:xfrm>
          <a:prstGeom prst="rect">
            <a:avLst/>
          </a:prstGeom>
        </p:spPr>
        <p:txBody>
          <a:bodyPr vert="horz" lIns="91440" tIns="45720" rIns="91440" bIns="45720" rtlCol="0" anchor="ctr"/>
          <a:lstStyle>
            <a:lvl1pPr algn="r">
              <a:defRPr sz="1100">
                <a:solidFill>
                  <a:schemeClr val="bg1">
                    <a:lumMod val="40000"/>
                    <a:lumOff val="60000"/>
                  </a:schemeClr>
                </a:solidFill>
                <a:latin typeface="細明體" panose="02020509000000000000" pitchFamily="49" charset="-120"/>
                <a:ea typeface="細明體" panose="02020509000000000000" pitchFamily="49" charset="-120"/>
              </a:defRPr>
            </a:lvl1pPr>
          </a:lstStyle>
          <a:p>
            <a:fld id="{B13333A4-2EF1-4B79-B68C-AB20E66B4822}" type="slidenum">
              <a:rPr lang="en-US" altLang="zh-TW" smtClean="0"/>
              <a:pPr/>
              <a:t>‹#›</a:t>
            </a:fld>
            <a:endParaRPr lang="zh-TW" altLang="en-US" dirty="0"/>
          </a:p>
        </p:txBody>
      </p:sp>
    </p:spTree>
    <p:extLst>
      <p:ext uri="{BB962C8B-B14F-4D97-AF65-F5344CB8AC3E}">
        <p14:creationId xmlns:p14="http://schemas.microsoft.com/office/powerpoint/2010/main" val="115587165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3400" kern="1200">
          <a:solidFill>
            <a:schemeClr val="accent1"/>
          </a:solidFill>
          <a:latin typeface="細明體" panose="02020509000000000000" pitchFamily="49" charset="-120"/>
          <a:ea typeface="細明體" panose="02020509000000000000" pitchFamily="49" charset="-120"/>
          <a:cs typeface="+mj-cs"/>
        </a:defRPr>
      </a:lvl1pPr>
    </p:titleStyle>
    <p:bodyStyle>
      <a:lvl1pPr marL="228600" indent="-228600" algn="l" defTabSz="914400" rtl="0" eaLnBrk="1" latinLnBrk="0" hangingPunct="1">
        <a:lnSpc>
          <a:spcPct val="90000"/>
        </a:lnSpc>
        <a:spcBef>
          <a:spcPts val="1800"/>
        </a:spcBef>
        <a:buClr>
          <a:schemeClr val="accent1"/>
        </a:buClr>
        <a:buFont typeface="Arial" panose="020B0604020202020204" pitchFamily="34" charset="0"/>
        <a:buChar char="•"/>
        <a:defRPr sz="2000" kern="1200">
          <a:solidFill>
            <a:schemeClr val="tx1"/>
          </a:solidFill>
          <a:latin typeface="細明體" panose="02020509000000000000" pitchFamily="49" charset="-120"/>
          <a:ea typeface="細明體" panose="02020509000000000000" pitchFamily="49" charset="-120"/>
          <a:cs typeface="+mn-cs"/>
        </a:defRPr>
      </a:lvl1pPr>
      <a:lvl2pPr marL="457200" indent="-228600" algn="l" defTabSz="914400" rtl="0" eaLnBrk="1" latinLnBrk="0" hangingPunct="1">
        <a:lnSpc>
          <a:spcPct val="90000"/>
        </a:lnSpc>
        <a:spcBef>
          <a:spcPts val="1000"/>
        </a:spcBef>
        <a:buClr>
          <a:schemeClr val="accent1"/>
        </a:buClr>
        <a:buFont typeface="Arial" panose="020B0604020202020204" pitchFamily="34" charset="0"/>
        <a:buChar char="•"/>
        <a:defRPr sz="1800" kern="1200">
          <a:solidFill>
            <a:schemeClr val="tx1"/>
          </a:solidFill>
          <a:latin typeface="細明體" panose="02020509000000000000" pitchFamily="49" charset="-120"/>
          <a:ea typeface="細明體" panose="02020509000000000000" pitchFamily="49" charset="-120"/>
          <a:cs typeface="+mn-cs"/>
        </a:defRPr>
      </a:lvl2pPr>
      <a:lvl3pPr marL="685800" indent="-182880" algn="l" defTabSz="914400" rtl="0" eaLnBrk="1" latinLnBrk="0" hangingPunct="1">
        <a:lnSpc>
          <a:spcPct val="90000"/>
        </a:lnSpc>
        <a:spcBef>
          <a:spcPts val="800"/>
        </a:spcBef>
        <a:buClr>
          <a:schemeClr val="accent1"/>
        </a:buClr>
        <a:buFont typeface="Arial" panose="020B0604020202020204" pitchFamily="34" charset="0"/>
        <a:buChar char="•"/>
        <a:defRPr sz="1600" kern="1200">
          <a:solidFill>
            <a:schemeClr val="tx1"/>
          </a:solidFill>
          <a:latin typeface="細明體" panose="02020509000000000000" pitchFamily="49" charset="-120"/>
          <a:ea typeface="細明體" panose="02020509000000000000" pitchFamily="49" charset="-120"/>
          <a:cs typeface="+mn-cs"/>
        </a:defRPr>
      </a:lvl3pPr>
      <a:lvl4pPr marL="914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細明體" panose="02020509000000000000" pitchFamily="49" charset="-120"/>
          <a:ea typeface="細明體" panose="02020509000000000000" pitchFamily="49" charset="-120"/>
          <a:cs typeface="+mn-cs"/>
        </a:defRPr>
      </a:lvl4pPr>
      <a:lvl5pPr marL="11430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細明體" panose="02020509000000000000" pitchFamily="49" charset="-120"/>
          <a:ea typeface="細明體" panose="02020509000000000000" pitchFamily="49" charset="-120"/>
          <a:cs typeface="+mn-cs"/>
        </a:defRPr>
      </a:lvl5pPr>
      <a:lvl6pPr marL="13716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800"/>
        </a:spcBef>
        <a:buClr>
          <a:schemeClr val="accent1"/>
        </a:buClr>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homepage.ntu.edu.tw/~ylwang2008/a-wangvonsen.pdf"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youtu.be/v-M16HrTbWQ"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joemls.dils.tku.edu.tw/download1.php?lang=zh_tw"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vert="horz" lIns="91440" tIns="45720" rIns="91440" bIns="45720" rtlCol="0" anchor="b">
            <a:normAutofit/>
          </a:bodyPr>
          <a:lstStyle/>
          <a:p>
            <a:r>
              <a:rPr lang="zh-TW" altLang="en-US" sz="5400" b="1" spc="50" dirty="0" smtClean="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圖書館大小事</a:t>
            </a:r>
            <a:endPar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endParaRPr>
          </a:p>
        </p:txBody>
      </p:sp>
      <p:sp>
        <p:nvSpPr>
          <p:cNvPr id="3" name="副標題 2"/>
          <p:cNvSpPr>
            <a:spLocks noGrp="1"/>
          </p:cNvSpPr>
          <p:nvPr>
            <p:ph type="subTitle" idx="1"/>
          </p:nvPr>
        </p:nvSpPr>
        <p:spPr/>
        <p:txBody>
          <a:bodyPr rtlCol="0"/>
          <a:lstStyle/>
          <a:p>
            <a:pPr rtl="0"/>
            <a:r>
              <a:rPr lang="zh-TW" altLang="en-US" dirty="0" smtClean="0">
                <a:latin typeface="微軟正黑體" panose="020B0604030504040204" pitchFamily="34" charset="-120"/>
                <a:ea typeface="微軟正黑體" panose="020B0604030504040204" pitchFamily="34" charset="-120"/>
              </a:rPr>
              <a:t>空間與服務重點提示</a:t>
            </a:r>
            <a:endParaRPr lang="zh-TW" altLang="en-US" dirty="0">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8686800" y="4114800"/>
            <a:ext cx="3018775" cy="369332"/>
          </a:xfrm>
          <a:prstGeom prst="rect">
            <a:avLst/>
          </a:prstGeom>
          <a:noFill/>
        </p:spPr>
        <p:txBody>
          <a:bodyPr wrap="none" rtlCol="0">
            <a:spAutoFit/>
          </a:bodyPr>
          <a:lstStyle/>
          <a:p>
            <a:r>
              <a:rPr lang="zh-TW" altLang="en-US" dirty="0" smtClean="0">
                <a:latin typeface="微軟正黑體" panose="020B0604030504040204" pitchFamily="34" charset="-120"/>
                <a:ea typeface="微軟正黑體" panose="020B0604030504040204" pitchFamily="34" charset="-120"/>
              </a:rPr>
              <a:t>分享者：參考服務組 吳理莉</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4272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vert="horz" lIns="91440" tIns="45720" rIns="91440" bIns="45720" rtlCol="0" anchor="b">
            <a:normAutofit/>
          </a:bodyPr>
          <a:lstStyle/>
          <a:p>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非書資料室、歐盟資訊中心</a:t>
            </a:r>
          </a:p>
        </p:txBody>
      </p:sp>
      <p:sp>
        <p:nvSpPr>
          <p:cNvPr id="4" name="日期版面配置區 3"/>
          <p:cNvSpPr>
            <a:spLocks noGrp="1"/>
          </p:cNvSpPr>
          <p:nvPr>
            <p:ph type="dt" sz="half" idx="10"/>
          </p:nvPr>
        </p:nvSpPr>
        <p:spPr/>
        <p:txBody>
          <a:bodyPr/>
          <a:lstStyle/>
          <a:p>
            <a:fld id="{01502897-7F66-4EC2-81F7-F5E9B82D4DDB}" type="datetime1">
              <a:rPr lang="en-US" altLang="zh-TW" smtClean="0"/>
              <a:t>3/24/2020</a:t>
            </a:fld>
            <a:endParaRPr lang="zh-TW" altLang="en-US" dirty="0"/>
          </a:p>
        </p:txBody>
      </p:sp>
      <p:sp>
        <p:nvSpPr>
          <p:cNvPr id="5" name="投影片編號版面配置區 4"/>
          <p:cNvSpPr>
            <a:spLocks noGrp="1"/>
          </p:cNvSpPr>
          <p:nvPr>
            <p:ph type="sldNum" sz="quarter" idx="12"/>
          </p:nvPr>
        </p:nvSpPr>
        <p:spPr/>
        <p:txBody>
          <a:bodyPr/>
          <a:lstStyle/>
          <a:p>
            <a:fld id="{B13333A4-2EF1-4B79-B68C-AB20E66B4822}" type="slidenum">
              <a:rPr lang="en-US" altLang="zh-TW" smtClean="0"/>
              <a:pPr/>
              <a:t>10</a:t>
            </a:fld>
            <a:endParaRPr lang="zh-TW" altLang="en-US"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1600200"/>
            <a:ext cx="8926908" cy="50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088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蒐集資料的方法</a:t>
            </a:r>
            <a:endParaRPr lang="zh-TW" altLang="en-US" dirty="0"/>
          </a:p>
        </p:txBody>
      </p:sp>
      <p:sp>
        <p:nvSpPr>
          <p:cNvPr id="3" name="文字版面配置區 2"/>
          <p:cNvSpPr>
            <a:spLocks noGrp="1"/>
          </p:cNvSpPr>
          <p:nvPr>
            <p:ph type="body" idx="1"/>
          </p:nvPr>
        </p:nvSpPr>
        <p:spPr/>
        <p:txBody>
          <a:bodyPr/>
          <a:lstStyle/>
          <a:p>
            <a:r>
              <a:rPr lang="zh-TW" altLang="en-US" dirty="0" smtClean="0"/>
              <a:t>使用圖書館要知道的事</a:t>
            </a:r>
            <a:endParaRPr lang="zh-TW" altLang="en-US" dirty="0"/>
          </a:p>
        </p:txBody>
      </p:sp>
    </p:spTree>
    <p:extLst>
      <p:ext uri="{BB962C8B-B14F-4D97-AF65-F5344CB8AC3E}">
        <p14:creationId xmlns:p14="http://schemas.microsoft.com/office/powerpoint/2010/main" val="73024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vert="horz" lIns="91440" tIns="45720" rIns="91440" bIns="45720" rtlCol="0" anchor="b">
            <a:normAutofit/>
          </a:bodyPr>
          <a:lstStyle/>
          <a:p>
            <a:r>
              <a:rPr lang="zh-TW" altLang="en-US" sz="5400" b="1" spc="50" dirty="0" smtClean="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研究生的預備工作</a:t>
            </a:r>
            <a:endPar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endParaRPr>
          </a:p>
        </p:txBody>
      </p:sp>
      <p:pic>
        <p:nvPicPr>
          <p:cNvPr id="6" name="內容版面配置區 5"/>
          <p:cNvPicPr>
            <a:picLocks noGrp="1" noChangeAspect="1"/>
          </p:cNvPicPr>
          <p:nvPr>
            <p:ph idx="1"/>
          </p:nvPr>
        </p:nvPicPr>
        <p:blipFill>
          <a:blip r:embed="rId2"/>
          <a:stretch>
            <a:fillRect/>
          </a:stretch>
        </p:blipFill>
        <p:spPr>
          <a:xfrm>
            <a:off x="2201553" y="1640278"/>
            <a:ext cx="7788894" cy="4351338"/>
          </a:xfrm>
          <a:prstGeom prst="rect">
            <a:avLst/>
          </a:prstGeom>
        </p:spPr>
      </p:pic>
      <p:sp>
        <p:nvSpPr>
          <p:cNvPr id="7" name="矩形 6"/>
          <p:cNvSpPr/>
          <p:nvPr/>
        </p:nvSpPr>
        <p:spPr>
          <a:xfrm>
            <a:off x="762000" y="6017160"/>
            <a:ext cx="9372600" cy="646331"/>
          </a:xfrm>
          <a:prstGeom prst="rect">
            <a:avLst/>
          </a:prstGeom>
        </p:spPr>
        <p:txBody>
          <a:bodyPr wrap="square">
            <a:spAutoFit/>
          </a:bodyPr>
          <a:lstStyle/>
          <a:p>
            <a:r>
              <a:rPr lang="zh-TW" altLang="en-US" dirty="0">
                <a:hlinkClick r:id="rId3"/>
              </a:rPr>
              <a:t>王汎森 </a:t>
            </a:r>
            <a:r>
              <a:rPr lang="en-US" altLang="zh-TW" dirty="0">
                <a:hlinkClick r:id="rId3"/>
              </a:rPr>
              <a:t>(2005)</a:t>
            </a:r>
            <a:r>
              <a:rPr lang="zh-TW" altLang="en-US" dirty="0">
                <a:hlinkClick r:id="rId3"/>
              </a:rPr>
              <a:t>。如果讓我重做一次研究生。檢索自</a:t>
            </a:r>
            <a:r>
              <a:rPr lang="en-US" altLang="zh-TW" dirty="0" smtClean="0">
                <a:hlinkClick r:id="rId3"/>
              </a:rPr>
              <a:t>http</a:t>
            </a:r>
            <a:r>
              <a:rPr lang="en-US" altLang="zh-TW" dirty="0">
                <a:hlinkClick r:id="rId3"/>
              </a:rPr>
              <a:t>://homepage.ntu.edu.tw/~ylwang2008/a-wangvonsen.pdf</a:t>
            </a:r>
            <a:endParaRPr lang="zh-TW" altLang="en-US" dirty="0"/>
          </a:p>
        </p:txBody>
      </p:sp>
    </p:spTree>
    <p:extLst>
      <p:ext uri="{BB962C8B-B14F-4D97-AF65-F5344CB8AC3E}">
        <p14:creationId xmlns:p14="http://schemas.microsoft.com/office/powerpoint/2010/main" val="108742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vert="horz" lIns="91440" tIns="45720" rIns="91440" bIns="45720" rtlCol="0" anchor="b">
            <a:normAutofit/>
          </a:bodyPr>
          <a:lstStyle/>
          <a:p>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資訊素養：</a:t>
            </a:r>
            <a:r>
              <a:rPr lang="en-US" altLang="zh-TW"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BIG 6</a:t>
            </a:r>
            <a:endPar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endParaRPr>
          </a:p>
        </p:txBody>
      </p:sp>
      <p:sp>
        <p:nvSpPr>
          <p:cNvPr id="4" name="日期版面配置區 3"/>
          <p:cNvSpPr>
            <a:spLocks noGrp="1"/>
          </p:cNvSpPr>
          <p:nvPr>
            <p:ph type="dt" sz="half" idx="10"/>
          </p:nvPr>
        </p:nvSpPr>
        <p:spPr/>
        <p:txBody>
          <a:bodyPr/>
          <a:lstStyle/>
          <a:p>
            <a:fld id="{2E857F29-A4AC-4534-9F89-408BC1951107}" type="datetime1">
              <a:rPr lang="en-US" altLang="zh-TW" smtClean="0"/>
              <a:t>3/24/2020</a:t>
            </a:fld>
            <a:endParaRPr lang="zh-TW" altLang="en-US" dirty="0"/>
          </a:p>
        </p:txBody>
      </p:sp>
      <p:sp>
        <p:nvSpPr>
          <p:cNvPr id="5" name="投影片編號版面配置區 4"/>
          <p:cNvSpPr>
            <a:spLocks noGrp="1"/>
          </p:cNvSpPr>
          <p:nvPr>
            <p:ph type="sldNum" sz="quarter" idx="12"/>
          </p:nvPr>
        </p:nvSpPr>
        <p:spPr/>
        <p:txBody>
          <a:bodyPr/>
          <a:lstStyle/>
          <a:p>
            <a:fld id="{B13333A4-2EF1-4B79-B68C-AB20E66B4822}" type="slidenum">
              <a:rPr lang="en-US" altLang="zh-TW" smtClean="0"/>
              <a:pPr/>
              <a:t>13</a:t>
            </a:fld>
            <a:endParaRPr lang="zh-TW" altLang="en-US" dirty="0"/>
          </a:p>
        </p:txBody>
      </p:sp>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1600200"/>
            <a:ext cx="8953139" cy="50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32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9668" y="173331"/>
            <a:ext cx="10515600" cy="1145224"/>
          </a:xfrm>
        </p:spPr>
        <p:txBody>
          <a:bodyPr vert="horz" lIns="91440" tIns="45720" rIns="91440" bIns="45720" rtlCol="0" anchor="b">
            <a:normAutofit/>
          </a:bodyPr>
          <a:lstStyle/>
          <a:p>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蒐集資料的概念</a:t>
            </a:r>
          </a:p>
        </p:txBody>
      </p:sp>
      <p:sp>
        <p:nvSpPr>
          <p:cNvPr id="4" name="日期版面配置區 3"/>
          <p:cNvSpPr>
            <a:spLocks noGrp="1"/>
          </p:cNvSpPr>
          <p:nvPr>
            <p:ph type="dt" sz="half" idx="10"/>
          </p:nvPr>
        </p:nvSpPr>
        <p:spPr/>
        <p:txBody>
          <a:bodyPr/>
          <a:lstStyle/>
          <a:p>
            <a:fld id="{2E857F29-A4AC-4534-9F89-408BC1951107}" type="datetime1">
              <a:rPr lang="en-US" altLang="zh-TW" smtClean="0"/>
              <a:t>3/24/2020</a:t>
            </a:fld>
            <a:endParaRPr lang="zh-TW" altLang="en-US" dirty="0"/>
          </a:p>
        </p:txBody>
      </p:sp>
      <p:sp>
        <p:nvSpPr>
          <p:cNvPr id="5" name="投影片編號版面配置區 4"/>
          <p:cNvSpPr>
            <a:spLocks noGrp="1"/>
          </p:cNvSpPr>
          <p:nvPr>
            <p:ph type="sldNum" sz="quarter" idx="12"/>
          </p:nvPr>
        </p:nvSpPr>
        <p:spPr/>
        <p:txBody>
          <a:bodyPr/>
          <a:lstStyle/>
          <a:p>
            <a:fld id="{B13333A4-2EF1-4B79-B68C-AB20E66B4822}" type="slidenum">
              <a:rPr lang="en-US" altLang="zh-TW" smtClean="0"/>
              <a:pPr/>
              <a:t>14</a:t>
            </a:fld>
            <a:endParaRPr lang="zh-TW" altLang="en-US" dirty="0"/>
          </a:p>
        </p:txBody>
      </p:sp>
      <p:graphicFrame>
        <p:nvGraphicFramePr>
          <p:cNvPr id="22" name="資料庫圖表 21"/>
          <p:cNvGraphicFramePr/>
          <p:nvPr>
            <p:extLst>
              <p:ext uri="{D42A27DB-BD31-4B8C-83A1-F6EECF244321}">
                <p14:modId xmlns:p14="http://schemas.microsoft.com/office/powerpoint/2010/main" val="1218866939"/>
              </p:ext>
            </p:extLst>
          </p:nvPr>
        </p:nvGraphicFramePr>
        <p:xfrm>
          <a:off x="1562635" y="1864868"/>
          <a:ext cx="3600400" cy="3960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 name="向上箭號 22"/>
          <p:cNvSpPr/>
          <p:nvPr/>
        </p:nvSpPr>
        <p:spPr>
          <a:xfrm>
            <a:off x="298140" y="1936876"/>
            <a:ext cx="1080120" cy="3888432"/>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rgbClr val="C00000"/>
                </a:solidFill>
                <a:latin typeface="Times New Roman" panose="02020603050405020304" pitchFamily="18" charset="0"/>
                <a:ea typeface="微軟正黑體" panose="020B0604030504040204" pitchFamily="34" charset="-120"/>
              </a:rPr>
              <a:t>查詢結果精確度</a:t>
            </a:r>
            <a:endParaRPr lang="en-US" altLang="zh-TW" dirty="0">
              <a:solidFill>
                <a:srgbClr val="C00000"/>
              </a:solidFill>
              <a:latin typeface="Times New Roman" panose="02020603050405020304" pitchFamily="18" charset="0"/>
              <a:ea typeface="微軟正黑體" panose="020B0604030504040204" pitchFamily="34" charset="-120"/>
            </a:endParaRPr>
          </a:p>
        </p:txBody>
      </p:sp>
      <p:sp>
        <p:nvSpPr>
          <p:cNvPr id="24" name="文字方塊 23"/>
          <p:cNvSpPr txBox="1"/>
          <p:nvPr/>
        </p:nvSpPr>
        <p:spPr>
          <a:xfrm>
            <a:off x="550168" y="1510350"/>
            <a:ext cx="576064" cy="369332"/>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rPr>
              <a:t>高</a:t>
            </a:r>
            <a:endParaRPr lang="zh-TW" altLang="en-US" dirty="0">
              <a:latin typeface="Times New Roman" panose="02020603050405020304" pitchFamily="18" charset="0"/>
              <a:ea typeface="微軟正黑體" panose="020B0604030504040204" pitchFamily="34" charset="-120"/>
            </a:endParaRPr>
          </a:p>
        </p:txBody>
      </p:sp>
      <p:sp>
        <p:nvSpPr>
          <p:cNvPr id="25" name="文字方塊 24"/>
          <p:cNvSpPr txBox="1"/>
          <p:nvPr/>
        </p:nvSpPr>
        <p:spPr>
          <a:xfrm>
            <a:off x="6783225" y="1945585"/>
            <a:ext cx="1728192" cy="4062651"/>
          </a:xfrm>
          <a:prstGeom prst="rect">
            <a:avLst/>
          </a:prstGeom>
          <a:noFill/>
        </p:spPr>
        <p:txBody>
          <a:bodyPr wrap="square" rtlCol="0">
            <a:spAutoFit/>
          </a:bodyPr>
          <a:lstStyle/>
          <a:p>
            <a:pPr algn="ctr"/>
            <a:r>
              <a:rPr lang="zh-TW" altLang="en-US" b="1" dirty="0">
                <a:latin typeface="Times New Roman" panose="02020603050405020304" pitchFamily="18" charset="0"/>
                <a:ea typeface="微軟正黑體" panose="020B0604030504040204" pitchFamily="34" charset="-120"/>
              </a:rPr>
              <a:t>研究範圍</a:t>
            </a:r>
            <a:endParaRPr lang="en-US" altLang="zh-TW" b="1" dirty="0">
              <a:latin typeface="Times New Roman" panose="02020603050405020304" pitchFamily="18" charset="0"/>
              <a:ea typeface="微軟正黑體" panose="020B0604030504040204" pitchFamily="34" charset="-120"/>
            </a:endParaRPr>
          </a:p>
          <a:p>
            <a:pPr algn="ctr"/>
            <a:endParaRPr lang="en-US" altLang="zh-TW" dirty="0">
              <a:latin typeface="Times New Roman" panose="02020603050405020304" pitchFamily="18" charset="0"/>
              <a:ea typeface="微軟正黑體" panose="020B0604030504040204" pitchFamily="34" charset="-120"/>
            </a:endParaRPr>
          </a:p>
          <a:p>
            <a:pPr algn="ctr"/>
            <a:r>
              <a:rPr lang="zh-TW" altLang="en-US" b="1" dirty="0">
                <a:solidFill>
                  <a:srgbClr val="C00000"/>
                </a:solidFill>
                <a:latin typeface="Times New Roman" panose="02020603050405020304" pitchFamily="18" charset="0"/>
                <a:ea typeface="微軟正黑體" panose="020B0604030504040204" pitchFamily="34" charset="-120"/>
              </a:rPr>
              <a:t>較大</a:t>
            </a:r>
            <a:endParaRPr lang="en-US" altLang="zh-TW" b="1" dirty="0">
              <a:solidFill>
                <a:srgbClr val="C00000"/>
              </a:solidFill>
              <a:latin typeface="Times New Roman" panose="02020603050405020304" pitchFamily="18" charset="0"/>
              <a:ea typeface="微軟正黑體" panose="020B0604030504040204" pitchFamily="34" charset="-120"/>
            </a:endParaRPr>
          </a:p>
          <a:p>
            <a:pPr algn="ctr"/>
            <a:r>
              <a:rPr lang="zh-TW" altLang="en-US" sz="1400" dirty="0">
                <a:latin typeface="Times New Roman" panose="02020603050405020304" pitchFamily="18" charset="0"/>
                <a:ea typeface="微軟正黑體" panose="020B0604030504040204" pitchFamily="34" charset="-120"/>
              </a:rPr>
              <a:t>例如：</a:t>
            </a:r>
            <a:r>
              <a:rPr lang="en-US" altLang="zh-TW" sz="1400" dirty="0">
                <a:latin typeface="Times New Roman" panose="02020603050405020304" pitchFamily="18" charset="0"/>
                <a:ea typeface="微軟正黑體" panose="020B0604030504040204" pitchFamily="34" charset="-120"/>
              </a:rPr>
              <a:t>Psychology</a:t>
            </a:r>
            <a:endParaRPr lang="en-US" altLang="zh-TW" sz="1400" dirty="0">
              <a:latin typeface="Times New Roman" panose="02020603050405020304" pitchFamily="18" charset="0"/>
              <a:ea typeface="微軟正黑體" panose="020B0604030504040204" pitchFamily="34" charset="-120"/>
            </a:endParaRPr>
          </a:p>
          <a:p>
            <a:pPr algn="ctr"/>
            <a:endParaRPr lang="en-US" altLang="zh-TW" dirty="0">
              <a:latin typeface="Times New Roman" panose="02020603050405020304" pitchFamily="18" charset="0"/>
              <a:ea typeface="微軟正黑體" panose="020B0604030504040204" pitchFamily="34" charset="-120"/>
            </a:endParaRPr>
          </a:p>
          <a:p>
            <a:pPr algn="ctr"/>
            <a:endParaRPr lang="en-US" altLang="zh-TW" dirty="0">
              <a:latin typeface="Times New Roman" panose="02020603050405020304" pitchFamily="18" charset="0"/>
              <a:ea typeface="微軟正黑體" panose="020B0604030504040204" pitchFamily="34" charset="-120"/>
            </a:endParaRPr>
          </a:p>
          <a:p>
            <a:pPr algn="ctr"/>
            <a:endParaRPr lang="en-US" altLang="zh-TW" dirty="0">
              <a:latin typeface="Times New Roman" panose="02020603050405020304" pitchFamily="18" charset="0"/>
              <a:ea typeface="微軟正黑體" panose="020B0604030504040204" pitchFamily="34" charset="-120"/>
            </a:endParaRPr>
          </a:p>
          <a:p>
            <a:pPr algn="ctr"/>
            <a:endParaRPr lang="en-US" altLang="zh-TW" dirty="0">
              <a:latin typeface="Times New Roman" panose="02020603050405020304" pitchFamily="18" charset="0"/>
              <a:ea typeface="微軟正黑體" panose="020B0604030504040204" pitchFamily="34" charset="-120"/>
            </a:endParaRPr>
          </a:p>
          <a:p>
            <a:pPr algn="ctr"/>
            <a:endParaRPr lang="en-US" altLang="zh-TW" dirty="0">
              <a:latin typeface="Times New Roman" panose="02020603050405020304" pitchFamily="18" charset="0"/>
              <a:ea typeface="微軟正黑體" panose="020B0604030504040204" pitchFamily="34" charset="-120"/>
            </a:endParaRPr>
          </a:p>
          <a:p>
            <a:pPr algn="ctr"/>
            <a:endParaRPr lang="en-US" altLang="zh-TW" dirty="0">
              <a:latin typeface="Times New Roman" panose="02020603050405020304" pitchFamily="18" charset="0"/>
              <a:ea typeface="微軟正黑體" panose="020B0604030504040204" pitchFamily="34" charset="-120"/>
            </a:endParaRPr>
          </a:p>
          <a:p>
            <a:pPr algn="ctr"/>
            <a:endParaRPr lang="en-US" altLang="zh-TW" dirty="0">
              <a:latin typeface="Times New Roman" panose="02020603050405020304" pitchFamily="18" charset="0"/>
              <a:ea typeface="微軟正黑體" panose="020B0604030504040204" pitchFamily="34" charset="-120"/>
            </a:endParaRPr>
          </a:p>
          <a:p>
            <a:pPr algn="ctr"/>
            <a:endParaRPr lang="en-US" altLang="zh-TW" dirty="0">
              <a:latin typeface="Times New Roman" panose="02020603050405020304" pitchFamily="18" charset="0"/>
              <a:ea typeface="微軟正黑體" panose="020B0604030504040204" pitchFamily="34" charset="-120"/>
            </a:endParaRPr>
          </a:p>
          <a:p>
            <a:pPr algn="ctr"/>
            <a:r>
              <a:rPr lang="zh-TW" altLang="en-US" b="1" dirty="0">
                <a:solidFill>
                  <a:srgbClr val="C00000"/>
                </a:solidFill>
                <a:latin typeface="Times New Roman" panose="02020603050405020304" pitchFamily="18" charset="0"/>
                <a:ea typeface="微軟正黑體" panose="020B0604030504040204" pitchFamily="34" charset="-120"/>
              </a:rPr>
              <a:t>較小</a:t>
            </a:r>
            <a:endParaRPr lang="en-US" altLang="zh-TW" b="1" dirty="0">
              <a:solidFill>
                <a:srgbClr val="C00000"/>
              </a:solidFill>
              <a:latin typeface="Times New Roman" panose="02020603050405020304" pitchFamily="18" charset="0"/>
              <a:ea typeface="微軟正黑體" panose="020B0604030504040204" pitchFamily="34" charset="-120"/>
            </a:endParaRPr>
          </a:p>
          <a:p>
            <a:pPr algn="ctr"/>
            <a:r>
              <a:rPr lang="zh-TW" altLang="en-US" sz="1400" dirty="0">
                <a:latin typeface="Times New Roman" panose="02020603050405020304" pitchFamily="18" charset="0"/>
                <a:ea typeface="微軟正黑體" panose="020B0604030504040204" pitchFamily="34" charset="-120"/>
              </a:rPr>
              <a:t>例如：</a:t>
            </a:r>
            <a:r>
              <a:rPr lang="en-US" altLang="zh-TW" sz="1400" dirty="0">
                <a:latin typeface="Times New Roman" panose="02020603050405020304" pitchFamily="18" charset="0"/>
                <a:ea typeface="微軟正黑體" panose="020B0604030504040204" pitchFamily="34" charset="-120"/>
              </a:rPr>
              <a:t>Educational </a:t>
            </a:r>
            <a:r>
              <a:rPr lang="en-US" altLang="zh-TW" sz="1400" dirty="0">
                <a:latin typeface="Times New Roman" panose="02020603050405020304" pitchFamily="18" charset="0"/>
                <a:ea typeface="微軟正黑體" panose="020B0604030504040204" pitchFamily="34" charset="-120"/>
              </a:rPr>
              <a:t>Psychology</a:t>
            </a:r>
            <a:endParaRPr lang="zh-TW" altLang="en-US" sz="1400" dirty="0">
              <a:latin typeface="Times New Roman" panose="02020603050405020304" pitchFamily="18" charset="0"/>
              <a:ea typeface="微軟正黑體" panose="020B0604030504040204" pitchFamily="34" charset="-120"/>
            </a:endParaRPr>
          </a:p>
        </p:txBody>
      </p:sp>
      <p:sp>
        <p:nvSpPr>
          <p:cNvPr id="26" name="文字方塊 25"/>
          <p:cNvSpPr txBox="1"/>
          <p:nvPr/>
        </p:nvSpPr>
        <p:spPr>
          <a:xfrm>
            <a:off x="8862749" y="2011505"/>
            <a:ext cx="1646379" cy="4062651"/>
          </a:xfrm>
          <a:prstGeom prst="rect">
            <a:avLst/>
          </a:prstGeom>
          <a:noFill/>
        </p:spPr>
        <p:txBody>
          <a:bodyPr wrap="square" rtlCol="0">
            <a:spAutoFit/>
          </a:bodyPr>
          <a:lstStyle/>
          <a:p>
            <a:pPr algn="ctr"/>
            <a:r>
              <a:rPr lang="zh-TW" altLang="en-US" b="1" dirty="0">
                <a:latin typeface="Times New Roman" panose="02020603050405020304" pitchFamily="18" charset="0"/>
                <a:ea typeface="微軟正黑體" panose="020B0604030504040204" pitchFamily="34" charset="-120"/>
              </a:rPr>
              <a:t>研究時間</a:t>
            </a:r>
            <a:endParaRPr lang="en-US" altLang="zh-TW" b="1" dirty="0">
              <a:latin typeface="Times New Roman" panose="02020603050405020304" pitchFamily="18" charset="0"/>
              <a:ea typeface="微軟正黑體" panose="020B0604030504040204" pitchFamily="34" charset="-120"/>
            </a:endParaRPr>
          </a:p>
          <a:p>
            <a:pPr algn="ctr"/>
            <a:endParaRPr lang="en-US" altLang="zh-TW" dirty="0">
              <a:latin typeface="Times New Roman" panose="02020603050405020304" pitchFamily="18" charset="0"/>
              <a:ea typeface="微軟正黑體" panose="020B0604030504040204" pitchFamily="34" charset="-120"/>
            </a:endParaRPr>
          </a:p>
          <a:p>
            <a:pPr algn="ctr"/>
            <a:r>
              <a:rPr lang="zh-TW" altLang="en-US" b="1" dirty="0">
                <a:solidFill>
                  <a:srgbClr val="C00000"/>
                </a:solidFill>
                <a:latin typeface="Times New Roman" panose="02020603050405020304" pitchFamily="18" charset="0"/>
                <a:ea typeface="微軟正黑體" panose="020B0604030504040204" pitchFamily="34" charset="-120"/>
              </a:rPr>
              <a:t>較長</a:t>
            </a:r>
            <a:endParaRPr lang="en-US" altLang="zh-TW" b="1" dirty="0">
              <a:solidFill>
                <a:srgbClr val="C00000"/>
              </a:solidFill>
              <a:latin typeface="Times New Roman" panose="02020603050405020304" pitchFamily="18" charset="0"/>
              <a:ea typeface="微軟正黑體" panose="020B0604030504040204" pitchFamily="34" charset="-120"/>
            </a:endParaRPr>
          </a:p>
          <a:p>
            <a:pPr algn="ctr"/>
            <a:r>
              <a:rPr lang="zh-TW" altLang="en-US" sz="1400" dirty="0">
                <a:latin typeface="Times New Roman" panose="02020603050405020304" pitchFamily="18" charset="0"/>
                <a:ea typeface="微軟正黑體" panose="020B0604030504040204" pitchFamily="34" charset="-120"/>
              </a:rPr>
              <a:t>例如：</a:t>
            </a:r>
            <a:r>
              <a:rPr lang="en-US" altLang="zh-TW" sz="1400" dirty="0">
                <a:latin typeface="Times New Roman" panose="02020603050405020304" pitchFamily="18" charset="0"/>
                <a:ea typeface="微軟正黑體" panose="020B0604030504040204" pitchFamily="34" charset="-120"/>
              </a:rPr>
              <a:t>H1N1</a:t>
            </a:r>
          </a:p>
          <a:p>
            <a:pPr algn="ctr"/>
            <a:endParaRPr lang="en-US" altLang="zh-TW" dirty="0">
              <a:latin typeface="Times New Roman" panose="02020603050405020304" pitchFamily="18" charset="0"/>
              <a:ea typeface="微軟正黑體" panose="020B0604030504040204" pitchFamily="34" charset="-120"/>
            </a:endParaRPr>
          </a:p>
          <a:p>
            <a:pPr algn="ctr"/>
            <a:endParaRPr lang="en-US" altLang="zh-TW" dirty="0">
              <a:latin typeface="Times New Roman" panose="02020603050405020304" pitchFamily="18" charset="0"/>
              <a:ea typeface="微軟正黑體" panose="020B0604030504040204" pitchFamily="34" charset="-120"/>
            </a:endParaRPr>
          </a:p>
          <a:p>
            <a:pPr algn="ctr"/>
            <a:endParaRPr lang="en-US" altLang="zh-TW" dirty="0">
              <a:latin typeface="Times New Roman" panose="02020603050405020304" pitchFamily="18" charset="0"/>
              <a:ea typeface="微軟正黑體" panose="020B0604030504040204" pitchFamily="34" charset="-120"/>
            </a:endParaRPr>
          </a:p>
          <a:p>
            <a:pPr algn="ctr"/>
            <a:endParaRPr lang="en-US" altLang="zh-TW" dirty="0">
              <a:latin typeface="Times New Roman" panose="02020603050405020304" pitchFamily="18" charset="0"/>
              <a:ea typeface="微軟正黑體" panose="020B0604030504040204" pitchFamily="34" charset="-120"/>
            </a:endParaRPr>
          </a:p>
          <a:p>
            <a:pPr algn="ctr"/>
            <a:endParaRPr lang="en-US" altLang="zh-TW" dirty="0">
              <a:latin typeface="Times New Roman" panose="02020603050405020304" pitchFamily="18" charset="0"/>
              <a:ea typeface="微軟正黑體" panose="020B0604030504040204" pitchFamily="34" charset="-120"/>
            </a:endParaRPr>
          </a:p>
          <a:p>
            <a:pPr algn="ctr"/>
            <a:endParaRPr lang="en-US" altLang="zh-TW" dirty="0">
              <a:latin typeface="Times New Roman" panose="02020603050405020304" pitchFamily="18" charset="0"/>
              <a:ea typeface="微軟正黑體" panose="020B0604030504040204" pitchFamily="34" charset="-120"/>
            </a:endParaRPr>
          </a:p>
          <a:p>
            <a:pPr algn="ctr"/>
            <a:endParaRPr lang="en-US" altLang="zh-TW" dirty="0">
              <a:latin typeface="Times New Roman" panose="02020603050405020304" pitchFamily="18" charset="0"/>
              <a:ea typeface="微軟正黑體" panose="020B0604030504040204" pitchFamily="34" charset="-120"/>
            </a:endParaRPr>
          </a:p>
          <a:p>
            <a:pPr algn="ctr"/>
            <a:endParaRPr lang="en-US" altLang="zh-TW" dirty="0">
              <a:latin typeface="Times New Roman" panose="02020603050405020304" pitchFamily="18" charset="0"/>
              <a:ea typeface="微軟正黑體" panose="020B0604030504040204" pitchFamily="34" charset="-120"/>
            </a:endParaRPr>
          </a:p>
          <a:p>
            <a:pPr algn="ctr"/>
            <a:r>
              <a:rPr lang="zh-TW" altLang="en-US" b="1" dirty="0">
                <a:solidFill>
                  <a:srgbClr val="C00000"/>
                </a:solidFill>
                <a:latin typeface="Times New Roman" panose="02020603050405020304" pitchFamily="18" charset="0"/>
                <a:ea typeface="微軟正黑體" panose="020B0604030504040204" pitchFamily="34" charset="-120"/>
              </a:rPr>
              <a:t>較新</a:t>
            </a:r>
            <a:endParaRPr lang="en-US" altLang="zh-TW" b="1" dirty="0">
              <a:solidFill>
                <a:srgbClr val="C00000"/>
              </a:solidFill>
              <a:latin typeface="Times New Roman" panose="02020603050405020304" pitchFamily="18" charset="0"/>
              <a:ea typeface="微軟正黑體" panose="020B0604030504040204" pitchFamily="34" charset="-120"/>
            </a:endParaRPr>
          </a:p>
          <a:p>
            <a:pPr algn="ctr"/>
            <a:r>
              <a:rPr lang="zh-TW" altLang="en-US" sz="1400" dirty="0">
                <a:latin typeface="Times New Roman" panose="02020603050405020304" pitchFamily="18" charset="0"/>
                <a:ea typeface="微軟正黑體" panose="020B0604030504040204" pitchFamily="34" charset="-120"/>
              </a:rPr>
              <a:t>例如：</a:t>
            </a:r>
            <a:endParaRPr lang="en-US" altLang="zh-TW" sz="1400" dirty="0">
              <a:latin typeface="Times New Roman" panose="02020603050405020304" pitchFamily="18" charset="0"/>
              <a:ea typeface="微軟正黑體" panose="020B0604030504040204" pitchFamily="34" charset="-120"/>
            </a:endParaRPr>
          </a:p>
          <a:p>
            <a:pPr algn="ctr"/>
            <a:r>
              <a:rPr lang="en-US" altLang="zh-TW" sz="1400" dirty="0">
                <a:latin typeface="Times New Roman" panose="02020603050405020304" pitchFamily="18" charset="0"/>
                <a:ea typeface="微軟正黑體" panose="020B0604030504040204" pitchFamily="34" charset="-120"/>
              </a:rPr>
              <a:t>H7N9</a:t>
            </a:r>
            <a:endParaRPr lang="zh-TW" altLang="en-US" sz="1400" dirty="0">
              <a:latin typeface="Times New Roman" panose="02020603050405020304" pitchFamily="18" charset="0"/>
              <a:ea typeface="微軟正黑體" panose="020B0604030504040204" pitchFamily="34" charset="-120"/>
            </a:endParaRPr>
          </a:p>
        </p:txBody>
      </p:sp>
      <p:cxnSp>
        <p:nvCxnSpPr>
          <p:cNvPr id="27" name="直線單箭頭接點 26"/>
          <p:cNvCxnSpPr/>
          <p:nvPr/>
        </p:nvCxnSpPr>
        <p:spPr>
          <a:xfrm>
            <a:off x="8682729" y="2170799"/>
            <a:ext cx="36004" cy="4200333"/>
          </a:xfrm>
          <a:prstGeom prst="straightConnector1">
            <a:avLst/>
          </a:prstGeom>
          <a:ln w="60325">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8" name="文字方塊 27"/>
          <p:cNvSpPr txBox="1"/>
          <p:nvPr/>
        </p:nvSpPr>
        <p:spPr>
          <a:xfrm>
            <a:off x="6438028" y="3809300"/>
            <a:ext cx="1872208"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zh-TW" altLang="en-US" dirty="0">
                <a:solidFill>
                  <a:schemeClr val="accent5">
                    <a:lumMod val="50000"/>
                  </a:schemeClr>
                </a:solidFill>
                <a:latin typeface="Times New Roman" panose="02020603050405020304" pitchFamily="18" charset="0"/>
                <a:ea typeface="微軟正黑體" panose="020B0604030504040204" pitchFamily="34" charset="-120"/>
              </a:rPr>
              <a:t>範例：教育心理為心理學領為較小的次領域。</a:t>
            </a:r>
            <a:endParaRPr lang="zh-TW" altLang="en-US" dirty="0">
              <a:solidFill>
                <a:schemeClr val="accent5">
                  <a:lumMod val="50000"/>
                </a:schemeClr>
              </a:solidFill>
              <a:latin typeface="Times New Roman" panose="02020603050405020304" pitchFamily="18" charset="0"/>
              <a:ea typeface="微軟正黑體" panose="020B0604030504040204" pitchFamily="34" charset="-120"/>
            </a:endParaRPr>
          </a:p>
        </p:txBody>
      </p:sp>
      <p:sp>
        <p:nvSpPr>
          <p:cNvPr id="29" name="文字方塊 28"/>
          <p:cNvSpPr txBox="1"/>
          <p:nvPr/>
        </p:nvSpPr>
        <p:spPr>
          <a:xfrm>
            <a:off x="9017427" y="3809300"/>
            <a:ext cx="1550573"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zh-TW" altLang="en-US" dirty="0">
                <a:solidFill>
                  <a:schemeClr val="accent5">
                    <a:lumMod val="50000"/>
                  </a:schemeClr>
                </a:solidFill>
                <a:latin typeface="Times New Roman" panose="02020603050405020304" pitchFamily="18" charset="0"/>
                <a:ea typeface="微軟正黑體" panose="020B0604030504040204" pitchFamily="34" charset="-120"/>
              </a:rPr>
              <a:t>範例：</a:t>
            </a:r>
            <a:r>
              <a:rPr lang="en-US" altLang="zh-TW" dirty="0">
                <a:solidFill>
                  <a:schemeClr val="accent5">
                    <a:lumMod val="50000"/>
                  </a:schemeClr>
                </a:solidFill>
                <a:latin typeface="Times New Roman" panose="02020603050405020304" pitchFamily="18" charset="0"/>
                <a:ea typeface="微軟正黑體" panose="020B0604030504040204" pitchFamily="34" charset="-120"/>
              </a:rPr>
              <a:t>H1N1</a:t>
            </a:r>
            <a:r>
              <a:rPr lang="zh-TW" altLang="en-US" dirty="0">
                <a:solidFill>
                  <a:schemeClr val="accent5">
                    <a:lumMod val="50000"/>
                  </a:schemeClr>
                </a:solidFill>
                <a:latin typeface="Times New Roman" panose="02020603050405020304" pitchFamily="18" charset="0"/>
                <a:ea typeface="微軟正黑體" panose="020B0604030504040204" pitchFamily="34" charset="-120"/>
              </a:rPr>
              <a:t>出現的時間比</a:t>
            </a:r>
            <a:r>
              <a:rPr lang="en-US" altLang="zh-TW" dirty="0">
                <a:solidFill>
                  <a:schemeClr val="accent5">
                    <a:lumMod val="50000"/>
                  </a:schemeClr>
                </a:solidFill>
                <a:latin typeface="Times New Roman" panose="02020603050405020304" pitchFamily="18" charset="0"/>
                <a:ea typeface="微軟正黑體" panose="020B0604030504040204" pitchFamily="34" charset="-120"/>
              </a:rPr>
              <a:t>H7N9</a:t>
            </a:r>
            <a:r>
              <a:rPr lang="zh-TW" altLang="en-US" dirty="0">
                <a:solidFill>
                  <a:schemeClr val="accent5">
                    <a:lumMod val="50000"/>
                  </a:schemeClr>
                </a:solidFill>
                <a:latin typeface="Times New Roman" panose="02020603050405020304" pitchFamily="18" charset="0"/>
                <a:ea typeface="微軟正黑體" panose="020B0604030504040204" pitchFamily="34" charset="-120"/>
              </a:rPr>
              <a:t>較早。</a:t>
            </a:r>
            <a:endParaRPr lang="zh-TW" altLang="en-US" dirty="0">
              <a:solidFill>
                <a:schemeClr val="accent5">
                  <a:lumMod val="50000"/>
                </a:schemeClr>
              </a:solidFill>
              <a:latin typeface="Times New Roman" panose="02020603050405020304" pitchFamily="18" charset="0"/>
              <a:ea typeface="微軟正黑體" panose="020B0604030504040204" pitchFamily="34" charset="-120"/>
            </a:endParaRPr>
          </a:p>
        </p:txBody>
      </p:sp>
      <p:sp>
        <p:nvSpPr>
          <p:cNvPr id="30" name="矩形 29"/>
          <p:cNvSpPr/>
          <p:nvPr/>
        </p:nvSpPr>
        <p:spPr>
          <a:xfrm>
            <a:off x="6045789" y="1079913"/>
            <a:ext cx="5040560" cy="70903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600" dirty="0" smtClean="0">
                <a:solidFill>
                  <a:srgbClr val="C00000"/>
                </a:solidFill>
                <a:latin typeface="Times New Roman" panose="02020603050405020304" pitchFamily="18" charset="0"/>
                <a:ea typeface="微軟正黑體" panose="020B0604030504040204" pitchFamily="34" charset="-120"/>
                <a:sym typeface="Wingdings 2"/>
              </a:rPr>
              <a:t></a:t>
            </a:r>
            <a:r>
              <a:rPr lang="zh-TW" altLang="en-US" sz="1600" dirty="0" smtClean="0">
                <a:solidFill>
                  <a:srgbClr val="C00000"/>
                </a:solidFill>
                <a:latin typeface="微軟正黑體" panose="020B0604030504040204" pitchFamily="34" charset="-120"/>
                <a:ea typeface="微軟正黑體" panose="020B0604030504040204" pitchFamily="34" charset="-120"/>
              </a:rPr>
              <a:t>縮小搜尋</a:t>
            </a:r>
            <a:r>
              <a:rPr lang="zh-TW" altLang="en-US" sz="1600" dirty="0" smtClean="0">
                <a:solidFill>
                  <a:schemeClr val="tx1"/>
                </a:solidFill>
                <a:latin typeface="微軟正黑體" panose="020B0604030504040204" pitchFamily="34" charset="-120"/>
                <a:ea typeface="微軟正黑體" panose="020B0604030504040204" pitchFamily="34" charset="-120"/>
              </a:rPr>
              <a:t>：</a:t>
            </a:r>
            <a:endParaRPr lang="en-US" altLang="zh-TW" sz="1600" dirty="0" smtClean="0">
              <a:solidFill>
                <a:schemeClr val="tx1"/>
              </a:solidFill>
              <a:latin typeface="微軟正黑體" panose="020B0604030504040204" pitchFamily="34" charset="-120"/>
              <a:ea typeface="微軟正黑體" panose="020B0604030504040204" pitchFamily="34" charset="-120"/>
            </a:endParaRPr>
          </a:p>
          <a:p>
            <a:r>
              <a:rPr lang="zh-TW" altLang="en-US" sz="1600" dirty="0" smtClean="0">
                <a:solidFill>
                  <a:schemeClr val="tx1"/>
                </a:solidFill>
                <a:latin typeface="微軟正黑體" panose="020B0604030504040204" pitchFamily="34" charset="-120"/>
                <a:ea typeface="微軟正黑體" panose="020B0604030504040204" pitchFamily="34" charset="-120"/>
              </a:rPr>
              <a:t>    若您的查詢結果太多，建議使用關鍵字搜尋。</a:t>
            </a:r>
            <a:endParaRPr lang="zh-TW" altLang="en-US" sz="1600" dirty="0">
              <a:solidFill>
                <a:schemeClr val="tx1"/>
              </a:solidFill>
              <a:latin typeface="微軟正黑體" panose="020B0604030504040204" pitchFamily="34" charset="-120"/>
              <a:ea typeface="微軟正黑體" panose="020B0604030504040204" pitchFamily="34" charset="-120"/>
            </a:endParaRPr>
          </a:p>
        </p:txBody>
      </p:sp>
      <p:sp>
        <p:nvSpPr>
          <p:cNvPr id="31" name="矩形 30"/>
          <p:cNvSpPr/>
          <p:nvPr/>
        </p:nvSpPr>
        <p:spPr>
          <a:xfrm>
            <a:off x="429541" y="6063560"/>
            <a:ext cx="5400599" cy="64807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600" dirty="0">
                <a:solidFill>
                  <a:srgbClr val="C00000"/>
                </a:solidFill>
                <a:latin typeface="Times New Roman" panose="02020603050405020304" pitchFamily="18" charset="0"/>
                <a:ea typeface="微軟正黑體" panose="020B0604030504040204" pitchFamily="34" charset="-120"/>
                <a:sym typeface="Wingdings 2"/>
              </a:rPr>
              <a:t></a:t>
            </a:r>
            <a:r>
              <a:rPr lang="zh-TW" altLang="en-US" sz="1600" dirty="0" smtClean="0">
                <a:solidFill>
                  <a:srgbClr val="C00000"/>
                </a:solidFill>
                <a:latin typeface="Times New Roman" panose="02020603050405020304" pitchFamily="18" charset="0"/>
                <a:ea typeface="微軟正黑體" panose="020B0604030504040204" pitchFamily="34" charset="-120"/>
              </a:rPr>
              <a:t>放寬搜尋</a:t>
            </a:r>
            <a:r>
              <a:rPr lang="zh-TW" altLang="en-US" sz="1600" dirty="0" smtClean="0">
                <a:solidFill>
                  <a:schemeClr val="tx1"/>
                </a:solidFill>
                <a:latin typeface="Times New Roman" panose="02020603050405020304" pitchFamily="18" charset="0"/>
                <a:ea typeface="微軟正黑體" panose="020B0604030504040204" pitchFamily="34" charset="-120"/>
              </a:rPr>
              <a:t>：</a:t>
            </a:r>
            <a:endParaRPr lang="en-US" altLang="zh-TW" sz="1600" dirty="0" smtClean="0">
              <a:solidFill>
                <a:schemeClr val="tx1"/>
              </a:solidFill>
              <a:latin typeface="Times New Roman" panose="02020603050405020304" pitchFamily="18" charset="0"/>
              <a:ea typeface="微軟正黑體" panose="020B0604030504040204" pitchFamily="34" charset="-120"/>
            </a:endParaRPr>
          </a:p>
          <a:p>
            <a:r>
              <a:rPr lang="zh-TW" altLang="en-US" sz="1600" dirty="0" smtClean="0">
                <a:solidFill>
                  <a:schemeClr val="tx1"/>
                </a:solidFill>
                <a:latin typeface="Times New Roman" panose="02020603050405020304" pitchFamily="18" charset="0"/>
                <a:ea typeface="微軟正黑體" panose="020B0604030504040204" pitchFamily="34" charset="-120"/>
              </a:rPr>
              <a:t>   若您的查詢結果太少，建議使用多欄位查詢。</a:t>
            </a:r>
            <a:endParaRPr lang="zh-TW" altLang="en-US" sz="1600" dirty="0">
              <a:solidFill>
                <a:schemeClr val="tx1"/>
              </a:solidFill>
              <a:latin typeface="Times New Roman" panose="02020603050405020304" pitchFamily="18" charset="0"/>
              <a:ea typeface="微軟正黑體" panose="020B0604030504040204" pitchFamily="34" charset="-120"/>
            </a:endParaRPr>
          </a:p>
        </p:txBody>
      </p:sp>
      <p:sp>
        <p:nvSpPr>
          <p:cNvPr id="32" name="文字方塊 31"/>
          <p:cNvSpPr txBox="1"/>
          <p:nvPr/>
        </p:nvSpPr>
        <p:spPr>
          <a:xfrm>
            <a:off x="9685939" y="6068297"/>
            <a:ext cx="2438467" cy="369332"/>
          </a:xfrm>
          <a:prstGeom prst="rect">
            <a:avLst/>
          </a:prstGeom>
          <a:noFill/>
        </p:spPr>
        <p:txBody>
          <a:bodyPr wrap="square" rtlCol="0">
            <a:spAutoFit/>
          </a:bodyPr>
          <a:lstStyle/>
          <a:p>
            <a:pPr algn="r"/>
            <a:r>
              <a:rPr lang="zh-TW" altLang="en-US" sz="1200" dirty="0" smtClean="0">
                <a:latin typeface="Times New Roman" panose="02020603050405020304" pitchFamily="18" charset="0"/>
                <a:ea typeface="微軟正黑體" panose="020B0604030504040204" pitchFamily="34" charset="-120"/>
              </a:rPr>
              <a:t>概念來自</a:t>
            </a:r>
            <a:r>
              <a:rPr lang="en-US" altLang="zh-TW" sz="1200" i="1" dirty="0">
                <a:latin typeface="Times New Roman" panose="02020603050405020304" pitchFamily="18" charset="0"/>
                <a:ea typeface="微軟正黑體" panose="020B0604030504040204" pitchFamily="34" charset="-120"/>
              </a:rPr>
              <a:t>Elsevier-</a:t>
            </a:r>
            <a:r>
              <a:rPr lang="en-US" altLang="zh-TW" sz="1200" i="1" dirty="0" err="1">
                <a:latin typeface="Times New Roman" panose="02020603050405020304" pitchFamily="18" charset="0"/>
                <a:ea typeface="微軟正黑體" panose="020B0604030504040204" pitchFamily="34" charset="-120"/>
              </a:rPr>
              <a:t>SciVerse</a:t>
            </a:r>
            <a:r>
              <a:rPr lang="en-US" altLang="zh-TW" dirty="0">
                <a:latin typeface="Times New Roman" panose="02020603050405020304" pitchFamily="18" charset="0"/>
                <a:ea typeface="微軟正黑體" panose="020B0604030504040204" pitchFamily="34" charset="-120"/>
              </a:rPr>
              <a:t>  </a:t>
            </a:r>
            <a:endParaRPr lang="zh-TW" altLang="en-US" dirty="0">
              <a:latin typeface="Times New Roman" panose="02020603050405020304" pitchFamily="18" charset="0"/>
              <a:ea typeface="微軟正黑體" panose="020B0604030504040204" pitchFamily="34" charset="-120"/>
            </a:endParaRPr>
          </a:p>
        </p:txBody>
      </p:sp>
    </p:spTree>
    <p:extLst>
      <p:ext uri="{BB962C8B-B14F-4D97-AF65-F5344CB8AC3E}">
        <p14:creationId xmlns:p14="http://schemas.microsoft.com/office/powerpoint/2010/main" val="68154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手邊的線索</a:t>
            </a:r>
          </a:p>
        </p:txBody>
      </p:sp>
      <p:graphicFrame>
        <p:nvGraphicFramePr>
          <p:cNvPr id="10" name="內容版面配置區 9"/>
          <p:cNvGraphicFramePr>
            <a:graphicFrameLocks noGrp="1"/>
          </p:cNvGraphicFramePr>
          <p:nvPr>
            <p:ph idx="1"/>
            <p:extLst/>
          </p:nvPr>
        </p:nvGraphicFramePr>
        <p:xfrm>
          <a:off x="1279525" y="2190750"/>
          <a:ext cx="9629775" cy="3986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588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vert="horz" lIns="91440" tIns="45720" rIns="91440" bIns="45720" rtlCol="0" anchor="b">
            <a:normAutofit/>
          </a:bodyPr>
          <a:lstStyle/>
          <a:p>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依需求選擇查找管道</a:t>
            </a:r>
          </a:p>
        </p:txBody>
      </p:sp>
      <p:graphicFrame>
        <p:nvGraphicFramePr>
          <p:cNvPr id="6" name="內容版面配置區 5"/>
          <p:cNvGraphicFramePr>
            <a:graphicFrameLocks noGrp="1"/>
          </p:cNvGraphicFramePr>
          <p:nvPr>
            <p:ph idx="1"/>
            <p:extLst>
              <p:ext uri="{D42A27DB-BD31-4B8C-83A1-F6EECF244321}">
                <p14:modId xmlns:p14="http://schemas.microsoft.com/office/powerpoint/2010/main" val="398761554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日期版面配置區 3"/>
          <p:cNvSpPr>
            <a:spLocks noGrp="1"/>
          </p:cNvSpPr>
          <p:nvPr>
            <p:ph type="dt" sz="half" idx="10"/>
          </p:nvPr>
        </p:nvSpPr>
        <p:spPr/>
        <p:txBody>
          <a:bodyPr/>
          <a:lstStyle/>
          <a:p>
            <a:fld id="{2E857F29-A4AC-4534-9F89-408BC1951107}" type="datetime1">
              <a:rPr lang="en-US" altLang="zh-TW" smtClean="0"/>
              <a:t>3/24/2020</a:t>
            </a:fld>
            <a:endParaRPr lang="zh-TW" altLang="en-US" dirty="0"/>
          </a:p>
        </p:txBody>
      </p:sp>
      <p:sp>
        <p:nvSpPr>
          <p:cNvPr id="5" name="投影片編號版面配置區 4"/>
          <p:cNvSpPr>
            <a:spLocks noGrp="1"/>
          </p:cNvSpPr>
          <p:nvPr>
            <p:ph type="sldNum" sz="quarter" idx="12"/>
          </p:nvPr>
        </p:nvSpPr>
        <p:spPr/>
        <p:txBody>
          <a:bodyPr/>
          <a:lstStyle/>
          <a:p>
            <a:fld id="{B13333A4-2EF1-4B79-B68C-AB20E66B4822}" type="slidenum">
              <a:rPr lang="en-US" altLang="zh-TW" smtClean="0"/>
              <a:pPr/>
              <a:t>16</a:t>
            </a:fld>
            <a:endParaRPr lang="zh-TW" altLang="en-US" dirty="0"/>
          </a:p>
        </p:txBody>
      </p:sp>
    </p:spTree>
    <p:extLst>
      <p:ext uri="{BB962C8B-B14F-4D97-AF65-F5344CB8AC3E}">
        <p14:creationId xmlns:p14="http://schemas.microsoft.com/office/powerpoint/2010/main" val="41358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vert="horz" lIns="91440" tIns="45720" rIns="91440" bIns="45720" rtlCol="0" anchor="b">
            <a:normAutofit/>
          </a:bodyPr>
          <a:lstStyle/>
          <a:p>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教學計畫表中的參考文獻</a:t>
            </a:r>
          </a:p>
        </p:txBody>
      </p:sp>
      <p:pic>
        <p:nvPicPr>
          <p:cNvPr id="6" name="內容版面配置區 5"/>
          <p:cNvPicPr>
            <a:picLocks noGrp="1" noChangeAspect="1"/>
          </p:cNvPicPr>
          <p:nvPr>
            <p:ph idx="1"/>
          </p:nvPr>
        </p:nvPicPr>
        <p:blipFill>
          <a:blip r:embed="rId2"/>
          <a:stretch>
            <a:fillRect/>
          </a:stretch>
        </p:blipFill>
        <p:spPr>
          <a:xfrm>
            <a:off x="5638800" y="1636061"/>
            <a:ext cx="5579606" cy="4644000"/>
          </a:xfrm>
          <a:prstGeom prst="rect">
            <a:avLst/>
          </a:prstGeom>
        </p:spPr>
      </p:pic>
      <p:sp>
        <p:nvSpPr>
          <p:cNvPr id="4" name="日期版面配置區 3"/>
          <p:cNvSpPr>
            <a:spLocks noGrp="1"/>
          </p:cNvSpPr>
          <p:nvPr>
            <p:ph type="dt" sz="half" idx="10"/>
          </p:nvPr>
        </p:nvSpPr>
        <p:spPr/>
        <p:txBody>
          <a:bodyPr/>
          <a:lstStyle/>
          <a:p>
            <a:fld id="{2E857F29-A4AC-4534-9F89-408BC1951107}" type="datetime1">
              <a:rPr lang="en-US" altLang="zh-TW" smtClean="0"/>
              <a:t>3/24/2020</a:t>
            </a:fld>
            <a:endParaRPr lang="zh-TW" altLang="en-US" dirty="0"/>
          </a:p>
        </p:txBody>
      </p:sp>
      <p:sp>
        <p:nvSpPr>
          <p:cNvPr id="5" name="投影片編號版面配置區 4"/>
          <p:cNvSpPr>
            <a:spLocks noGrp="1"/>
          </p:cNvSpPr>
          <p:nvPr>
            <p:ph type="sldNum" sz="quarter" idx="12"/>
          </p:nvPr>
        </p:nvSpPr>
        <p:spPr/>
        <p:txBody>
          <a:bodyPr/>
          <a:lstStyle/>
          <a:p>
            <a:fld id="{B13333A4-2EF1-4B79-B68C-AB20E66B4822}" type="slidenum">
              <a:rPr lang="en-US" altLang="zh-TW" smtClean="0"/>
              <a:pPr/>
              <a:t>17</a:t>
            </a:fld>
            <a:endParaRPr lang="zh-TW" altLang="en-US" dirty="0"/>
          </a:p>
        </p:txBody>
      </p:sp>
      <p:graphicFrame>
        <p:nvGraphicFramePr>
          <p:cNvPr id="8" name="內容版面配置區 5"/>
          <p:cNvGraphicFramePr>
            <a:graphicFrameLocks/>
          </p:cNvGraphicFramePr>
          <p:nvPr>
            <p:extLst>
              <p:ext uri="{D42A27DB-BD31-4B8C-83A1-F6EECF244321}">
                <p14:modId xmlns:p14="http://schemas.microsoft.com/office/powerpoint/2010/main" val="3078303835"/>
              </p:ext>
            </p:extLst>
          </p:nvPr>
        </p:nvGraphicFramePr>
        <p:xfrm>
          <a:off x="990600" y="1600200"/>
          <a:ext cx="4038600" cy="4651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0807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內容版面配置區 6"/>
          <p:cNvPicPr>
            <a:picLocks noGrp="1" noChangeAspect="1"/>
          </p:cNvPicPr>
          <p:nvPr>
            <p:ph idx="1"/>
          </p:nvPr>
        </p:nvPicPr>
        <p:blipFill>
          <a:blip r:embed="rId2"/>
          <a:stretch>
            <a:fillRect/>
          </a:stretch>
        </p:blipFill>
        <p:spPr>
          <a:xfrm>
            <a:off x="1507949" y="1825625"/>
            <a:ext cx="9176101" cy="4351338"/>
          </a:xfrm>
          <a:prstGeom prst="rect">
            <a:avLst/>
          </a:prstGeom>
        </p:spPr>
      </p:pic>
      <p:sp>
        <p:nvSpPr>
          <p:cNvPr id="2" name="標題 1"/>
          <p:cNvSpPr>
            <a:spLocks noGrp="1"/>
          </p:cNvSpPr>
          <p:nvPr>
            <p:ph type="title"/>
          </p:nvPr>
        </p:nvSpPr>
        <p:spPr/>
        <p:txBody>
          <a:bodyPr vert="horz" lIns="91440" tIns="45720" rIns="91440" bIns="45720" rtlCol="0" anchor="b">
            <a:normAutofit/>
          </a:bodyPr>
          <a:lstStyle/>
          <a:p>
            <a:r>
              <a:rPr lang="zh-TW" altLang="en-US" sz="48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找查達人的最愛</a:t>
            </a:r>
            <a:r>
              <a:rPr lang="en-US" altLang="zh-TW" sz="48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a:t>
            </a:r>
            <a:r>
              <a:rPr lang="zh-TW" altLang="en-US" sz="48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覺生紀念圖書館首頁</a:t>
            </a:r>
          </a:p>
        </p:txBody>
      </p:sp>
      <p:sp>
        <p:nvSpPr>
          <p:cNvPr id="4" name="日期版面配置區 3"/>
          <p:cNvSpPr>
            <a:spLocks noGrp="1"/>
          </p:cNvSpPr>
          <p:nvPr>
            <p:ph type="dt" sz="half" idx="10"/>
          </p:nvPr>
        </p:nvSpPr>
        <p:spPr/>
        <p:txBody>
          <a:bodyPr/>
          <a:lstStyle/>
          <a:p>
            <a:fld id="{DF640A1F-4F97-4ADF-90FC-1ABB59CE582E}" type="datetime1">
              <a:rPr lang="en-US" altLang="zh-TW" smtClean="0"/>
              <a:t>3/24/2020</a:t>
            </a:fld>
            <a:endParaRPr lang="zh-TW" altLang="en-US" dirty="0"/>
          </a:p>
        </p:txBody>
      </p:sp>
      <p:sp>
        <p:nvSpPr>
          <p:cNvPr id="5" name="投影片編號版面配置區 4"/>
          <p:cNvSpPr>
            <a:spLocks noGrp="1"/>
          </p:cNvSpPr>
          <p:nvPr>
            <p:ph type="sldNum" sz="quarter" idx="12"/>
          </p:nvPr>
        </p:nvSpPr>
        <p:spPr/>
        <p:txBody>
          <a:bodyPr/>
          <a:lstStyle/>
          <a:p>
            <a:fld id="{B13333A4-2EF1-4B79-B68C-AB20E66B4822}" type="slidenum">
              <a:rPr lang="en-US" altLang="zh-TW" smtClean="0"/>
              <a:pPr/>
              <a:t>18</a:t>
            </a:fld>
            <a:endParaRPr lang="zh-TW" altLang="en-US" dirty="0"/>
          </a:p>
        </p:txBody>
      </p:sp>
      <p:sp>
        <p:nvSpPr>
          <p:cNvPr id="6" name="矩形 5"/>
          <p:cNvSpPr/>
          <p:nvPr/>
        </p:nvSpPr>
        <p:spPr>
          <a:xfrm>
            <a:off x="2133600" y="5334000"/>
            <a:ext cx="5257800" cy="503867"/>
          </a:xfrm>
          <a:prstGeom prst="rect">
            <a:avLst/>
          </a:prstGeom>
          <a:solidFill>
            <a:srgbClr val="EE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rgbClr val="00B050"/>
                </a:solidFill>
                <a:latin typeface="微軟正黑體" panose="020B0604030504040204" pitchFamily="34" charset="-120"/>
                <a:ea typeface="微軟正黑體" panose="020B0604030504040204" pitchFamily="34" charset="-120"/>
              </a:rPr>
              <a:t>善用快速查尋的頁籤</a:t>
            </a:r>
            <a:endParaRPr lang="zh-TW" altLang="en-US" dirty="0">
              <a:solidFill>
                <a:srgbClr val="00B050"/>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1925005" y="4107507"/>
            <a:ext cx="5618795" cy="206945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04674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199" y="143304"/>
            <a:ext cx="10515600" cy="1145224"/>
          </a:xfrm>
        </p:spPr>
        <p:txBody>
          <a:bodyPr vert="horz" lIns="91440" tIns="45720" rIns="91440" bIns="45720" rtlCol="0" anchor="b">
            <a:normAutofit/>
          </a:bodyPr>
          <a:lstStyle/>
          <a:p>
            <a:r>
              <a:rPr lang="zh-TW" altLang="en-US" sz="48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課程參考文獻</a:t>
            </a:r>
          </a:p>
        </p:txBody>
      </p:sp>
      <p:graphicFrame>
        <p:nvGraphicFramePr>
          <p:cNvPr id="7" name="內容版面配置區 6"/>
          <p:cNvGraphicFramePr>
            <a:graphicFrameLocks noGrp="1"/>
          </p:cNvGraphicFramePr>
          <p:nvPr>
            <p:ph idx="1"/>
            <p:extLst>
              <p:ext uri="{D42A27DB-BD31-4B8C-83A1-F6EECF244321}">
                <p14:modId xmlns:p14="http://schemas.microsoft.com/office/powerpoint/2010/main" val="1404464512"/>
              </p:ext>
            </p:extLst>
          </p:nvPr>
        </p:nvGraphicFramePr>
        <p:xfrm>
          <a:off x="845126" y="1600200"/>
          <a:ext cx="10113576" cy="3474720"/>
        </p:xfrm>
        <a:graphic>
          <a:graphicData uri="http://schemas.openxmlformats.org/drawingml/2006/table">
            <a:tbl>
              <a:tblPr firstRow="1" bandRow="1">
                <a:tableStyleId>{3B4B98B0-60AC-42C2-AFA5-B58CD77FA1E5}</a:tableStyleId>
              </a:tblPr>
              <a:tblGrid>
                <a:gridCol w="556813">
                  <a:extLst>
                    <a:ext uri="{9D8B030D-6E8A-4147-A177-3AD203B41FA5}">
                      <a16:colId xmlns:a16="http://schemas.microsoft.com/office/drawing/2014/main" val="37884383"/>
                    </a:ext>
                  </a:extLst>
                </a:gridCol>
                <a:gridCol w="6547168">
                  <a:extLst>
                    <a:ext uri="{9D8B030D-6E8A-4147-A177-3AD203B41FA5}">
                      <a16:colId xmlns:a16="http://schemas.microsoft.com/office/drawing/2014/main" val="3599543570"/>
                    </a:ext>
                  </a:extLst>
                </a:gridCol>
                <a:gridCol w="2075827">
                  <a:extLst>
                    <a:ext uri="{9D8B030D-6E8A-4147-A177-3AD203B41FA5}">
                      <a16:colId xmlns:a16="http://schemas.microsoft.com/office/drawing/2014/main" val="2344388815"/>
                    </a:ext>
                  </a:extLst>
                </a:gridCol>
                <a:gridCol w="933768">
                  <a:extLst>
                    <a:ext uri="{9D8B030D-6E8A-4147-A177-3AD203B41FA5}">
                      <a16:colId xmlns:a16="http://schemas.microsoft.com/office/drawing/2014/main" val="1749062737"/>
                    </a:ext>
                  </a:extLst>
                </a:gridCol>
              </a:tblGrid>
              <a:tr h="585033">
                <a:tc>
                  <a:txBody>
                    <a:bodyPr/>
                    <a:lstStyle/>
                    <a:p>
                      <a:pPr algn="ctr"/>
                      <a:r>
                        <a:rPr lang="zh-TW" altLang="en-US" baseline="0" dirty="0" smtClean="0">
                          <a:latin typeface="微軟正黑體" panose="020B0604030504040204" pitchFamily="34" charset="-120"/>
                          <a:ea typeface="微軟正黑體" panose="020B0604030504040204" pitchFamily="34" charset="-120"/>
                        </a:rPr>
                        <a:t>編號</a:t>
                      </a:r>
                      <a:endParaRPr lang="zh-TW" altLang="en-US" dirty="0">
                        <a:latin typeface="微軟正黑體" panose="020B0604030504040204" pitchFamily="34" charset="-120"/>
                        <a:ea typeface="微軟正黑體" panose="020B0604030504040204" pitchFamily="34" charset="-120"/>
                      </a:endParaRPr>
                    </a:p>
                  </a:txBody>
                  <a:tcPr/>
                </a:tc>
                <a:tc>
                  <a:txBody>
                    <a:bodyPr/>
                    <a:lstStyle/>
                    <a:p>
                      <a:pPr algn="ctr"/>
                      <a:r>
                        <a:rPr lang="zh-TW" altLang="en-US" dirty="0" smtClean="0">
                          <a:latin typeface="微軟正黑體" panose="020B0604030504040204" pitchFamily="34" charset="-120"/>
                          <a:ea typeface="微軟正黑體" panose="020B0604030504040204" pitchFamily="34" charset="-120"/>
                        </a:rPr>
                        <a:t>書名</a:t>
                      </a:r>
                      <a:endParaRPr lang="zh-TW" altLang="en-US" dirty="0">
                        <a:latin typeface="微軟正黑體" panose="020B0604030504040204" pitchFamily="34" charset="-120"/>
                        <a:ea typeface="微軟正黑體" panose="020B0604030504040204" pitchFamily="34" charset="-120"/>
                      </a:endParaRPr>
                    </a:p>
                  </a:txBody>
                  <a:tcPr/>
                </a:tc>
                <a:tc>
                  <a:txBody>
                    <a:bodyPr/>
                    <a:lstStyle/>
                    <a:p>
                      <a:pPr algn="ctr"/>
                      <a:r>
                        <a:rPr lang="zh-TW" altLang="en-US" dirty="0" smtClean="0">
                          <a:latin typeface="微軟正黑體" panose="020B0604030504040204" pitchFamily="34" charset="-120"/>
                          <a:ea typeface="微軟正黑體" panose="020B0604030504040204" pitchFamily="34" charset="-120"/>
                        </a:rPr>
                        <a:t>館藏地與索書號</a:t>
                      </a:r>
                      <a:endParaRPr lang="zh-TW" altLang="en-US" dirty="0">
                        <a:latin typeface="微軟正黑體" panose="020B0604030504040204" pitchFamily="34" charset="-120"/>
                        <a:ea typeface="微軟正黑體" panose="020B0604030504040204" pitchFamily="34" charset="-120"/>
                      </a:endParaRPr>
                    </a:p>
                  </a:txBody>
                  <a:tcPr/>
                </a:tc>
                <a:tc>
                  <a:txBody>
                    <a:bodyPr/>
                    <a:lstStyle/>
                    <a:p>
                      <a:pPr algn="ctr"/>
                      <a:r>
                        <a:rPr lang="zh-TW" altLang="en-US" dirty="0" smtClean="0">
                          <a:latin typeface="微軟正黑體" panose="020B0604030504040204" pitchFamily="34" charset="-120"/>
                          <a:ea typeface="微軟正黑體" panose="020B0604030504040204" pitchFamily="34" charset="-120"/>
                        </a:rPr>
                        <a:t>電子版</a:t>
                      </a:r>
                      <a:endParaRPr lang="zh-TW" altLang="en-US"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3606270244"/>
                  </a:ext>
                </a:extLst>
              </a:tr>
              <a:tr h="585033">
                <a:tc>
                  <a:txBody>
                    <a:bodyPr/>
                    <a:lstStyle/>
                    <a:p>
                      <a:pPr algn="ctr"/>
                      <a:r>
                        <a:rPr lang="en-US" altLang="zh-TW" dirty="0" smtClean="0">
                          <a:latin typeface="微軟正黑體" panose="020B0604030504040204" pitchFamily="34" charset="-120"/>
                          <a:ea typeface="微軟正黑體" panose="020B0604030504040204" pitchFamily="34" charset="-120"/>
                        </a:rPr>
                        <a:t>1</a:t>
                      </a:r>
                      <a:endParaRPr lang="zh-TW" altLang="en-US" dirty="0">
                        <a:latin typeface="微軟正黑體" panose="020B0604030504040204" pitchFamily="34" charset="-120"/>
                        <a:ea typeface="微軟正黑體" panose="020B0604030504040204" pitchFamily="34" charset="-120"/>
                      </a:endParaRPr>
                    </a:p>
                  </a:txBody>
                  <a:tcPr/>
                </a:tc>
                <a:tc>
                  <a:txBody>
                    <a:bodyPr/>
                    <a:lstStyle/>
                    <a:p>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教育研究法</a:t>
                      </a:r>
                      <a:r>
                        <a:rPr lang="en-US" altLang="zh-TW" dirty="0" smtClean="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a:txBody>
                  <a:tcPr/>
                </a:tc>
                <a:tc>
                  <a:txBody>
                    <a:bodyPr/>
                    <a:lstStyle/>
                    <a:p>
                      <a:r>
                        <a:rPr lang="zh-TW" altLang="en-US" dirty="0" smtClean="0">
                          <a:latin typeface="微軟正黑體" panose="020B0604030504040204" pitchFamily="34" charset="-120"/>
                          <a:ea typeface="微軟正黑體" panose="020B0604030504040204" pitchFamily="34" charset="-120"/>
                        </a:rPr>
                        <a:t>總館</a:t>
                      </a:r>
                      <a:r>
                        <a:rPr lang="en-US" altLang="zh-TW" dirty="0" smtClean="0">
                          <a:latin typeface="微軟正黑體" panose="020B0604030504040204" pitchFamily="34" charset="-120"/>
                          <a:ea typeface="微軟正黑體" panose="020B0604030504040204" pitchFamily="34" charset="-120"/>
                        </a:rPr>
                        <a:t>6</a:t>
                      </a:r>
                      <a:r>
                        <a:rPr lang="zh-TW" altLang="en-US" dirty="0" smtClean="0">
                          <a:latin typeface="微軟正黑體" panose="020B0604030504040204" pitchFamily="34" charset="-120"/>
                          <a:ea typeface="微軟正黑體" panose="020B0604030504040204" pitchFamily="34" charset="-120"/>
                        </a:rPr>
                        <a:t>樓書庫 </a:t>
                      </a:r>
                      <a:endParaRPr lang="en-US" altLang="zh-TW" dirty="0" smtClean="0">
                        <a:latin typeface="微軟正黑體" panose="020B0604030504040204" pitchFamily="34" charset="-120"/>
                        <a:ea typeface="微軟正黑體" panose="020B0604030504040204" pitchFamily="34" charset="-120"/>
                      </a:endParaRPr>
                    </a:p>
                    <a:p>
                      <a:r>
                        <a:rPr lang="en-US" altLang="zh-TW" dirty="0" smtClean="0">
                          <a:latin typeface="微軟正黑體" panose="020B0604030504040204" pitchFamily="34" charset="-120"/>
                          <a:ea typeface="微軟正黑體" panose="020B0604030504040204" pitchFamily="34" charset="-120"/>
                        </a:rPr>
                        <a:t>520.31 /8467 103</a:t>
                      </a:r>
                      <a:endParaRPr lang="zh-TW" altLang="en-US" dirty="0">
                        <a:latin typeface="微軟正黑體" panose="020B0604030504040204" pitchFamily="34" charset="-120"/>
                        <a:ea typeface="微軟正黑體" panose="020B0604030504040204" pitchFamily="34" charset="-120"/>
                      </a:endParaRPr>
                    </a:p>
                  </a:txBody>
                  <a:tcPr/>
                </a:tc>
                <a:tc>
                  <a:txBody>
                    <a:bodyPr/>
                    <a:lstStyle/>
                    <a:p>
                      <a:pPr algn="ctr"/>
                      <a:r>
                        <a:rPr lang="en-US" altLang="zh-TW" dirty="0" smtClean="0">
                          <a:latin typeface="微軟正黑體" panose="020B0604030504040204" pitchFamily="34" charset="-120"/>
                          <a:ea typeface="微軟正黑體" panose="020B0604030504040204" pitchFamily="34" charset="-120"/>
                        </a:rPr>
                        <a:t>V</a:t>
                      </a:r>
                      <a:endParaRPr lang="zh-TW" altLang="en-US"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3991049747"/>
                  </a:ext>
                </a:extLst>
              </a:tr>
              <a:tr h="585033">
                <a:tc>
                  <a:txBody>
                    <a:bodyPr/>
                    <a:lstStyle/>
                    <a:p>
                      <a:pPr algn="ctr"/>
                      <a:r>
                        <a:rPr lang="en-US" altLang="zh-TW" dirty="0" smtClean="0">
                          <a:latin typeface="微軟正黑體" panose="020B0604030504040204" pitchFamily="34" charset="-120"/>
                          <a:ea typeface="微軟正黑體" panose="020B0604030504040204" pitchFamily="34" charset="-120"/>
                        </a:rPr>
                        <a:t>2</a:t>
                      </a:r>
                      <a:endParaRPr lang="zh-TW" altLang="en-US" dirty="0">
                        <a:latin typeface="微軟正黑體" panose="020B0604030504040204" pitchFamily="34" charset="-120"/>
                        <a:ea typeface="微軟正黑體" panose="020B0604030504040204" pitchFamily="34"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心理與教育研究法</a:t>
                      </a:r>
                      <a:r>
                        <a:rPr lang="en-US" altLang="zh-TW" dirty="0" smtClean="0">
                          <a:latin typeface="微軟正黑體" panose="020B0604030504040204" pitchFamily="34" charset="-120"/>
                          <a:ea typeface="微軟正黑體" panose="020B0604030504040204" pitchFamily="34" charset="-120"/>
                        </a:rPr>
                        <a:t>》</a:t>
                      </a:r>
                      <a:endParaRPr lang="zh-TW" altLang="en-US" dirty="0" smtClean="0">
                        <a:latin typeface="微軟正黑體" panose="020B0604030504040204" pitchFamily="34" charset="-120"/>
                        <a:ea typeface="微軟正黑體" panose="020B0604030504040204" pitchFamily="34" charset="-120"/>
                      </a:endParaRPr>
                    </a:p>
                    <a:p>
                      <a:endParaRPr lang="en-US" altLang="zh-TW" dirty="0" smtClean="0">
                        <a:latin typeface="微軟正黑體" panose="020B0604030504040204" pitchFamily="34" charset="-120"/>
                        <a:ea typeface="微軟正黑體" panose="020B0604030504040204" pitchFamily="34" charset="-120"/>
                      </a:endParaRPr>
                    </a:p>
                    <a:p>
                      <a:endParaRPr lang="zh-TW" altLang="en-US" dirty="0">
                        <a:latin typeface="微軟正黑體" panose="020B0604030504040204" pitchFamily="34" charset="-120"/>
                        <a:ea typeface="微軟正黑體" panose="020B0604030504040204" pitchFamily="34" charset="-120"/>
                      </a:endParaRPr>
                    </a:p>
                  </a:txBody>
                  <a:tcPr/>
                </a:tc>
                <a:tc>
                  <a:txBody>
                    <a:bodyPr/>
                    <a:lstStyle/>
                    <a:p>
                      <a:r>
                        <a:rPr lang="zh-TW" altLang="en-US" dirty="0" smtClean="0">
                          <a:latin typeface="微軟正黑體" panose="020B0604030504040204" pitchFamily="34" charset="-120"/>
                          <a:ea typeface="微軟正黑體" panose="020B0604030504040204" pitchFamily="34" charset="-120"/>
                        </a:rPr>
                        <a:t>總館</a:t>
                      </a:r>
                      <a:r>
                        <a:rPr lang="en-US" altLang="zh-TW" dirty="0" smtClean="0">
                          <a:latin typeface="微軟正黑體" panose="020B0604030504040204" pitchFamily="34" charset="-120"/>
                          <a:ea typeface="微軟正黑體" panose="020B0604030504040204" pitchFamily="34" charset="-120"/>
                        </a:rPr>
                        <a:t>6</a:t>
                      </a:r>
                      <a:r>
                        <a:rPr lang="zh-TW" altLang="en-US" dirty="0" smtClean="0">
                          <a:latin typeface="微軟正黑體" panose="020B0604030504040204" pitchFamily="34" charset="-120"/>
                          <a:ea typeface="微軟正黑體" panose="020B0604030504040204" pitchFamily="34" charset="-120"/>
                        </a:rPr>
                        <a:t>樓書庫 </a:t>
                      </a:r>
                      <a:r>
                        <a:rPr lang="en-US" altLang="zh-TW" dirty="0" smtClean="0">
                          <a:latin typeface="微軟正黑體" panose="020B0604030504040204" pitchFamily="34" charset="-120"/>
                          <a:ea typeface="微軟正黑體" panose="020B0604030504040204" pitchFamily="34" charset="-120"/>
                        </a:rPr>
                        <a:t>520.31 /8463</a:t>
                      </a:r>
                      <a:endParaRPr lang="zh-TW" altLang="en-US" dirty="0">
                        <a:latin typeface="微軟正黑體" panose="020B0604030504040204" pitchFamily="34" charset="-120"/>
                        <a:ea typeface="微軟正黑體" panose="020B0604030504040204" pitchFamily="34" charset="-120"/>
                      </a:endParaRPr>
                    </a:p>
                  </a:txBody>
                  <a:tcPr/>
                </a:tc>
                <a:tc>
                  <a:txBody>
                    <a:bodyPr/>
                    <a:lstStyle/>
                    <a:p>
                      <a:endParaRPr lang="zh-TW" altLang="en-US"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191239891"/>
                  </a:ext>
                </a:extLst>
              </a:tr>
              <a:tr h="585033">
                <a:tc>
                  <a:txBody>
                    <a:bodyPr/>
                    <a:lstStyle/>
                    <a:p>
                      <a:pPr algn="ctr"/>
                      <a:r>
                        <a:rPr lang="en-US" altLang="zh-TW" dirty="0" smtClean="0">
                          <a:latin typeface="微軟正黑體" panose="020B0604030504040204" pitchFamily="34" charset="-120"/>
                          <a:ea typeface="微軟正黑體" panose="020B0604030504040204" pitchFamily="34" charset="-120"/>
                        </a:rPr>
                        <a:t>3</a:t>
                      </a:r>
                      <a:endParaRPr lang="zh-TW" altLang="en-US" dirty="0">
                        <a:latin typeface="微軟正黑體" panose="020B0604030504040204" pitchFamily="34" charset="-120"/>
                        <a:ea typeface="微軟正黑體" panose="020B0604030504040204" pitchFamily="34" charset="-120"/>
                      </a:endParaRPr>
                    </a:p>
                  </a:txBody>
                  <a:tcPr/>
                </a:tc>
                <a:tc>
                  <a:txBody>
                    <a:bodyPr/>
                    <a:lstStyle/>
                    <a:p>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發展心理學</a:t>
                      </a:r>
                      <a:r>
                        <a:rPr lang="en-US" altLang="zh-TW" dirty="0" smtClean="0">
                          <a:latin typeface="微軟正黑體" panose="020B0604030504040204" pitchFamily="34" charset="-120"/>
                          <a:ea typeface="微軟正黑體" panose="020B0604030504040204" pitchFamily="34" charset="-120"/>
                        </a:rPr>
                        <a:t>》</a:t>
                      </a:r>
                    </a:p>
                    <a:p>
                      <a:endParaRPr lang="zh-TW" altLang="en-US" dirty="0">
                        <a:latin typeface="微軟正黑體" panose="020B0604030504040204" pitchFamily="34" charset="-120"/>
                        <a:ea typeface="微軟正黑體" panose="020B0604030504040204" pitchFamily="34" charset="-120"/>
                      </a:endParaRPr>
                    </a:p>
                  </a:txBody>
                  <a:tcPr/>
                </a:tc>
                <a:tc>
                  <a:txBody>
                    <a:bodyPr/>
                    <a:lstStyle/>
                    <a:p>
                      <a:r>
                        <a:rPr lang="zh-TW" altLang="en-US" sz="1800" b="0" i="0" kern="1200" dirty="0" smtClean="0">
                          <a:solidFill>
                            <a:schemeClr val="tx1"/>
                          </a:solidFill>
                          <a:effectLst/>
                          <a:latin typeface="微軟正黑體" panose="020B0604030504040204" pitchFamily="34" charset="-120"/>
                          <a:ea typeface="微軟正黑體" panose="020B0604030504040204" pitchFamily="34" charset="-120"/>
                          <a:cs typeface="+mn-cs"/>
                        </a:rPr>
                        <a:t>總館</a:t>
                      </a:r>
                      <a:r>
                        <a:rPr lang="en-US" altLang="zh-TW" sz="1800" b="0" i="0" kern="1200" dirty="0" smtClean="0">
                          <a:solidFill>
                            <a:schemeClr val="tx1"/>
                          </a:solidFill>
                          <a:effectLst/>
                          <a:latin typeface="微軟正黑體" panose="020B0604030504040204" pitchFamily="34" charset="-120"/>
                          <a:ea typeface="微軟正黑體" panose="020B0604030504040204" pitchFamily="34" charset="-120"/>
                          <a:cs typeface="+mn-cs"/>
                        </a:rPr>
                        <a:t>6</a:t>
                      </a:r>
                      <a:r>
                        <a:rPr lang="zh-TW" altLang="en-US" sz="1800" b="0" i="0" kern="1200" dirty="0" smtClean="0">
                          <a:solidFill>
                            <a:schemeClr val="tx1"/>
                          </a:solidFill>
                          <a:effectLst/>
                          <a:latin typeface="微軟正黑體" panose="020B0604030504040204" pitchFamily="34" charset="-120"/>
                          <a:ea typeface="微軟正黑體" panose="020B0604030504040204" pitchFamily="34" charset="-120"/>
                          <a:cs typeface="+mn-cs"/>
                        </a:rPr>
                        <a:t>樓書庫 </a:t>
                      </a:r>
                      <a:r>
                        <a:rPr lang="en-US" altLang="zh-TW" sz="1800" b="0" i="0" kern="1200" dirty="0" smtClean="0">
                          <a:solidFill>
                            <a:schemeClr val="tx1"/>
                          </a:solidFill>
                          <a:effectLst/>
                          <a:latin typeface="微軟正黑體" panose="020B0604030504040204" pitchFamily="34" charset="-120"/>
                          <a:ea typeface="微軟正黑體" panose="020B0604030504040204" pitchFamily="34" charset="-120"/>
                          <a:cs typeface="+mn-cs"/>
                        </a:rPr>
                        <a:t>173.6 /8876</a:t>
                      </a:r>
                      <a:endParaRPr lang="zh-TW" altLang="en-US" dirty="0">
                        <a:latin typeface="微軟正黑體" panose="020B0604030504040204" pitchFamily="34" charset="-120"/>
                        <a:ea typeface="微軟正黑體" panose="020B0604030504040204" pitchFamily="34" charset="-120"/>
                      </a:endParaRPr>
                    </a:p>
                  </a:txBody>
                  <a:tcPr/>
                </a:tc>
                <a:tc>
                  <a:txBody>
                    <a:bodyPr/>
                    <a:lstStyle/>
                    <a:p>
                      <a:endParaRPr lang="zh-TW" altLang="en-US"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719367493"/>
                  </a:ext>
                </a:extLst>
              </a:tr>
              <a:tr h="585033">
                <a:tc>
                  <a:txBody>
                    <a:bodyPr/>
                    <a:lstStyle/>
                    <a:p>
                      <a:pPr algn="ctr"/>
                      <a:r>
                        <a:rPr lang="en-US" altLang="zh-TW" dirty="0" smtClean="0">
                          <a:latin typeface="微軟正黑體" panose="020B0604030504040204" pitchFamily="34" charset="-120"/>
                          <a:ea typeface="微軟正黑體" panose="020B0604030504040204" pitchFamily="34" charset="-120"/>
                        </a:rPr>
                        <a:t>4</a:t>
                      </a:r>
                      <a:endParaRPr lang="zh-TW" altLang="en-US" dirty="0">
                        <a:latin typeface="微軟正黑體" panose="020B0604030504040204" pitchFamily="34" charset="-120"/>
                        <a:ea typeface="微軟正黑體" panose="020B0604030504040204" pitchFamily="34" charset="-120"/>
                      </a:endParaRPr>
                    </a:p>
                  </a:txBody>
                  <a:tcPr/>
                </a:tc>
                <a:tc>
                  <a:txBody>
                    <a:bodyPr/>
                    <a:lstStyle/>
                    <a:p>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發展心理學</a:t>
                      </a:r>
                      <a:r>
                        <a:rPr lang="en-US" altLang="zh-TW" dirty="0" smtClean="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a:txBody>
                  <a:tcPr/>
                </a:tc>
                <a:tc>
                  <a:txBody>
                    <a:bodyPr/>
                    <a:lstStyle/>
                    <a:p>
                      <a:r>
                        <a:rPr lang="zh-TW" altLang="en-US" dirty="0" smtClean="0">
                          <a:latin typeface="微軟正黑體" panose="020B0604030504040204" pitchFamily="34" charset="-120"/>
                          <a:ea typeface="微軟正黑體" panose="020B0604030504040204" pitchFamily="34" charset="-120"/>
                        </a:rPr>
                        <a:t>總館</a:t>
                      </a:r>
                      <a:r>
                        <a:rPr lang="en-US" altLang="zh-TW" dirty="0" smtClean="0">
                          <a:latin typeface="微軟正黑體" panose="020B0604030504040204" pitchFamily="34" charset="-120"/>
                          <a:ea typeface="微軟正黑體" panose="020B0604030504040204" pitchFamily="34" charset="-120"/>
                        </a:rPr>
                        <a:t>6</a:t>
                      </a:r>
                      <a:r>
                        <a:rPr lang="zh-TW" altLang="en-US" dirty="0" smtClean="0">
                          <a:latin typeface="微軟正黑體" panose="020B0604030504040204" pitchFamily="34" charset="-120"/>
                          <a:ea typeface="微軟正黑體" panose="020B0604030504040204" pitchFamily="34" charset="-120"/>
                        </a:rPr>
                        <a:t>樓書庫 </a:t>
                      </a:r>
                      <a:r>
                        <a:rPr lang="en-US" altLang="zh-TW" dirty="0" smtClean="0">
                          <a:latin typeface="微軟正黑體" panose="020B0604030504040204" pitchFamily="34" charset="-120"/>
                          <a:ea typeface="微軟正黑體" panose="020B0604030504040204" pitchFamily="34" charset="-120"/>
                        </a:rPr>
                        <a:t>173.6 /8456</a:t>
                      </a:r>
                      <a:endParaRPr lang="zh-TW" altLang="en-US" dirty="0">
                        <a:latin typeface="微軟正黑體" panose="020B0604030504040204" pitchFamily="34" charset="-120"/>
                        <a:ea typeface="微軟正黑體" panose="020B0604030504040204" pitchFamily="34" charset="-120"/>
                      </a:endParaRPr>
                    </a:p>
                  </a:txBody>
                  <a:tcPr/>
                </a:tc>
                <a:tc>
                  <a:txBody>
                    <a:bodyPr/>
                    <a:lstStyle/>
                    <a:p>
                      <a:endParaRPr lang="zh-TW" altLang="en-US"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2234787861"/>
                  </a:ext>
                </a:extLst>
              </a:tr>
            </a:tbl>
          </a:graphicData>
        </a:graphic>
      </p:graphicFrame>
      <p:sp>
        <p:nvSpPr>
          <p:cNvPr id="4" name="日期版面配置區 3"/>
          <p:cNvSpPr>
            <a:spLocks noGrp="1"/>
          </p:cNvSpPr>
          <p:nvPr>
            <p:ph type="dt" sz="half" idx="10"/>
          </p:nvPr>
        </p:nvSpPr>
        <p:spPr/>
        <p:txBody>
          <a:bodyPr/>
          <a:lstStyle/>
          <a:p>
            <a:fld id="{2E857F29-A4AC-4534-9F89-408BC1951107}" type="datetime1">
              <a:rPr lang="en-US" altLang="zh-TW" smtClean="0"/>
              <a:t>3/24/2020</a:t>
            </a:fld>
            <a:endParaRPr lang="zh-TW" altLang="en-US" dirty="0"/>
          </a:p>
        </p:txBody>
      </p:sp>
      <p:sp>
        <p:nvSpPr>
          <p:cNvPr id="5" name="投影片編號版面配置區 4"/>
          <p:cNvSpPr>
            <a:spLocks noGrp="1"/>
          </p:cNvSpPr>
          <p:nvPr>
            <p:ph type="sldNum" sz="quarter" idx="12"/>
          </p:nvPr>
        </p:nvSpPr>
        <p:spPr/>
        <p:txBody>
          <a:bodyPr/>
          <a:lstStyle/>
          <a:p>
            <a:fld id="{B13333A4-2EF1-4B79-B68C-AB20E66B4822}" type="slidenum">
              <a:rPr lang="en-US" altLang="zh-TW" smtClean="0"/>
              <a:pPr/>
              <a:t>19</a:t>
            </a:fld>
            <a:endParaRPr lang="zh-TW" altLang="en-US" dirty="0"/>
          </a:p>
        </p:txBody>
      </p:sp>
    </p:spTree>
    <p:extLst>
      <p:ext uri="{BB962C8B-B14F-4D97-AF65-F5344CB8AC3E}">
        <p14:creationId xmlns:p14="http://schemas.microsoft.com/office/powerpoint/2010/main" val="233078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vert="horz" lIns="91440" tIns="45720" rIns="91440" bIns="45720" rtlCol="0" anchor="b">
            <a:normAutofit/>
          </a:bodyPr>
          <a:lstStyle/>
          <a:p>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「窩」</a:t>
            </a:r>
          </a:p>
        </p:txBody>
      </p:sp>
      <p:sp>
        <p:nvSpPr>
          <p:cNvPr id="4" name="日期版面配置區 3"/>
          <p:cNvSpPr>
            <a:spLocks noGrp="1"/>
          </p:cNvSpPr>
          <p:nvPr>
            <p:ph type="dt" sz="half" idx="10"/>
          </p:nvPr>
        </p:nvSpPr>
        <p:spPr/>
        <p:txBody>
          <a:bodyPr/>
          <a:lstStyle/>
          <a:p>
            <a:fld id="{2E857F29-A4AC-4534-9F89-408BC1951107}" type="datetime1">
              <a:rPr lang="en-US" altLang="zh-TW" smtClean="0"/>
              <a:t>3/24/2020</a:t>
            </a:fld>
            <a:endParaRPr lang="zh-TW" altLang="en-US" dirty="0"/>
          </a:p>
        </p:txBody>
      </p:sp>
      <p:sp>
        <p:nvSpPr>
          <p:cNvPr id="5" name="投影片編號版面配置區 4"/>
          <p:cNvSpPr>
            <a:spLocks noGrp="1"/>
          </p:cNvSpPr>
          <p:nvPr>
            <p:ph type="sldNum" sz="quarter" idx="12"/>
          </p:nvPr>
        </p:nvSpPr>
        <p:spPr/>
        <p:txBody>
          <a:bodyPr/>
          <a:lstStyle/>
          <a:p>
            <a:fld id="{B13333A4-2EF1-4B79-B68C-AB20E66B4822}" type="slidenum">
              <a:rPr lang="en-US" altLang="zh-TW" smtClean="0"/>
              <a:pPr/>
              <a:t>2</a:t>
            </a:fld>
            <a:endParaRPr lang="zh-TW" alt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1524000"/>
            <a:ext cx="9442335" cy="50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文字方塊 6"/>
          <p:cNvSpPr txBox="1"/>
          <p:nvPr/>
        </p:nvSpPr>
        <p:spPr>
          <a:xfrm>
            <a:off x="4267200" y="1828800"/>
            <a:ext cx="4038600" cy="381000"/>
          </a:xfrm>
          <a:prstGeom prst="rect">
            <a:avLst/>
          </a:prstGeom>
          <a:noFill/>
        </p:spPr>
        <p:txBody>
          <a:bodyPr wrap="square" rtlCol="0">
            <a:spAutoFit/>
          </a:bodyPr>
          <a:lstStyle/>
          <a:p>
            <a:r>
              <a:rPr lang="en-US" altLang="zh-TW" dirty="0">
                <a:hlinkClick r:id="rId3" tooltip="分享連結"/>
              </a:rPr>
              <a:t>https://youtu.be/v-M16HrTbWQ</a:t>
            </a:r>
            <a:endParaRPr lang="zh-TW" altLang="en-US" dirty="0"/>
          </a:p>
        </p:txBody>
      </p:sp>
    </p:spTree>
    <p:extLst>
      <p:ext uri="{BB962C8B-B14F-4D97-AF65-F5344CB8AC3E}">
        <p14:creationId xmlns:p14="http://schemas.microsoft.com/office/powerpoint/2010/main" val="235157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9350" y="260649"/>
            <a:ext cx="10900501" cy="1236137"/>
          </a:xfrm>
        </p:spPr>
        <p:txBody>
          <a:bodyPr vert="horz" lIns="91440" tIns="45720" rIns="91440" bIns="45720" rtlCol="0" anchor="b">
            <a:normAutofit/>
          </a:bodyPr>
          <a:lstStyle/>
          <a:p>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sym typeface="Arial"/>
              </a:rPr>
              <a:t>練習題</a:t>
            </a:r>
            <a:r>
              <a:rPr lang="en-US" altLang="zh-TW"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sym typeface="Arial"/>
              </a:rPr>
              <a:t>~</a:t>
            </a:r>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sym typeface="Arial"/>
              </a:rPr>
              <a:t>書目辨識</a:t>
            </a:r>
            <a:r>
              <a:rPr lang="en-US" altLang="zh-TW"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sym typeface="Arial"/>
              </a:rPr>
              <a:t>&amp;</a:t>
            </a:r>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sym typeface="Arial"/>
              </a:rPr>
              <a:t>查找館藏</a:t>
            </a:r>
          </a:p>
        </p:txBody>
      </p:sp>
      <p:sp>
        <p:nvSpPr>
          <p:cNvPr id="3" name="投影片編號版面配置區 2"/>
          <p:cNvSpPr>
            <a:spLocks noGrp="1"/>
          </p:cNvSpPr>
          <p:nvPr>
            <p:ph type="sldNum" sz="quarter" idx="4294967295"/>
          </p:nvPr>
        </p:nvSpPr>
        <p:spPr>
          <a:xfrm>
            <a:off x="8737600" y="6356351"/>
            <a:ext cx="2844800" cy="365125"/>
          </a:xfrm>
          <a:prstGeom prst="rect">
            <a:avLst/>
          </a:prstGeom>
        </p:spPr>
        <p:txBody>
          <a:bodyPr/>
          <a:lstStyle/>
          <a:p>
            <a:pPr>
              <a:defRPr/>
            </a:pPr>
            <a:fld id="{F114B28F-08C2-4ED9-80DB-BCA1C8FF98DF}" type="slidenum">
              <a:rPr lang="zh-TW" altLang="en-US" smtClean="0"/>
              <a:pPr>
                <a:defRPr/>
              </a:pPr>
              <a:t>20</a:t>
            </a:fld>
            <a:endParaRPr lang="zh-TW" altLang="en-US"/>
          </a:p>
        </p:txBody>
      </p:sp>
      <p:sp>
        <p:nvSpPr>
          <p:cNvPr id="4" name="文字方塊 3"/>
          <p:cNvSpPr txBox="1"/>
          <p:nvPr/>
        </p:nvSpPr>
        <p:spPr>
          <a:xfrm>
            <a:off x="431371" y="2441186"/>
            <a:ext cx="10369151" cy="615549"/>
          </a:xfrm>
          <a:prstGeom prst="rect">
            <a:avLst/>
          </a:prstGeom>
          <a:solidFill>
            <a:schemeClr val="accent3">
              <a:lumMod val="60000"/>
              <a:lumOff val="40000"/>
            </a:schemeClr>
          </a:solidFill>
          <a:scene3d>
            <a:camera prst="orthographicFront"/>
            <a:lightRig rig="threePt" dir="t"/>
          </a:scene3d>
          <a:sp3d>
            <a:bevelT/>
          </a:sp3d>
        </p:spPr>
        <p:txBody>
          <a:bodyPr wrap="square" lIns="121917" tIns="60958" rIns="121917" bIns="60958" rtlCol="0">
            <a:spAutoFit/>
          </a:bodyPr>
          <a:lstStyle/>
          <a:p>
            <a:pPr lvl="0">
              <a:defRPr/>
            </a:pPr>
            <a:r>
              <a:rPr lang="zh-TW" altLang="en-US" sz="3200" kern="0" dirty="0">
                <a:solidFill>
                  <a:sysClr val="windowText" lastClr="000000"/>
                </a:solidFill>
                <a:latin typeface="微軟正黑體" panose="020B0604030504040204" pitchFamily="34" charset="-120"/>
                <a:ea typeface="微軟正黑體" panose="020B0604030504040204" pitchFamily="34" charset="-120"/>
              </a:rPr>
              <a:t>蘇建文</a:t>
            </a:r>
            <a:r>
              <a:rPr lang="en-US" altLang="en-US" sz="3200" kern="0" dirty="0" smtClean="0">
                <a:solidFill>
                  <a:sysClr val="windowText" lastClr="000000"/>
                </a:solidFill>
                <a:latin typeface="微軟正黑體" panose="020B0604030504040204" pitchFamily="34" charset="-120"/>
                <a:ea typeface="微軟正黑體" panose="020B0604030504040204" pitchFamily="34" charset="-120"/>
              </a:rPr>
              <a:t>(1995)</a:t>
            </a:r>
            <a:r>
              <a:rPr lang="zh-TW" altLang="en-US" sz="3200" kern="0" dirty="0" smtClean="0">
                <a:solidFill>
                  <a:sysClr val="windowText" lastClr="000000"/>
                </a:solidFill>
                <a:latin typeface="微軟正黑體" panose="020B0604030504040204" pitchFamily="34" charset="-120"/>
                <a:ea typeface="微軟正黑體" panose="020B0604030504040204" pitchFamily="34" charset="-120"/>
              </a:rPr>
              <a:t>。</a:t>
            </a:r>
            <a:r>
              <a:rPr lang="zh-TW" altLang="en-US" sz="3200" i="1" kern="0" dirty="0" smtClean="0">
                <a:solidFill>
                  <a:sysClr val="windowText" lastClr="000000"/>
                </a:solidFill>
                <a:latin typeface="微軟正黑體" panose="020B0604030504040204" pitchFamily="34" charset="-120"/>
                <a:ea typeface="微軟正黑體" panose="020B0604030504040204" pitchFamily="34" charset="-120"/>
              </a:rPr>
              <a:t>發展心理學</a:t>
            </a:r>
            <a:r>
              <a:rPr lang="zh-TW" altLang="en-US" sz="3200" kern="0" dirty="0" smtClean="0">
                <a:solidFill>
                  <a:sysClr val="windowText" lastClr="000000"/>
                </a:solidFill>
                <a:latin typeface="微軟正黑體" panose="020B0604030504040204" pitchFamily="34" charset="-120"/>
                <a:ea typeface="微軟正黑體" panose="020B0604030504040204" pitchFamily="34" charset="-120"/>
              </a:rPr>
              <a:t>。</a:t>
            </a:r>
            <a:r>
              <a:rPr lang="zh-TW" altLang="en-US" sz="3200" kern="0" dirty="0">
                <a:solidFill>
                  <a:sysClr val="windowText" lastClr="000000"/>
                </a:solidFill>
                <a:latin typeface="微軟正黑體" panose="020B0604030504040204" pitchFamily="34" charset="-120"/>
                <a:ea typeface="微軟正黑體" panose="020B0604030504040204" pitchFamily="34" charset="-120"/>
              </a:rPr>
              <a:t>臺北市</a:t>
            </a:r>
            <a:r>
              <a:rPr lang="zh-TW" altLang="en-US" sz="3200" dirty="0" smtClean="0">
                <a:solidFill>
                  <a:sysClr val="windowText" lastClr="000000"/>
                </a:solidFill>
                <a:latin typeface="微軟正黑體" panose="020B0604030504040204" pitchFamily="34" charset="-120"/>
                <a:ea typeface="微軟正黑體" panose="020B0604030504040204" pitchFamily="34" charset="-120"/>
              </a:rPr>
              <a:t>：心理出版。</a:t>
            </a:r>
            <a:endParaRPr lang="zh-TW" altLang="en-US" sz="3200" kern="0" dirty="0">
              <a:solidFill>
                <a:sysClr val="windowText" lastClr="000000"/>
              </a:solidFill>
              <a:latin typeface="微軟正黑體" panose="020B0604030504040204" pitchFamily="34" charset="-120"/>
              <a:ea typeface="微軟正黑體" panose="020B0604030504040204" pitchFamily="34" charset="-120"/>
            </a:endParaRPr>
          </a:p>
        </p:txBody>
      </p:sp>
      <p:sp>
        <p:nvSpPr>
          <p:cNvPr id="5" name="矩形 4"/>
          <p:cNvSpPr/>
          <p:nvPr/>
        </p:nvSpPr>
        <p:spPr>
          <a:xfrm>
            <a:off x="431371" y="1877123"/>
            <a:ext cx="2769743" cy="564063"/>
          </a:xfrm>
          <a:prstGeom prst="rect">
            <a:avLst/>
          </a:prstGeom>
          <a:solidFill>
            <a:schemeClr val="accent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TW" altLang="en-US" sz="3200" spc="400" dirty="0" smtClean="0">
                <a:solidFill>
                  <a:schemeClr val="accent3">
                    <a:lumMod val="50000"/>
                  </a:schemeClr>
                </a:solidFill>
                <a:latin typeface="微軟正黑體" panose="020B0604030504040204" pitchFamily="34" charset="-120"/>
                <a:ea typeface="微軟正黑體" panose="020B0604030504040204" pitchFamily="34" charset="-120"/>
              </a:rPr>
              <a:t>圖書</a:t>
            </a:r>
            <a:endParaRPr lang="zh-TW" altLang="en-US" sz="3200" spc="400" dirty="0">
              <a:solidFill>
                <a:schemeClr val="accent3">
                  <a:lumMod val="50000"/>
                </a:schemeClr>
              </a:solidFill>
              <a:latin typeface="微軟正黑體" panose="020B0604030504040204" pitchFamily="34" charset="-120"/>
              <a:ea typeface="微軟正黑體" panose="020B0604030504040204" pitchFamily="34" charset="-120"/>
            </a:endParaRPr>
          </a:p>
        </p:txBody>
      </p:sp>
      <p:sp>
        <p:nvSpPr>
          <p:cNvPr id="6" name="矩形 5"/>
          <p:cNvSpPr/>
          <p:nvPr/>
        </p:nvSpPr>
        <p:spPr>
          <a:xfrm>
            <a:off x="1679510" y="3444049"/>
            <a:ext cx="9697077" cy="2088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zh-TW" altLang="en-US" sz="4800" dirty="0">
                <a:solidFill>
                  <a:srgbClr val="FF9900"/>
                </a:solidFill>
                <a:latin typeface="微軟正黑體" panose="020B0604030504040204" pitchFamily="34" charset="-120"/>
                <a:ea typeface="微軟正黑體" panose="020B0604030504040204" pitchFamily="34" charset="-120"/>
              </a:rPr>
              <a:t>請利用：</a:t>
            </a:r>
            <a:endParaRPr lang="en-US" altLang="zh-TW" sz="4800" dirty="0">
              <a:solidFill>
                <a:srgbClr val="FF9900"/>
              </a:solidFill>
              <a:latin typeface="微軟正黑體" panose="020B0604030504040204" pitchFamily="34" charset="-120"/>
              <a:ea typeface="微軟正黑體" panose="020B0604030504040204" pitchFamily="34" charset="-120"/>
            </a:endParaRPr>
          </a:p>
          <a:p>
            <a:r>
              <a:rPr lang="zh-TW" altLang="en-US" sz="4800" dirty="0">
                <a:solidFill>
                  <a:srgbClr val="FF9900"/>
                </a:solidFill>
                <a:latin typeface="微軟正黑體" panose="020B0604030504040204" pitchFamily="34" charset="-120"/>
                <a:ea typeface="微軟正黑體" panose="020B0604030504040204" pitchFamily="34" charset="-120"/>
              </a:rPr>
              <a:t>「館藏目錄」找出</a:t>
            </a:r>
          </a:p>
        </p:txBody>
      </p:sp>
      <p:sp>
        <p:nvSpPr>
          <p:cNvPr id="7" name="文字方塊 6"/>
          <p:cNvSpPr txBox="1"/>
          <p:nvPr/>
        </p:nvSpPr>
        <p:spPr>
          <a:xfrm>
            <a:off x="2447595" y="5255348"/>
            <a:ext cx="5856651" cy="1369602"/>
          </a:xfrm>
          <a:prstGeom prst="rect">
            <a:avLst/>
          </a:prstGeom>
          <a:noFill/>
        </p:spPr>
        <p:txBody>
          <a:bodyPr wrap="square" lIns="121917" tIns="60958" rIns="121917" bIns="60958" rtlCol="0">
            <a:spAutoFit/>
          </a:bodyPr>
          <a:lstStyle/>
          <a:p>
            <a:pPr marL="457189" indent="-457189">
              <a:buFont typeface="+mj-lt"/>
              <a:buAutoNum type="arabicPeriod"/>
            </a:pPr>
            <a:r>
              <a:rPr lang="zh-TW" altLang="en-US" sz="2700" dirty="0">
                <a:latin typeface="微軟正黑體" panose="020B0604030504040204" pitchFamily="34" charset="-120"/>
                <a:ea typeface="微軟正黑體" panose="020B0604030504040204" pitchFamily="34" charset="-120"/>
              </a:rPr>
              <a:t>這本書學校圖書館買了幾冊</a:t>
            </a:r>
            <a:r>
              <a:rPr lang="zh-TW" altLang="en-US" sz="2700" dirty="0" smtClean="0">
                <a:latin typeface="微軟正黑體" panose="020B0604030504040204" pitchFamily="34" charset="-120"/>
                <a:ea typeface="微軟正黑體" panose="020B0604030504040204" pitchFamily="34" charset="-120"/>
              </a:rPr>
              <a:t>？</a:t>
            </a:r>
            <a:endParaRPr lang="en-US" altLang="zh-TW" sz="2700" dirty="0" smtClean="0">
              <a:latin typeface="微軟正黑體" panose="020B0604030504040204" pitchFamily="34" charset="-120"/>
              <a:ea typeface="微軟正黑體" panose="020B0604030504040204" pitchFamily="34" charset="-120"/>
            </a:endParaRPr>
          </a:p>
          <a:p>
            <a:pPr marL="457189" indent="-457189">
              <a:buFont typeface="+mj-lt"/>
              <a:buAutoNum type="arabicPeriod"/>
            </a:pPr>
            <a:r>
              <a:rPr lang="zh-TW" altLang="en-US" sz="2700" dirty="0" smtClean="0">
                <a:latin typeface="微軟正黑體" panose="020B0604030504040204" pitchFamily="34" charset="-120"/>
                <a:ea typeface="微軟正黑體" panose="020B0604030504040204" pitchFamily="34" charset="-120"/>
              </a:rPr>
              <a:t>有外借中的資料嗎</a:t>
            </a:r>
            <a:r>
              <a:rPr lang="en-US" altLang="zh-TW" sz="2700" dirty="0" smtClean="0">
                <a:latin typeface="微軟正黑體" panose="020B0604030504040204" pitchFamily="34" charset="-120"/>
                <a:ea typeface="微軟正黑體" panose="020B0604030504040204" pitchFamily="34" charset="-120"/>
              </a:rPr>
              <a:t>?</a:t>
            </a:r>
            <a:r>
              <a:rPr lang="zh-TW" altLang="en-US" sz="2700" dirty="0" smtClean="0">
                <a:latin typeface="微軟正黑體" panose="020B0604030504040204" pitchFamily="34" charset="-120"/>
                <a:ea typeface="微軟正黑體" panose="020B0604030504040204" pitchFamily="34" charset="-120"/>
              </a:rPr>
              <a:t>到期日</a:t>
            </a:r>
            <a:r>
              <a:rPr lang="en-US" altLang="zh-TW" sz="2700" dirty="0" smtClean="0">
                <a:latin typeface="微軟正黑體" panose="020B0604030504040204" pitchFamily="34" charset="-120"/>
                <a:ea typeface="微軟正黑體" panose="020B0604030504040204" pitchFamily="34" charset="-120"/>
              </a:rPr>
              <a:t>?</a:t>
            </a:r>
            <a:endParaRPr lang="en-US" altLang="zh-TW" sz="2700" dirty="0">
              <a:latin typeface="微軟正黑體" panose="020B0604030504040204" pitchFamily="34" charset="-120"/>
              <a:ea typeface="微軟正黑體" panose="020B0604030504040204" pitchFamily="34" charset="-120"/>
            </a:endParaRPr>
          </a:p>
          <a:p>
            <a:pPr marL="457189" indent="-457189">
              <a:buFont typeface="+mj-lt"/>
              <a:buAutoNum type="arabicPeriod"/>
            </a:pPr>
            <a:r>
              <a:rPr lang="zh-TW" altLang="en-US" sz="2700" dirty="0">
                <a:latin typeface="微軟正黑體" panose="020B0604030504040204" pitchFamily="34" charset="-120"/>
                <a:ea typeface="微軟正黑體" panose="020B0604030504040204" pitchFamily="34" charset="-120"/>
              </a:rPr>
              <a:t>可立即借到嗎</a:t>
            </a:r>
            <a:r>
              <a:rPr lang="zh-TW" altLang="en-US" sz="2700" dirty="0" smtClean="0">
                <a:latin typeface="微軟正黑體" panose="020B0604030504040204" pitchFamily="34" charset="-120"/>
                <a:ea typeface="微軟正黑體" panose="020B0604030504040204" pitchFamily="34" charset="-120"/>
              </a:rPr>
              <a:t>？</a:t>
            </a:r>
            <a:endParaRPr lang="en-US" altLang="zh-TW" sz="2700" dirty="0" smtClean="0">
              <a:latin typeface="微軟正黑體" panose="020B0604030504040204" pitchFamily="34" charset="-120"/>
              <a:ea typeface="微軟正黑體" panose="020B0604030504040204" pitchFamily="34" charset="-120"/>
            </a:endParaRPr>
          </a:p>
        </p:txBody>
      </p:sp>
      <p:grpSp>
        <p:nvGrpSpPr>
          <p:cNvPr id="9" name="组 182"/>
          <p:cNvGrpSpPr/>
          <p:nvPr/>
        </p:nvGrpSpPr>
        <p:grpSpPr>
          <a:xfrm rot="20637708">
            <a:off x="8904788" y="3774867"/>
            <a:ext cx="2785575" cy="2773680"/>
            <a:chOff x="3035087" y="3715773"/>
            <a:chExt cx="2623700" cy="2623700"/>
          </a:xfrm>
        </p:grpSpPr>
        <p:grpSp>
          <p:nvGrpSpPr>
            <p:cNvPr id="10" name="组 181"/>
            <p:cNvGrpSpPr/>
            <p:nvPr/>
          </p:nvGrpSpPr>
          <p:grpSpPr>
            <a:xfrm>
              <a:off x="3035087" y="3715773"/>
              <a:ext cx="2623700" cy="2623700"/>
              <a:chOff x="3035087" y="3715773"/>
              <a:chExt cx="2623700" cy="2623700"/>
            </a:xfrm>
          </p:grpSpPr>
          <p:sp>
            <p:nvSpPr>
              <p:cNvPr id="12" name="椭圆 177"/>
              <p:cNvSpPr/>
              <p:nvPr/>
            </p:nvSpPr>
            <p:spPr>
              <a:xfrm>
                <a:off x="3035087" y="3715773"/>
                <a:ext cx="2623700" cy="2623700"/>
              </a:xfrm>
              <a:prstGeom prst="ellipse">
                <a:avLst/>
              </a:prstGeom>
              <a:solidFill>
                <a:srgbClr val="F3CA8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椭圆 179"/>
              <p:cNvSpPr/>
              <p:nvPr/>
            </p:nvSpPr>
            <p:spPr>
              <a:xfrm>
                <a:off x="3149449" y="3830134"/>
                <a:ext cx="2394979" cy="2394978"/>
              </a:xfrm>
              <a:prstGeom prst="ellipse">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椭圆 180"/>
              <p:cNvSpPr/>
              <p:nvPr/>
            </p:nvSpPr>
            <p:spPr>
              <a:xfrm>
                <a:off x="3220823" y="3901509"/>
                <a:ext cx="2252228" cy="2252228"/>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1" name="矩形 10"/>
            <p:cNvSpPr/>
            <p:nvPr/>
          </p:nvSpPr>
          <p:spPr>
            <a:xfrm>
              <a:off x="3406575" y="3943540"/>
              <a:ext cx="1880728" cy="2008826"/>
            </a:xfrm>
            <a:prstGeom prst="rect">
              <a:avLst/>
            </a:prstGeom>
          </p:spPr>
          <p:txBody>
            <a:bodyPr wrap="none" anchor="ctr">
              <a:spAutoFit/>
            </a:bodyPr>
            <a:lstStyle/>
            <a:p>
              <a:pPr lvl="0" algn="ctr"/>
              <a:r>
                <a:rPr lang="en-US" altLang="zh-TW" sz="6600" b="1" dirty="0" smtClean="0">
                  <a:solidFill>
                    <a:srgbClr val="C00000"/>
                  </a:solidFill>
                  <a:latin typeface="微軟正黑體" panose="020B0604030504040204" pitchFamily="34" charset="-120"/>
                  <a:ea typeface="微軟正黑體" panose="020B0604030504040204" pitchFamily="34" charset="-120"/>
                  <a:cs typeface="Microsoft YaHei" charset="0"/>
                </a:rPr>
                <a:t>Ur</a:t>
              </a:r>
            </a:p>
            <a:p>
              <a:pPr lvl="0" algn="ctr"/>
              <a:r>
                <a:rPr lang="en-US" altLang="zh-TW" sz="6600" b="1" dirty="0" smtClean="0">
                  <a:solidFill>
                    <a:srgbClr val="C00000"/>
                  </a:solidFill>
                  <a:latin typeface="微軟正黑體" panose="020B0604030504040204" pitchFamily="34" charset="-120"/>
                  <a:ea typeface="微軟正黑體" panose="020B0604030504040204" pitchFamily="34" charset="-120"/>
                  <a:cs typeface="Microsoft YaHei" charset="0"/>
                </a:rPr>
                <a:t>Tur</a:t>
              </a:r>
              <a:r>
                <a:rPr lang="en-US" altLang="zh-TW" sz="6600" b="1" dirty="0">
                  <a:solidFill>
                    <a:srgbClr val="C00000"/>
                  </a:solidFill>
                  <a:latin typeface="微軟正黑體" panose="020B0604030504040204" pitchFamily="34" charset="-120"/>
                  <a:ea typeface="微軟正黑體" panose="020B0604030504040204" pitchFamily="34" charset="-120"/>
                  <a:cs typeface="Microsoft YaHei" charset="0"/>
                </a:rPr>
                <a:t>n</a:t>
              </a:r>
              <a:endParaRPr lang="en-US" altLang="zh-CN" sz="6600" b="1" dirty="0">
                <a:solidFill>
                  <a:srgbClr val="C00000"/>
                </a:solidFill>
                <a:latin typeface="微軟正黑體" panose="020B0604030504040204" pitchFamily="34" charset="-120"/>
                <a:ea typeface="微軟正黑體" panose="020B0604030504040204" pitchFamily="34" charset="-120"/>
                <a:cs typeface="Microsoft YaHei" charset="0"/>
              </a:endParaRPr>
            </a:p>
          </p:txBody>
        </p:sp>
      </p:grpSp>
      <p:pic>
        <p:nvPicPr>
          <p:cNvPr id="8" name="圖片 7"/>
          <p:cNvPicPr>
            <a:picLocks noChangeAspect="1"/>
          </p:cNvPicPr>
          <p:nvPr/>
        </p:nvPicPr>
        <p:blipFill>
          <a:blip r:embed="rId2"/>
          <a:stretch>
            <a:fillRect/>
          </a:stretch>
        </p:blipFill>
        <p:spPr>
          <a:xfrm>
            <a:off x="10299287" y="182061"/>
            <a:ext cx="1542857" cy="1971429"/>
          </a:xfrm>
          <a:prstGeom prst="rect">
            <a:avLst/>
          </a:prstGeom>
        </p:spPr>
      </p:pic>
    </p:spTree>
    <p:extLst>
      <p:ext uri="{BB962C8B-B14F-4D97-AF65-F5344CB8AC3E}">
        <p14:creationId xmlns:p14="http://schemas.microsoft.com/office/powerpoint/2010/main" val="820541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9350" y="260649"/>
            <a:ext cx="10900501" cy="1236137"/>
          </a:xfrm>
        </p:spPr>
        <p:txBody>
          <a:bodyPr vert="horz" lIns="91440" tIns="45720" rIns="91440" bIns="45720" rtlCol="0" anchor="b">
            <a:normAutofit/>
          </a:bodyPr>
          <a:lstStyle/>
          <a:p>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sym typeface="Arial"/>
              </a:rPr>
              <a:t>練習題</a:t>
            </a:r>
            <a:r>
              <a:rPr lang="en-US" altLang="zh-TW"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sym typeface="Arial"/>
              </a:rPr>
              <a:t>~</a:t>
            </a:r>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sym typeface="Arial"/>
              </a:rPr>
              <a:t>書目辨識</a:t>
            </a:r>
            <a:r>
              <a:rPr lang="en-US" altLang="zh-TW"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sym typeface="Arial"/>
              </a:rPr>
              <a:t>&amp;</a:t>
            </a:r>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sym typeface="Arial"/>
              </a:rPr>
              <a:t>查找館藏</a:t>
            </a:r>
          </a:p>
        </p:txBody>
      </p:sp>
      <p:sp>
        <p:nvSpPr>
          <p:cNvPr id="3" name="投影片編號版面配置區 2"/>
          <p:cNvSpPr>
            <a:spLocks noGrp="1"/>
          </p:cNvSpPr>
          <p:nvPr>
            <p:ph type="sldNum" sz="quarter" idx="4294967295"/>
          </p:nvPr>
        </p:nvSpPr>
        <p:spPr>
          <a:xfrm>
            <a:off x="8737600" y="6356351"/>
            <a:ext cx="2844800" cy="365125"/>
          </a:xfrm>
          <a:prstGeom prst="rect">
            <a:avLst/>
          </a:prstGeom>
        </p:spPr>
        <p:txBody>
          <a:bodyPr/>
          <a:lstStyle/>
          <a:p>
            <a:pPr>
              <a:defRPr/>
            </a:pPr>
            <a:fld id="{F114B28F-08C2-4ED9-80DB-BCA1C8FF98DF}" type="slidenum">
              <a:rPr lang="zh-TW" altLang="en-US" smtClean="0"/>
              <a:pPr>
                <a:defRPr/>
              </a:pPr>
              <a:t>21</a:t>
            </a:fld>
            <a:endParaRPr lang="zh-TW" altLang="en-US"/>
          </a:p>
        </p:txBody>
      </p:sp>
      <p:sp>
        <p:nvSpPr>
          <p:cNvPr id="4" name="文字方塊 3"/>
          <p:cNvSpPr txBox="1"/>
          <p:nvPr/>
        </p:nvSpPr>
        <p:spPr>
          <a:xfrm>
            <a:off x="431371" y="2441186"/>
            <a:ext cx="10369151" cy="1569660"/>
          </a:xfrm>
          <a:prstGeom prst="rect">
            <a:avLst/>
          </a:prstGeom>
          <a:solidFill>
            <a:schemeClr val="accent3">
              <a:lumMod val="60000"/>
              <a:lumOff val="40000"/>
            </a:schemeClr>
          </a:solidFill>
          <a:scene3d>
            <a:camera prst="orthographicFront"/>
            <a:lightRig rig="threePt" dir="t"/>
          </a:scene3d>
          <a:sp3d>
            <a:bevelT/>
          </a:sp3d>
        </p:spPr>
        <p:txBody>
          <a:bodyPr wrap="square" rtlCol="0">
            <a:spAutoFit/>
          </a:bodyPr>
          <a:lstStyle/>
          <a:p>
            <a:pPr lvl="0">
              <a:defRPr/>
            </a:pPr>
            <a:r>
              <a:rPr lang="zh-TW" altLang="en-US" sz="3200" dirty="0">
                <a:solidFill>
                  <a:sysClr val="windowText" lastClr="000000"/>
                </a:solidFill>
                <a:latin typeface="微軟正黑體" panose="020B0604030504040204" pitchFamily="34" charset="-120"/>
                <a:ea typeface="微軟正黑體" panose="020B0604030504040204" pitchFamily="34" charset="-120"/>
              </a:rPr>
              <a:t>老楊的貓頭鷹</a:t>
            </a:r>
            <a:r>
              <a:rPr lang="en-US" altLang="zh-TW" sz="3200" dirty="0">
                <a:solidFill>
                  <a:sysClr val="windowText" lastClr="000000"/>
                </a:solidFill>
                <a:latin typeface="微軟正黑體" panose="020B0604030504040204" pitchFamily="34" charset="-120"/>
                <a:ea typeface="微軟正黑體" panose="020B0604030504040204" pitchFamily="34" charset="-120"/>
              </a:rPr>
              <a:t>(2019)</a:t>
            </a:r>
            <a:r>
              <a:rPr lang="zh-TW" altLang="en-US" sz="3200" dirty="0">
                <a:solidFill>
                  <a:sysClr val="windowText" lastClr="000000"/>
                </a:solidFill>
                <a:latin typeface="微軟正黑體" panose="020B0604030504040204" pitchFamily="34" charset="-120"/>
                <a:ea typeface="微軟正黑體" panose="020B0604030504040204" pitchFamily="34" charset="-120"/>
              </a:rPr>
              <a:t>。</a:t>
            </a:r>
            <a:r>
              <a:rPr lang="zh-TW" altLang="en-US" sz="3200" i="1" dirty="0">
                <a:solidFill>
                  <a:sysClr val="windowText" lastClr="000000"/>
                </a:solidFill>
                <a:latin typeface="微軟正黑體" panose="020B0604030504040204" pitchFamily="34" charset="-120"/>
                <a:ea typeface="微軟正黑體" panose="020B0604030504040204" pitchFamily="34" charset="-120"/>
              </a:rPr>
              <a:t>不要在該奮鬥時選擇安逸 </a:t>
            </a:r>
            <a:r>
              <a:rPr lang="en-US" altLang="zh-TW" sz="3200" i="1" dirty="0">
                <a:solidFill>
                  <a:sysClr val="windowText" lastClr="000000"/>
                </a:solidFill>
                <a:latin typeface="微軟正黑體" panose="020B0604030504040204" pitchFamily="34" charset="-120"/>
                <a:ea typeface="微軟正黑體" panose="020B0604030504040204" pitchFamily="34" charset="-120"/>
              </a:rPr>
              <a:t>= Cease to struggle and you cease to live</a:t>
            </a:r>
            <a:r>
              <a:rPr lang="zh-TW" altLang="en-US" sz="3200" dirty="0">
                <a:solidFill>
                  <a:sysClr val="windowText" lastClr="000000"/>
                </a:solidFill>
                <a:latin typeface="微軟正黑體" panose="020B0604030504040204" pitchFamily="34" charset="-120"/>
                <a:ea typeface="微軟正黑體" panose="020B0604030504040204" pitchFamily="34" charset="-120"/>
              </a:rPr>
              <a:t>。臺北市：英屬維京群島商高寶國際。</a:t>
            </a:r>
          </a:p>
        </p:txBody>
      </p:sp>
      <p:sp>
        <p:nvSpPr>
          <p:cNvPr id="5" name="矩形 4"/>
          <p:cNvSpPr/>
          <p:nvPr/>
        </p:nvSpPr>
        <p:spPr>
          <a:xfrm>
            <a:off x="431371" y="1877123"/>
            <a:ext cx="2769743" cy="564063"/>
          </a:xfrm>
          <a:prstGeom prst="rect">
            <a:avLst/>
          </a:prstGeom>
          <a:solidFill>
            <a:schemeClr val="accent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TW" altLang="en-US" sz="3200" spc="400" dirty="0">
                <a:solidFill>
                  <a:schemeClr val="accent3">
                    <a:lumMod val="50000"/>
                  </a:schemeClr>
                </a:solidFill>
                <a:latin typeface="微軟正黑體" panose="020B0604030504040204" pitchFamily="34" charset="-120"/>
                <a:ea typeface="微軟正黑體" panose="020B0604030504040204" pitchFamily="34" charset="-120"/>
              </a:rPr>
              <a:t>圖書</a:t>
            </a:r>
          </a:p>
        </p:txBody>
      </p:sp>
      <p:sp>
        <p:nvSpPr>
          <p:cNvPr id="6" name="矩形 5"/>
          <p:cNvSpPr/>
          <p:nvPr/>
        </p:nvSpPr>
        <p:spPr>
          <a:xfrm>
            <a:off x="411769" y="3653735"/>
            <a:ext cx="9697077" cy="2088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4000" dirty="0">
                <a:solidFill>
                  <a:srgbClr val="FF9900"/>
                </a:solidFill>
                <a:latin typeface="微軟正黑體" panose="020B0604030504040204" pitchFamily="34" charset="-120"/>
                <a:ea typeface="微軟正黑體" panose="020B0604030504040204" pitchFamily="34" charset="-120"/>
              </a:rPr>
              <a:t>請利用：</a:t>
            </a:r>
            <a:endParaRPr lang="en-US" altLang="zh-TW" sz="4000" dirty="0">
              <a:solidFill>
                <a:srgbClr val="FF9900"/>
              </a:solidFill>
              <a:latin typeface="微軟正黑體" panose="020B0604030504040204" pitchFamily="34" charset="-120"/>
              <a:ea typeface="微軟正黑體" panose="020B0604030504040204" pitchFamily="34" charset="-120"/>
            </a:endParaRPr>
          </a:p>
          <a:p>
            <a:r>
              <a:rPr lang="zh-TW" altLang="en-US" sz="4000" dirty="0">
                <a:solidFill>
                  <a:srgbClr val="FF9900"/>
                </a:solidFill>
                <a:latin typeface="微軟正黑體" panose="020B0604030504040204" pitchFamily="34" charset="-120"/>
                <a:ea typeface="微軟正黑體" panose="020B0604030504040204" pitchFamily="34" charset="-120"/>
              </a:rPr>
              <a:t>「館藏目錄」找出並回答</a:t>
            </a:r>
          </a:p>
        </p:txBody>
      </p:sp>
      <p:sp>
        <p:nvSpPr>
          <p:cNvPr id="7" name="文字方塊 6"/>
          <p:cNvSpPr txBox="1"/>
          <p:nvPr/>
        </p:nvSpPr>
        <p:spPr>
          <a:xfrm>
            <a:off x="2468627" y="5397844"/>
            <a:ext cx="5856651" cy="1323632"/>
          </a:xfrm>
          <a:prstGeom prst="rect">
            <a:avLst/>
          </a:prstGeom>
          <a:noFill/>
        </p:spPr>
        <p:txBody>
          <a:bodyPr wrap="square" rtlCol="0">
            <a:spAutoFit/>
          </a:bodyPr>
          <a:lstStyle/>
          <a:p>
            <a:pPr marL="457223" indent="-457223">
              <a:buFont typeface="+mj-lt"/>
              <a:buAutoNum type="arabicPeriod"/>
            </a:pPr>
            <a:r>
              <a:rPr lang="zh-TW" altLang="en-US" sz="2667" dirty="0">
                <a:latin typeface="微軟正黑體" panose="020B0604030504040204" pitchFamily="34" charset="-120"/>
                <a:ea typeface="微軟正黑體" panose="020B0604030504040204" pitchFamily="34" charset="-120"/>
              </a:rPr>
              <a:t>這本書學校圖書館買了幾冊？</a:t>
            </a:r>
            <a:endParaRPr lang="en-US" altLang="zh-TW" sz="2667" dirty="0">
              <a:latin typeface="微軟正黑體" panose="020B0604030504040204" pitchFamily="34" charset="-120"/>
              <a:ea typeface="微軟正黑體" panose="020B0604030504040204" pitchFamily="34" charset="-120"/>
            </a:endParaRPr>
          </a:p>
          <a:p>
            <a:pPr marL="457223" indent="-457223">
              <a:buFont typeface="+mj-lt"/>
              <a:buAutoNum type="arabicPeriod"/>
            </a:pPr>
            <a:r>
              <a:rPr lang="zh-TW" altLang="en-US" sz="2667" dirty="0">
                <a:latin typeface="微軟正黑體" panose="020B0604030504040204" pitchFamily="34" charset="-120"/>
                <a:ea typeface="微軟正黑體" panose="020B0604030504040204" pitchFamily="34" charset="-120"/>
              </a:rPr>
              <a:t>可立即借到嗎？有多少人預約</a:t>
            </a:r>
            <a:r>
              <a:rPr lang="zh-TW" altLang="en-US" sz="2667" dirty="0" smtClean="0">
                <a:latin typeface="微軟正黑體" panose="020B0604030504040204" pitchFamily="34" charset="-120"/>
                <a:ea typeface="微軟正黑體" panose="020B0604030504040204" pitchFamily="34" charset="-120"/>
              </a:rPr>
              <a:t>？可做</a:t>
            </a:r>
            <a:r>
              <a:rPr lang="zh-TW" altLang="en-US" sz="2667" dirty="0" smtClean="0">
                <a:latin typeface="標楷體" panose="03000509000000000000" pitchFamily="65" charset="-120"/>
                <a:ea typeface="標楷體" panose="03000509000000000000" pitchFamily="65" charset="-120"/>
              </a:rPr>
              <a:t>「</a:t>
            </a:r>
            <a:r>
              <a:rPr lang="zh-TW" altLang="en-US" sz="2667" dirty="0" smtClean="0">
                <a:latin typeface="微軟正黑體" panose="020B0604030504040204" pitchFamily="34" charset="-120"/>
                <a:ea typeface="微軟正黑體" panose="020B0604030504040204" pitchFamily="34" charset="-120"/>
              </a:rPr>
              <a:t>標籤</a:t>
            </a:r>
            <a:r>
              <a:rPr lang="zh-TW" altLang="en-US" sz="2667" dirty="0" smtClean="0">
                <a:latin typeface="標楷體" panose="03000509000000000000" pitchFamily="65" charset="-120"/>
                <a:ea typeface="標楷體" panose="03000509000000000000" pitchFamily="65" charset="-120"/>
              </a:rPr>
              <a:t>」</a:t>
            </a:r>
            <a:r>
              <a:rPr lang="zh-TW" altLang="en-US" sz="2667" dirty="0">
                <a:latin typeface="微軟正黑體" panose="020B0604030504040204" pitchFamily="34" charset="-120"/>
                <a:ea typeface="微軟正黑體" panose="020B0604030504040204" pitchFamily="34" charset="-120"/>
              </a:rPr>
              <a:t>嗎</a:t>
            </a:r>
            <a:r>
              <a:rPr lang="en-US" altLang="zh-TW" sz="2667" dirty="0">
                <a:latin typeface="微軟正黑體" panose="020B0604030504040204" pitchFamily="34" charset="-120"/>
                <a:ea typeface="微軟正黑體" panose="020B0604030504040204" pitchFamily="34" charset="-120"/>
              </a:rPr>
              <a:t>?</a:t>
            </a:r>
            <a:endParaRPr lang="zh-TW" altLang="en-US" sz="2667" dirty="0">
              <a:latin typeface="微軟正黑體" panose="020B0604030504040204" pitchFamily="34" charset="-120"/>
              <a:ea typeface="微軟正黑體" panose="020B0604030504040204" pitchFamily="34" charset="-120"/>
            </a:endParaRPr>
          </a:p>
        </p:txBody>
      </p:sp>
      <p:sp>
        <p:nvSpPr>
          <p:cNvPr id="8" name="椭圆 177"/>
          <p:cNvSpPr/>
          <p:nvPr/>
        </p:nvSpPr>
        <p:spPr>
          <a:xfrm rot="20637708">
            <a:off x="8904788" y="3774867"/>
            <a:ext cx="2785575" cy="2773680"/>
          </a:xfrm>
          <a:prstGeom prst="ellipse">
            <a:avLst/>
          </a:prstGeom>
          <a:solidFill>
            <a:srgbClr val="F3CA8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p:nvSpPr>
        <p:spPr>
          <a:xfrm rot="20637708">
            <a:off x="9275926" y="4018932"/>
            <a:ext cx="1996764" cy="2123658"/>
          </a:xfrm>
          <a:prstGeom prst="rect">
            <a:avLst/>
          </a:prstGeom>
        </p:spPr>
        <p:txBody>
          <a:bodyPr wrap="none" anchor="ctr">
            <a:spAutoFit/>
          </a:bodyPr>
          <a:lstStyle/>
          <a:p>
            <a:pPr lvl="0" algn="ctr"/>
            <a:r>
              <a:rPr lang="en-US" altLang="zh-TW" sz="6600" b="1" dirty="0" smtClean="0">
                <a:solidFill>
                  <a:srgbClr val="C00000"/>
                </a:solidFill>
                <a:latin typeface="微軟正黑體" panose="020B0604030504040204" pitchFamily="34" charset="-120"/>
                <a:ea typeface="微軟正黑體" panose="020B0604030504040204" pitchFamily="34" charset="-120"/>
                <a:cs typeface="Microsoft YaHei" charset="0"/>
              </a:rPr>
              <a:t>Ur</a:t>
            </a:r>
          </a:p>
          <a:p>
            <a:pPr lvl="0" algn="ctr"/>
            <a:r>
              <a:rPr lang="en-US" altLang="zh-TW" sz="6600" b="1" dirty="0" smtClean="0">
                <a:solidFill>
                  <a:srgbClr val="C00000"/>
                </a:solidFill>
                <a:latin typeface="微軟正黑體" panose="020B0604030504040204" pitchFamily="34" charset="-120"/>
                <a:ea typeface="微軟正黑體" panose="020B0604030504040204" pitchFamily="34" charset="-120"/>
                <a:cs typeface="Microsoft YaHei" charset="0"/>
              </a:rPr>
              <a:t>Tur</a:t>
            </a:r>
            <a:r>
              <a:rPr lang="en-US" altLang="zh-TW" sz="6600" b="1" dirty="0">
                <a:solidFill>
                  <a:srgbClr val="C00000"/>
                </a:solidFill>
                <a:latin typeface="微軟正黑體" panose="020B0604030504040204" pitchFamily="34" charset="-120"/>
                <a:ea typeface="微軟正黑體" panose="020B0604030504040204" pitchFamily="34" charset="-120"/>
                <a:cs typeface="Microsoft YaHei" charset="0"/>
              </a:rPr>
              <a:t>n</a:t>
            </a:r>
            <a:endParaRPr lang="en-US" altLang="zh-CN" sz="6600" b="1" dirty="0">
              <a:solidFill>
                <a:srgbClr val="C00000"/>
              </a:solidFill>
              <a:latin typeface="微軟正黑體" panose="020B0604030504040204" pitchFamily="34" charset="-120"/>
              <a:ea typeface="微軟正黑體" panose="020B0604030504040204" pitchFamily="34" charset="-120"/>
              <a:cs typeface="Microsoft YaHei" charset="0"/>
            </a:endParaRPr>
          </a:p>
        </p:txBody>
      </p:sp>
      <p:sp>
        <p:nvSpPr>
          <p:cNvPr id="10" name="椭圆 179"/>
          <p:cNvSpPr/>
          <p:nvPr/>
        </p:nvSpPr>
        <p:spPr>
          <a:xfrm rot="20637708">
            <a:off x="9026206" y="3895765"/>
            <a:ext cx="2542743" cy="2531883"/>
          </a:xfrm>
          <a:prstGeom prst="ellipse">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椭圆 180"/>
          <p:cNvSpPr/>
          <p:nvPr/>
        </p:nvSpPr>
        <p:spPr>
          <a:xfrm rot="20637708">
            <a:off x="9101983" y="3971220"/>
            <a:ext cx="2391184" cy="2380973"/>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3" name="圖片 12"/>
          <p:cNvPicPr>
            <a:picLocks noChangeAspect="1"/>
          </p:cNvPicPr>
          <p:nvPr/>
        </p:nvPicPr>
        <p:blipFill>
          <a:blip r:embed="rId2"/>
          <a:stretch>
            <a:fillRect/>
          </a:stretch>
        </p:blipFill>
        <p:spPr>
          <a:xfrm>
            <a:off x="10094539" y="147297"/>
            <a:ext cx="1680999" cy="2124000"/>
          </a:xfrm>
          <a:prstGeom prst="rect">
            <a:avLst/>
          </a:prstGeom>
        </p:spPr>
      </p:pic>
    </p:spTree>
    <p:extLst>
      <p:ext uri="{BB962C8B-B14F-4D97-AF65-F5344CB8AC3E}">
        <p14:creationId xmlns:p14="http://schemas.microsoft.com/office/powerpoint/2010/main" val="24165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vert="horz" lIns="91440" tIns="45720" rIns="91440" bIns="45720" rtlCol="0" anchor="b">
            <a:normAutofit/>
          </a:bodyPr>
          <a:lstStyle/>
          <a:p>
            <a:r>
              <a:rPr lang="zh-TW" altLang="en-US" sz="48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查找達人開始找</a:t>
            </a:r>
            <a:r>
              <a:rPr lang="en-US" altLang="zh-TW" sz="48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a:t>
            </a:r>
            <a:r>
              <a:rPr lang="zh-TW" altLang="en-US" sz="48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電子書</a:t>
            </a:r>
          </a:p>
        </p:txBody>
      </p:sp>
      <p:sp>
        <p:nvSpPr>
          <p:cNvPr id="4" name="日期版面配置區 3"/>
          <p:cNvSpPr>
            <a:spLocks noGrp="1"/>
          </p:cNvSpPr>
          <p:nvPr>
            <p:ph type="dt" sz="half" idx="10"/>
          </p:nvPr>
        </p:nvSpPr>
        <p:spPr/>
        <p:txBody>
          <a:bodyPr/>
          <a:lstStyle/>
          <a:p>
            <a:fld id="{DF640A1F-4F97-4ADF-90FC-1ABB59CE582E}" type="datetime1">
              <a:rPr lang="en-US" altLang="zh-TW" smtClean="0"/>
              <a:t>3/24/2020</a:t>
            </a:fld>
            <a:endParaRPr lang="zh-TW" altLang="en-US" dirty="0"/>
          </a:p>
        </p:txBody>
      </p:sp>
      <p:sp>
        <p:nvSpPr>
          <p:cNvPr id="5" name="投影片編號版面配置區 4"/>
          <p:cNvSpPr>
            <a:spLocks noGrp="1"/>
          </p:cNvSpPr>
          <p:nvPr>
            <p:ph type="sldNum" sz="quarter" idx="12"/>
          </p:nvPr>
        </p:nvSpPr>
        <p:spPr/>
        <p:txBody>
          <a:bodyPr/>
          <a:lstStyle/>
          <a:p>
            <a:fld id="{B13333A4-2EF1-4B79-B68C-AB20E66B4822}" type="slidenum">
              <a:rPr lang="en-US" altLang="zh-TW" smtClean="0"/>
              <a:pPr/>
              <a:t>22</a:t>
            </a:fld>
            <a:endParaRPr lang="zh-TW" altLang="en-US" dirty="0"/>
          </a:p>
        </p:txBody>
      </p:sp>
      <p:pic>
        <p:nvPicPr>
          <p:cNvPr id="9" name="內容版面配置區 8"/>
          <p:cNvPicPr>
            <a:picLocks noGrp="1" noChangeAspect="1"/>
          </p:cNvPicPr>
          <p:nvPr>
            <p:ph idx="1"/>
          </p:nvPr>
        </p:nvPicPr>
        <p:blipFill>
          <a:blip r:embed="rId2"/>
          <a:stretch>
            <a:fillRect/>
          </a:stretch>
        </p:blipFill>
        <p:spPr>
          <a:xfrm>
            <a:off x="1980703" y="1624333"/>
            <a:ext cx="7255765" cy="5040000"/>
          </a:xfrm>
          <a:prstGeom prst="rect">
            <a:avLst/>
          </a:prstGeom>
        </p:spPr>
      </p:pic>
      <p:sp>
        <p:nvSpPr>
          <p:cNvPr id="6" name="矩形 5"/>
          <p:cNvSpPr/>
          <p:nvPr/>
        </p:nvSpPr>
        <p:spPr>
          <a:xfrm>
            <a:off x="2438400" y="3839532"/>
            <a:ext cx="4267200" cy="503867"/>
          </a:xfrm>
          <a:prstGeom prst="rect">
            <a:avLst/>
          </a:prstGeom>
          <a:solidFill>
            <a:srgbClr val="EE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rgbClr val="00B050"/>
                </a:solidFill>
                <a:latin typeface="微軟正黑體" panose="020B0604030504040204" pitchFamily="34" charset="-120"/>
                <a:ea typeface="微軟正黑體" panose="020B0604030504040204" pitchFamily="34" charset="-120"/>
              </a:rPr>
              <a:t>善用快速查尋的頁籤</a:t>
            </a:r>
            <a:endParaRPr lang="zh-TW" altLang="en-US" dirty="0">
              <a:solidFill>
                <a:srgbClr val="00B050"/>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2339439" y="2895600"/>
            <a:ext cx="4518561" cy="1676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60348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查找達人開始找</a:t>
            </a:r>
            <a:r>
              <a:rPr lang="en-US" altLang="zh-TW"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a:t>
            </a:r>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電子書</a:t>
            </a:r>
            <a:endParaRPr lang="zh-TW" altLang="en-US" dirty="0"/>
          </a:p>
        </p:txBody>
      </p:sp>
      <p:sp>
        <p:nvSpPr>
          <p:cNvPr id="4" name="日期版面配置區 3"/>
          <p:cNvSpPr>
            <a:spLocks noGrp="1"/>
          </p:cNvSpPr>
          <p:nvPr>
            <p:ph type="dt" sz="half" idx="10"/>
          </p:nvPr>
        </p:nvSpPr>
        <p:spPr/>
        <p:txBody>
          <a:bodyPr/>
          <a:lstStyle/>
          <a:p>
            <a:fld id="{2E857F29-A4AC-4534-9F89-408BC1951107}" type="datetime1">
              <a:rPr lang="en-US" altLang="zh-TW" smtClean="0"/>
              <a:t>3/24/2020</a:t>
            </a:fld>
            <a:endParaRPr lang="zh-TW" altLang="en-US" dirty="0"/>
          </a:p>
        </p:txBody>
      </p:sp>
      <p:sp>
        <p:nvSpPr>
          <p:cNvPr id="5" name="投影片編號版面配置區 4"/>
          <p:cNvSpPr>
            <a:spLocks noGrp="1"/>
          </p:cNvSpPr>
          <p:nvPr>
            <p:ph type="sldNum" sz="quarter" idx="12"/>
          </p:nvPr>
        </p:nvSpPr>
        <p:spPr/>
        <p:txBody>
          <a:bodyPr/>
          <a:lstStyle/>
          <a:p>
            <a:fld id="{B13333A4-2EF1-4B79-B68C-AB20E66B4822}" type="slidenum">
              <a:rPr lang="en-US" altLang="zh-TW" smtClean="0"/>
              <a:pPr/>
              <a:t>23</a:t>
            </a:fld>
            <a:endParaRPr lang="zh-TW" altLang="en-US" dirty="0"/>
          </a:p>
        </p:txBody>
      </p:sp>
      <p:grpSp>
        <p:nvGrpSpPr>
          <p:cNvPr id="7" name="组 182"/>
          <p:cNvGrpSpPr/>
          <p:nvPr/>
        </p:nvGrpSpPr>
        <p:grpSpPr>
          <a:xfrm rot="20637708">
            <a:off x="9352279" y="123511"/>
            <a:ext cx="2785575" cy="2773680"/>
            <a:chOff x="3035087" y="3715773"/>
            <a:chExt cx="2623700" cy="2623700"/>
          </a:xfrm>
        </p:grpSpPr>
        <p:grpSp>
          <p:nvGrpSpPr>
            <p:cNvPr id="8" name="组 181"/>
            <p:cNvGrpSpPr/>
            <p:nvPr/>
          </p:nvGrpSpPr>
          <p:grpSpPr>
            <a:xfrm>
              <a:off x="3035087" y="3715773"/>
              <a:ext cx="2623700" cy="2623700"/>
              <a:chOff x="3035087" y="3715773"/>
              <a:chExt cx="2623700" cy="2623700"/>
            </a:xfrm>
          </p:grpSpPr>
          <p:sp>
            <p:nvSpPr>
              <p:cNvPr id="10" name="椭圆 177"/>
              <p:cNvSpPr/>
              <p:nvPr/>
            </p:nvSpPr>
            <p:spPr>
              <a:xfrm>
                <a:off x="3035087" y="3715773"/>
                <a:ext cx="2623700" cy="2623700"/>
              </a:xfrm>
              <a:prstGeom prst="ellipse">
                <a:avLst/>
              </a:prstGeom>
              <a:solidFill>
                <a:srgbClr val="F3CA8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椭圆 179"/>
              <p:cNvSpPr/>
              <p:nvPr/>
            </p:nvSpPr>
            <p:spPr>
              <a:xfrm>
                <a:off x="3149449" y="3830134"/>
                <a:ext cx="2394979" cy="2394978"/>
              </a:xfrm>
              <a:prstGeom prst="ellipse">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椭圆 180"/>
              <p:cNvSpPr/>
              <p:nvPr/>
            </p:nvSpPr>
            <p:spPr>
              <a:xfrm>
                <a:off x="3220823" y="3901509"/>
                <a:ext cx="2252228" cy="2252228"/>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9" name="矩形 8"/>
            <p:cNvSpPr/>
            <p:nvPr/>
          </p:nvSpPr>
          <p:spPr>
            <a:xfrm>
              <a:off x="3406575" y="3943540"/>
              <a:ext cx="1880728" cy="2008826"/>
            </a:xfrm>
            <a:prstGeom prst="rect">
              <a:avLst/>
            </a:prstGeom>
          </p:spPr>
          <p:txBody>
            <a:bodyPr wrap="none" anchor="ctr">
              <a:spAutoFit/>
            </a:bodyPr>
            <a:lstStyle/>
            <a:p>
              <a:pPr lvl="0" algn="ctr"/>
              <a:r>
                <a:rPr lang="en-US" altLang="zh-TW" sz="6600" b="1" dirty="0" smtClean="0">
                  <a:solidFill>
                    <a:srgbClr val="C00000"/>
                  </a:solidFill>
                  <a:latin typeface="微軟正黑體" panose="020B0604030504040204" pitchFamily="34" charset="-120"/>
                  <a:ea typeface="微軟正黑體" panose="020B0604030504040204" pitchFamily="34" charset="-120"/>
                  <a:cs typeface="Microsoft YaHei" charset="0"/>
                </a:rPr>
                <a:t>Ur</a:t>
              </a:r>
            </a:p>
            <a:p>
              <a:pPr lvl="0" algn="ctr"/>
              <a:r>
                <a:rPr lang="en-US" altLang="zh-TW" sz="6600" b="1" dirty="0" smtClean="0">
                  <a:solidFill>
                    <a:srgbClr val="C00000"/>
                  </a:solidFill>
                  <a:latin typeface="微軟正黑體" panose="020B0604030504040204" pitchFamily="34" charset="-120"/>
                  <a:ea typeface="微軟正黑體" panose="020B0604030504040204" pitchFamily="34" charset="-120"/>
                  <a:cs typeface="Microsoft YaHei" charset="0"/>
                </a:rPr>
                <a:t>Tur</a:t>
              </a:r>
              <a:r>
                <a:rPr lang="en-US" altLang="zh-TW" sz="6600" b="1" dirty="0">
                  <a:solidFill>
                    <a:srgbClr val="C00000"/>
                  </a:solidFill>
                  <a:latin typeface="微軟正黑體" panose="020B0604030504040204" pitchFamily="34" charset="-120"/>
                  <a:ea typeface="微軟正黑體" panose="020B0604030504040204" pitchFamily="34" charset="-120"/>
                  <a:cs typeface="Microsoft YaHei" charset="0"/>
                </a:rPr>
                <a:t>n</a:t>
              </a:r>
              <a:endParaRPr lang="en-US" altLang="zh-CN" sz="6600" b="1" dirty="0">
                <a:solidFill>
                  <a:srgbClr val="C00000"/>
                </a:solidFill>
                <a:latin typeface="微軟正黑體" panose="020B0604030504040204" pitchFamily="34" charset="-120"/>
                <a:ea typeface="微軟正黑體" panose="020B0604030504040204" pitchFamily="34" charset="-120"/>
                <a:cs typeface="Microsoft YaHei" charset="0"/>
              </a:endParaRPr>
            </a:p>
          </p:txBody>
        </p:sp>
      </p:grpSp>
      <p:sp>
        <p:nvSpPr>
          <p:cNvPr id="13" name="文字方塊 12"/>
          <p:cNvSpPr txBox="1"/>
          <p:nvPr/>
        </p:nvSpPr>
        <p:spPr>
          <a:xfrm>
            <a:off x="325537" y="2173513"/>
            <a:ext cx="8968769" cy="1107992"/>
          </a:xfrm>
          <a:prstGeom prst="rect">
            <a:avLst/>
          </a:prstGeom>
          <a:solidFill>
            <a:schemeClr val="accent3">
              <a:lumMod val="60000"/>
              <a:lumOff val="40000"/>
            </a:schemeClr>
          </a:solidFill>
          <a:scene3d>
            <a:camera prst="orthographicFront"/>
            <a:lightRig rig="threePt" dir="t"/>
          </a:scene3d>
          <a:sp3d>
            <a:bevelT/>
          </a:sp3d>
        </p:spPr>
        <p:txBody>
          <a:bodyPr wrap="square" lIns="121917" tIns="60958" rIns="121917" bIns="60958" rtlCol="0">
            <a:spAutoFit/>
          </a:bodyPr>
          <a:lstStyle/>
          <a:p>
            <a:r>
              <a:rPr lang="zh-TW" altLang="en-US" sz="3200" dirty="0">
                <a:solidFill>
                  <a:schemeClr val="accent2">
                    <a:lumMod val="50000"/>
                  </a:schemeClr>
                </a:solidFill>
              </a:rPr>
              <a:t>王文科、王智弘</a:t>
            </a:r>
            <a:r>
              <a:rPr lang="en-US" altLang="zh-TW" sz="3200" dirty="0">
                <a:solidFill>
                  <a:schemeClr val="accent2">
                    <a:lumMod val="50000"/>
                  </a:schemeClr>
                </a:solidFill>
              </a:rPr>
              <a:t>(2010)</a:t>
            </a:r>
            <a:r>
              <a:rPr lang="zh-TW" altLang="en-US" sz="3200" dirty="0">
                <a:solidFill>
                  <a:schemeClr val="accent2">
                    <a:lumMod val="50000"/>
                  </a:schemeClr>
                </a:solidFill>
              </a:rPr>
              <a:t>。</a:t>
            </a:r>
            <a:r>
              <a:rPr lang="zh-TW" altLang="en-US" sz="3200" b="1" i="1" dirty="0">
                <a:solidFill>
                  <a:schemeClr val="accent2">
                    <a:lumMod val="50000"/>
                  </a:schemeClr>
                </a:solidFill>
              </a:rPr>
              <a:t>教育研究法</a:t>
            </a:r>
            <a:r>
              <a:rPr lang="zh-TW" altLang="en-US" sz="3200" dirty="0">
                <a:solidFill>
                  <a:schemeClr val="accent2">
                    <a:lumMod val="50000"/>
                  </a:schemeClr>
                </a:solidFill>
              </a:rPr>
              <a:t>。臺北市：五南。</a:t>
            </a:r>
            <a:endParaRPr lang="en-US" altLang="zh-TW" sz="3200" dirty="0">
              <a:solidFill>
                <a:schemeClr val="accent2">
                  <a:lumMod val="50000"/>
                </a:schemeClr>
              </a:solidFill>
            </a:endParaRPr>
          </a:p>
        </p:txBody>
      </p:sp>
      <p:sp>
        <p:nvSpPr>
          <p:cNvPr id="14" name="矩形 13"/>
          <p:cNvSpPr/>
          <p:nvPr/>
        </p:nvSpPr>
        <p:spPr>
          <a:xfrm>
            <a:off x="325537" y="1609450"/>
            <a:ext cx="2623786" cy="564063"/>
          </a:xfrm>
          <a:prstGeom prst="rect">
            <a:avLst/>
          </a:prstGeom>
          <a:solidFill>
            <a:schemeClr val="accent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TW" altLang="en-US" sz="3200" spc="400" dirty="0">
                <a:solidFill>
                  <a:schemeClr val="accent3">
                    <a:lumMod val="50000"/>
                  </a:schemeClr>
                </a:solidFill>
                <a:latin typeface="微軟正黑體" panose="020B0604030504040204" pitchFamily="34" charset="-120"/>
                <a:ea typeface="微軟正黑體" panose="020B0604030504040204" pitchFamily="34" charset="-120"/>
              </a:rPr>
              <a:t>圖書</a:t>
            </a:r>
          </a:p>
        </p:txBody>
      </p:sp>
      <p:pic>
        <p:nvPicPr>
          <p:cNvPr id="6" name="圖片 5"/>
          <p:cNvPicPr>
            <a:picLocks noChangeAspect="1"/>
          </p:cNvPicPr>
          <p:nvPr/>
        </p:nvPicPr>
        <p:blipFill>
          <a:blip r:embed="rId2"/>
          <a:stretch>
            <a:fillRect/>
          </a:stretch>
        </p:blipFill>
        <p:spPr>
          <a:xfrm>
            <a:off x="3886200" y="3476941"/>
            <a:ext cx="2934547" cy="3042000"/>
          </a:xfrm>
          <a:prstGeom prst="rect">
            <a:avLst/>
          </a:prstGeom>
        </p:spPr>
      </p:pic>
      <p:pic>
        <p:nvPicPr>
          <p:cNvPr id="15" name="圖片 14"/>
          <p:cNvPicPr>
            <a:picLocks noChangeAspect="1"/>
          </p:cNvPicPr>
          <p:nvPr/>
        </p:nvPicPr>
        <p:blipFill>
          <a:blip r:embed="rId3"/>
          <a:stretch>
            <a:fillRect/>
          </a:stretch>
        </p:blipFill>
        <p:spPr>
          <a:xfrm>
            <a:off x="865598" y="3422941"/>
            <a:ext cx="2412647" cy="3096000"/>
          </a:xfrm>
          <a:prstGeom prst="rect">
            <a:avLst/>
          </a:prstGeom>
        </p:spPr>
      </p:pic>
      <p:sp>
        <p:nvSpPr>
          <p:cNvPr id="3" name="矩形 2"/>
          <p:cNvSpPr/>
          <p:nvPr/>
        </p:nvSpPr>
        <p:spPr>
          <a:xfrm>
            <a:off x="7848600" y="5334000"/>
            <a:ext cx="43434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smtClean="0">
                <a:solidFill>
                  <a:srgbClr val="C00000"/>
                </a:solidFill>
              </a:rPr>
              <a:t>請注意：</a:t>
            </a:r>
            <a:endParaRPr lang="en-US" altLang="zh-TW" dirty="0" smtClean="0">
              <a:solidFill>
                <a:srgbClr val="C00000"/>
              </a:solidFill>
            </a:endParaRPr>
          </a:p>
          <a:p>
            <a:r>
              <a:rPr lang="zh-TW" altLang="en-US" dirty="0" smtClean="0">
                <a:solidFill>
                  <a:srgbClr val="C00000"/>
                </a:solidFill>
              </a:rPr>
              <a:t>教育研究法</a:t>
            </a:r>
            <a:r>
              <a:rPr lang="en-US" altLang="zh-TW" dirty="0" smtClean="0">
                <a:solidFill>
                  <a:srgbClr val="C00000"/>
                </a:solidFill>
              </a:rPr>
              <a:t>(2020)</a:t>
            </a:r>
            <a:r>
              <a:rPr lang="zh-TW" altLang="en-US" dirty="0" smtClean="0">
                <a:solidFill>
                  <a:srgbClr val="C00000"/>
                </a:solidFill>
              </a:rPr>
              <a:t>年版已上架</a:t>
            </a:r>
            <a:endParaRPr lang="zh-TW" altLang="en-US" dirty="0">
              <a:solidFill>
                <a:srgbClr val="C00000"/>
              </a:solidFill>
            </a:endParaRPr>
          </a:p>
        </p:txBody>
      </p:sp>
    </p:spTree>
    <p:extLst>
      <p:ext uri="{BB962C8B-B14F-4D97-AF65-F5344CB8AC3E}">
        <p14:creationId xmlns:p14="http://schemas.microsoft.com/office/powerpoint/2010/main" val="183895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查找達人開始找</a:t>
            </a:r>
            <a:r>
              <a:rPr lang="en-US" altLang="zh-TW"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a:t>
            </a:r>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電子書</a:t>
            </a:r>
            <a:endParaRPr lang="zh-TW" altLang="en-US" dirty="0"/>
          </a:p>
        </p:txBody>
      </p:sp>
      <p:sp>
        <p:nvSpPr>
          <p:cNvPr id="4" name="日期版面配置區 3"/>
          <p:cNvSpPr>
            <a:spLocks noGrp="1"/>
          </p:cNvSpPr>
          <p:nvPr>
            <p:ph type="dt" sz="half" idx="10"/>
          </p:nvPr>
        </p:nvSpPr>
        <p:spPr/>
        <p:txBody>
          <a:bodyPr/>
          <a:lstStyle/>
          <a:p>
            <a:fld id="{2E857F29-A4AC-4534-9F89-408BC1951107}" type="datetime1">
              <a:rPr lang="en-US" altLang="zh-TW" smtClean="0"/>
              <a:t>3/24/2020</a:t>
            </a:fld>
            <a:endParaRPr lang="zh-TW" altLang="en-US" dirty="0"/>
          </a:p>
        </p:txBody>
      </p:sp>
      <p:sp>
        <p:nvSpPr>
          <p:cNvPr id="5" name="投影片編號版面配置區 4"/>
          <p:cNvSpPr>
            <a:spLocks noGrp="1"/>
          </p:cNvSpPr>
          <p:nvPr>
            <p:ph type="sldNum" sz="quarter" idx="12"/>
          </p:nvPr>
        </p:nvSpPr>
        <p:spPr/>
        <p:txBody>
          <a:bodyPr/>
          <a:lstStyle/>
          <a:p>
            <a:fld id="{B13333A4-2EF1-4B79-B68C-AB20E66B4822}" type="slidenum">
              <a:rPr lang="en-US" altLang="zh-TW" smtClean="0"/>
              <a:pPr/>
              <a:t>24</a:t>
            </a:fld>
            <a:endParaRPr lang="zh-TW" altLang="en-US" dirty="0"/>
          </a:p>
        </p:txBody>
      </p:sp>
      <p:grpSp>
        <p:nvGrpSpPr>
          <p:cNvPr id="7" name="组 182"/>
          <p:cNvGrpSpPr/>
          <p:nvPr/>
        </p:nvGrpSpPr>
        <p:grpSpPr>
          <a:xfrm rot="20637708">
            <a:off x="9320543" y="93454"/>
            <a:ext cx="2785575" cy="2773680"/>
            <a:chOff x="3035087" y="3715773"/>
            <a:chExt cx="2623700" cy="2623700"/>
          </a:xfrm>
        </p:grpSpPr>
        <p:grpSp>
          <p:nvGrpSpPr>
            <p:cNvPr id="8" name="组 181"/>
            <p:cNvGrpSpPr/>
            <p:nvPr/>
          </p:nvGrpSpPr>
          <p:grpSpPr>
            <a:xfrm>
              <a:off x="3035087" y="3715773"/>
              <a:ext cx="2623700" cy="2623700"/>
              <a:chOff x="3035087" y="3715773"/>
              <a:chExt cx="2623700" cy="2623700"/>
            </a:xfrm>
          </p:grpSpPr>
          <p:sp>
            <p:nvSpPr>
              <p:cNvPr id="10" name="椭圆 177"/>
              <p:cNvSpPr/>
              <p:nvPr/>
            </p:nvSpPr>
            <p:spPr>
              <a:xfrm>
                <a:off x="3035087" y="3715773"/>
                <a:ext cx="2623700" cy="2623700"/>
              </a:xfrm>
              <a:prstGeom prst="ellipse">
                <a:avLst/>
              </a:prstGeom>
              <a:solidFill>
                <a:srgbClr val="F3CA8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椭圆 179"/>
              <p:cNvSpPr/>
              <p:nvPr/>
            </p:nvSpPr>
            <p:spPr>
              <a:xfrm>
                <a:off x="3149449" y="3830134"/>
                <a:ext cx="2394979" cy="2394978"/>
              </a:xfrm>
              <a:prstGeom prst="ellipse">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椭圆 180"/>
              <p:cNvSpPr/>
              <p:nvPr/>
            </p:nvSpPr>
            <p:spPr>
              <a:xfrm>
                <a:off x="3220823" y="3901509"/>
                <a:ext cx="2252228" cy="2252228"/>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9" name="矩形 8"/>
            <p:cNvSpPr/>
            <p:nvPr/>
          </p:nvSpPr>
          <p:spPr>
            <a:xfrm>
              <a:off x="3406575" y="3943540"/>
              <a:ext cx="1880728" cy="2008826"/>
            </a:xfrm>
            <a:prstGeom prst="rect">
              <a:avLst/>
            </a:prstGeom>
          </p:spPr>
          <p:txBody>
            <a:bodyPr wrap="none" anchor="ctr">
              <a:spAutoFit/>
            </a:bodyPr>
            <a:lstStyle/>
            <a:p>
              <a:pPr lvl="0" algn="ctr"/>
              <a:r>
                <a:rPr lang="en-US" altLang="zh-TW" sz="6600" b="1" dirty="0" smtClean="0">
                  <a:solidFill>
                    <a:srgbClr val="C00000"/>
                  </a:solidFill>
                  <a:latin typeface="微軟正黑體" panose="020B0604030504040204" pitchFamily="34" charset="-120"/>
                  <a:ea typeface="微軟正黑體" panose="020B0604030504040204" pitchFamily="34" charset="-120"/>
                  <a:cs typeface="Microsoft YaHei" charset="0"/>
                </a:rPr>
                <a:t>Ur</a:t>
              </a:r>
            </a:p>
            <a:p>
              <a:pPr lvl="0" algn="ctr"/>
              <a:r>
                <a:rPr lang="en-US" altLang="zh-TW" sz="6600" b="1" dirty="0" smtClean="0">
                  <a:solidFill>
                    <a:srgbClr val="C00000"/>
                  </a:solidFill>
                  <a:latin typeface="微軟正黑體" panose="020B0604030504040204" pitchFamily="34" charset="-120"/>
                  <a:ea typeface="微軟正黑體" panose="020B0604030504040204" pitchFamily="34" charset="-120"/>
                  <a:cs typeface="Microsoft YaHei" charset="0"/>
                </a:rPr>
                <a:t>Tur</a:t>
              </a:r>
              <a:r>
                <a:rPr lang="en-US" altLang="zh-TW" sz="6600" b="1" dirty="0">
                  <a:solidFill>
                    <a:srgbClr val="C00000"/>
                  </a:solidFill>
                  <a:latin typeface="微軟正黑體" panose="020B0604030504040204" pitchFamily="34" charset="-120"/>
                  <a:ea typeface="微軟正黑體" panose="020B0604030504040204" pitchFamily="34" charset="-120"/>
                  <a:cs typeface="Microsoft YaHei" charset="0"/>
                </a:rPr>
                <a:t>n</a:t>
              </a:r>
              <a:endParaRPr lang="en-US" altLang="zh-CN" sz="6600" b="1" dirty="0">
                <a:solidFill>
                  <a:srgbClr val="C00000"/>
                </a:solidFill>
                <a:latin typeface="微軟正黑體" panose="020B0604030504040204" pitchFamily="34" charset="-120"/>
                <a:ea typeface="微軟正黑體" panose="020B0604030504040204" pitchFamily="34" charset="-120"/>
                <a:cs typeface="Microsoft YaHei" charset="0"/>
              </a:endParaRPr>
            </a:p>
          </p:txBody>
        </p:sp>
      </p:grpSp>
      <p:sp>
        <p:nvSpPr>
          <p:cNvPr id="13" name="文字方塊 12"/>
          <p:cNvSpPr txBox="1"/>
          <p:nvPr/>
        </p:nvSpPr>
        <p:spPr>
          <a:xfrm>
            <a:off x="325536" y="2173513"/>
            <a:ext cx="9360403" cy="1107992"/>
          </a:xfrm>
          <a:prstGeom prst="rect">
            <a:avLst/>
          </a:prstGeom>
          <a:solidFill>
            <a:schemeClr val="accent3">
              <a:lumMod val="60000"/>
              <a:lumOff val="40000"/>
            </a:schemeClr>
          </a:solidFill>
          <a:scene3d>
            <a:camera prst="orthographicFront"/>
            <a:lightRig rig="threePt" dir="t"/>
          </a:scene3d>
          <a:sp3d>
            <a:bevelT/>
          </a:sp3d>
        </p:spPr>
        <p:txBody>
          <a:bodyPr wrap="square" lIns="121917" tIns="60958" rIns="121917" bIns="60958" rtlCol="0">
            <a:spAutoFit/>
          </a:bodyPr>
          <a:lstStyle/>
          <a:p>
            <a:pPr algn="just"/>
            <a:r>
              <a:rPr lang="zh-TW" altLang="en-US" sz="2000" dirty="0" smtClean="0">
                <a:solidFill>
                  <a:schemeClr val="accent2">
                    <a:lumMod val="50000"/>
                  </a:schemeClr>
                </a:solidFill>
                <a:latin typeface="微軟正黑體" panose="020B0604030504040204" pitchFamily="34" charset="-120"/>
                <a:ea typeface="微軟正黑體" panose="020B0604030504040204" pitchFamily="34" charset="-120"/>
              </a:rPr>
              <a:t>邱</a:t>
            </a:r>
            <a:r>
              <a:rPr lang="zh-TW" altLang="en-US" sz="2000" dirty="0">
                <a:solidFill>
                  <a:schemeClr val="accent2">
                    <a:lumMod val="50000"/>
                  </a:schemeClr>
                </a:solidFill>
                <a:latin typeface="微軟正黑體" panose="020B0604030504040204" pitchFamily="34" charset="-120"/>
                <a:ea typeface="微軟正黑體" panose="020B0604030504040204" pitchFamily="34" charset="-120"/>
              </a:rPr>
              <a:t>炯</a:t>
            </a:r>
            <a:r>
              <a:rPr lang="zh-TW" altLang="en-US" sz="2000" dirty="0" smtClean="0">
                <a:solidFill>
                  <a:schemeClr val="accent2">
                    <a:lumMod val="50000"/>
                  </a:schemeClr>
                </a:solidFill>
                <a:latin typeface="微軟正黑體" panose="020B0604030504040204" pitchFamily="34" charset="-120"/>
                <a:ea typeface="微軟正黑體" panose="020B0604030504040204" pitchFamily="34" charset="-120"/>
              </a:rPr>
              <a:t>友</a:t>
            </a:r>
            <a:r>
              <a:rPr lang="zh-TW" altLang="en-US" sz="2000" dirty="0">
                <a:solidFill>
                  <a:schemeClr val="accent2">
                    <a:lumMod val="50000"/>
                  </a:schemeClr>
                </a:solidFill>
                <a:latin typeface="微軟正黑體" panose="020B0604030504040204" pitchFamily="34" charset="-120"/>
                <a:ea typeface="微軟正黑體" panose="020B0604030504040204" pitchFamily="34" charset="-120"/>
              </a:rPr>
              <a:t>、</a:t>
            </a:r>
            <a:r>
              <a:rPr lang="zh-TW" altLang="en-US" sz="2000" dirty="0" smtClean="0">
                <a:solidFill>
                  <a:schemeClr val="accent2">
                    <a:lumMod val="50000"/>
                  </a:schemeClr>
                </a:solidFill>
                <a:latin typeface="微軟正黑體" panose="020B0604030504040204" pitchFamily="34" charset="-120"/>
                <a:ea typeface="微軟正黑體" panose="020B0604030504040204" pitchFamily="34" charset="-120"/>
              </a:rPr>
              <a:t>林</a:t>
            </a:r>
            <a:r>
              <a:rPr lang="zh-TW" altLang="en-US" sz="2000" dirty="0">
                <a:solidFill>
                  <a:schemeClr val="accent2">
                    <a:lumMod val="50000"/>
                  </a:schemeClr>
                </a:solidFill>
                <a:latin typeface="微軟正黑體" panose="020B0604030504040204" pitchFamily="34" charset="-120"/>
                <a:ea typeface="微軟正黑體" panose="020B0604030504040204" pitchFamily="34" charset="-120"/>
              </a:rPr>
              <a:t>瑺</a:t>
            </a:r>
            <a:r>
              <a:rPr lang="zh-TW" altLang="en-US" sz="2000" dirty="0" smtClean="0">
                <a:solidFill>
                  <a:schemeClr val="accent2">
                    <a:lumMod val="50000"/>
                  </a:schemeClr>
                </a:solidFill>
                <a:latin typeface="微軟正黑體" panose="020B0604030504040204" pitchFamily="34" charset="-120"/>
                <a:ea typeface="微軟正黑體" panose="020B0604030504040204" pitchFamily="34" charset="-120"/>
              </a:rPr>
              <a:t>慧 </a:t>
            </a:r>
            <a:r>
              <a:rPr lang="en-US" altLang="zh-TW" sz="2000" dirty="0" smtClean="0">
                <a:solidFill>
                  <a:schemeClr val="accent2">
                    <a:lumMod val="50000"/>
                  </a:schemeClr>
                </a:solidFill>
                <a:latin typeface="微軟正黑體" panose="020B0604030504040204" pitchFamily="34" charset="-120"/>
                <a:ea typeface="微軟正黑體" panose="020B0604030504040204" pitchFamily="34" charset="-120"/>
              </a:rPr>
              <a:t>(</a:t>
            </a:r>
            <a:r>
              <a:rPr lang="en-US" altLang="zh-TW" sz="2000" dirty="0">
                <a:solidFill>
                  <a:schemeClr val="accent2">
                    <a:lumMod val="50000"/>
                  </a:schemeClr>
                </a:solidFill>
                <a:latin typeface="微軟正黑體" panose="020B0604030504040204" pitchFamily="34" charset="-120"/>
                <a:ea typeface="微軟正黑體" panose="020B0604030504040204" pitchFamily="34" charset="-120"/>
              </a:rPr>
              <a:t>2014</a:t>
            </a:r>
            <a:r>
              <a:rPr lang="en-US" altLang="zh-TW" sz="2000" dirty="0" smtClean="0">
                <a:solidFill>
                  <a:schemeClr val="accent2">
                    <a:lumMod val="50000"/>
                  </a:schemeClr>
                </a:solidFill>
                <a:latin typeface="微軟正黑體" panose="020B0604030504040204" pitchFamily="34" charset="-120"/>
                <a:ea typeface="微軟正黑體" panose="020B0604030504040204" pitchFamily="34" charset="-120"/>
              </a:rPr>
              <a:t>)</a:t>
            </a:r>
            <a:r>
              <a:rPr lang="zh-TW" altLang="en-US" sz="2000" dirty="0" smtClean="0">
                <a:solidFill>
                  <a:schemeClr val="accent2">
                    <a:lumMod val="50000"/>
                  </a:schemeClr>
                </a:solidFill>
                <a:latin typeface="微軟正黑體" panose="020B0604030504040204" pitchFamily="34" charset="-120"/>
                <a:ea typeface="微軟正黑體" panose="020B0604030504040204" pitchFamily="34" charset="-120"/>
              </a:rPr>
              <a:t>。</a:t>
            </a:r>
            <a:r>
              <a:rPr lang="zh-TW" altLang="en-US" sz="2000" i="1" dirty="0" smtClean="0">
                <a:solidFill>
                  <a:schemeClr val="accent2">
                    <a:lumMod val="50000"/>
                  </a:schemeClr>
                </a:solidFill>
                <a:latin typeface="微軟正黑體" panose="020B0604030504040204" pitchFamily="34" charset="-120"/>
                <a:ea typeface="微軟正黑體" panose="020B0604030504040204" pitchFamily="34" charset="-120"/>
              </a:rPr>
              <a:t>學術</a:t>
            </a:r>
            <a:r>
              <a:rPr lang="zh-TW" altLang="en-US" sz="2000" i="1" dirty="0">
                <a:solidFill>
                  <a:schemeClr val="accent2">
                    <a:lumMod val="50000"/>
                  </a:schemeClr>
                </a:solidFill>
                <a:latin typeface="微軟正黑體" panose="020B0604030504040204" pitchFamily="34" charset="-120"/>
                <a:ea typeface="微軟正黑體" panose="020B0604030504040204" pitchFamily="34" charset="-120"/>
              </a:rPr>
              <a:t>期刊羅馬化 </a:t>
            </a:r>
            <a:r>
              <a:rPr lang="en-US" altLang="zh-TW" sz="2000" i="1" dirty="0">
                <a:solidFill>
                  <a:schemeClr val="accent2">
                    <a:lumMod val="50000"/>
                  </a:schemeClr>
                </a:solidFill>
                <a:latin typeface="微軟正黑體" panose="020B0604030504040204" pitchFamily="34" charset="-120"/>
                <a:ea typeface="微軟正黑體" panose="020B0604030504040204" pitchFamily="34" charset="-120"/>
              </a:rPr>
              <a:t>: APA</a:t>
            </a:r>
            <a:r>
              <a:rPr lang="zh-TW" altLang="en-US" sz="2000" i="1" dirty="0">
                <a:solidFill>
                  <a:schemeClr val="accent2">
                    <a:lumMod val="50000"/>
                  </a:schemeClr>
                </a:solidFill>
                <a:latin typeface="微軟正黑體" panose="020B0604030504040204" pitchFamily="34" charset="-120"/>
                <a:ea typeface="微軟正黑體" panose="020B0604030504040204" pitchFamily="34" charset="-120"/>
              </a:rPr>
              <a:t>、</a:t>
            </a:r>
            <a:r>
              <a:rPr lang="en-US" altLang="zh-TW" sz="2000" i="1" dirty="0">
                <a:solidFill>
                  <a:schemeClr val="accent2">
                    <a:lumMod val="50000"/>
                  </a:schemeClr>
                </a:solidFill>
                <a:latin typeface="微軟正黑體" panose="020B0604030504040204" pitchFamily="34" charset="-120"/>
                <a:ea typeface="微軟正黑體" panose="020B0604030504040204" pitchFamily="34" charset="-120"/>
              </a:rPr>
              <a:t>Chicago(</a:t>
            </a:r>
            <a:r>
              <a:rPr lang="en-US" altLang="zh-TW" sz="2000" i="1" dirty="0" err="1">
                <a:solidFill>
                  <a:schemeClr val="accent2">
                    <a:lumMod val="50000"/>
                  </a:schemeClr>
                </a:solidFill>
                <a:latin typeface="微軟正黑體" panose="020B0604030504040204" pitchFamily="34" charset="-120"/>
                <a:ea typeface="微軟正黑體" panose="020B0604030504040204" pitchFamily="34" charset="-120"/>
              </a:rPr>
              <a:t>Turabian</a:t>
            </a:r>
            <a:r>
              <a:rPr lang="en-US" altLang="zh-TW" sz="2000" i="1" dirty="0">
                <a:solidFill>
                  <a:schemeClr val="accent2">
                    <a:lumMod val="50000"/>
                  </a:schemeClr>
                </a:solidFill>
                <a:latin typeface="微軟正黑體" panose="020B0604030504040204" pitchFamily="34" charset="-120"/>
                <a:ea typeface="微軟正黑體" panose="020B0604030504040204" pitchFamily="34" charset="-120"/>
              </a:rPr>
              <a:t>)</a:t>
            </a:r>
            <a:r>
              <a:rPr lang="zh-TW" altLang="en-US" sz="2000" i="1" dirty="0">
                <a:solidFill>
                  <a:schemeClr val="accent2">
                    <a:lumMod val="50000"/>
                  </a:schemeClr>
                </a:solidFill>
                <a:latin typeface="微軟正黑體" panose="020B0604030504040204" pitchFamily="34" charset="-120"/>
                <a:ea typeface="微軟正黑體" panose="020B0604030504040204" pitchFamily="34" charset="-120"/>
              </a:rPr>
              <a:t>與羅馬化引文格式規範 </a:t>
            </a:r>
            <a:r>
              <a:rPr lang="en-US" altLang="zh-TW" sz="2000" i="1" dirty="0">
                <a:solidFill>
                  <a:schemeClr val="accent2">
                    <a:lumMod val="50000"/>
                  </a:schemeClr>
                </a:solidFill>
                <a:latin typeface="微軟正黑體" panose="020B0604030504040204" pitchFamily="34" charset="-120"/>
                <a:ea typeface="微軟正黑體" panose="020B0604030504040204" pitchFamily="34" charset="-120"/>
              </a:rPr>
              <a:t>= APA, Chicago(</a:t>
            </a:r>
            <a:r>
              <a:rPr lang="en-US" altLang="zh-TW" sz="2000" i="1" dirty="0" err="1">
                <a:solidFill>
                  <a:schemeClr val="accent2">
                    <a:lumMod val="50000"/>
                  </a:schemeClr>
                </a:solidFill>
                <a:latin typeface="微軟正黑體" panose="020B0604030504040204" pitchFamily="34" charset="-120"/>
                <a:ea typeface="微軟正黑體" panose="020B0604030504040204" pitchFamily="34" charset="-120"/>
              </a:rPr>
              <a:t>Turabian</a:t>
            </a:r>
            <a:r>
              <a:rPr lang="en-US" altLang="zh-TW" sz="2000" i="1" dirty="0">
                <a:solidFill>
                  <a:schemeClr val="accent2">
                    <a:lumMod val="50000"/>
                  </a:schemeClr>
                </a:solidFill>
                <a:latin typeface="微軟正黑體" panose="020B0604030504040204" pitchFamily="34" charset="-120"/>
                <a:ea typeface="微軟正黑體" panose="020B0604030504040204" pitchFamily="34" charset="-120"/>
              </a:rPr>
              <a:t>) and </a:t>
            </a:r>
            <a:r>
              <a:rPr lang="en-US" altLang="zh-TW" sz="2000" i="1" dirty="0" err="1">
                <a:solidFill>
                  <a:schemeClr val="accent2">
                    <a:lumMod val="50000"/>
                  </a:schemeClr>
                </a:solidFill>
                <a:latin typeface="微軟正黑體" panose="020B0604030504040204" pitchFamily="34" charset="-120"/>
                <a:ea typeface="微軟正黑體" panose="020B0604030504040204" pitchFamily="34" charset="-120"/>
              </a:rPr>
              <a:t>romanization</a:t>
            </a:r>
            <a:r>
              <a:rPr lang="en-US" altLang="zh-TW" sz="2000" i="1" dirty="0">
                <a:solidFill>
                  <a:schemeClr val="accent2">
                    <a:lumMod val="50000"/>
                  </a:schemeClr>
                </a:solidFill>
                <a:latin typeface="微軟正黑體" panose="020B0604030504040204" pitchFamily="34" charset="-120"/>
                <a:ea typeface="微軟正黑體" panose="020B0604030504040204" pitchFamily="34" charset="-120"/>
              </a:rPr>
              <a:t> of referencing styles for Chinese academic writing  </a:t>
            </a:r>
            <a:r>
              <a:rPr lang="en-US" altLang="zh-TW" sz="2000" dirty="0">
                <a:solidFill>
                  <a:schemeClr val="accent2">
                    <a:lumMod val="50000"/>
                  </a:schemeClr>
                </a:solidFill>
                <a:latin typeface="微軟正黑體" panose="020B0604030504040204" pitchFamily="34" charset="-120"/>
                <a:ea typeface="微軟正黑體" panose="020B0604030504040204" pitchFamily="34" charset="-120"/>
              </a:rPr>
              <a:t>(</a:t>
            </a:r>
            <a:r>
              <a:rPr lang="zh-TW" altLang="en-US" sz="2000" dirty="0">
                <a:solidFill>
                  <a:schemeClr val="accent2">
                    <a:lumMod val="50000"/>
                  </a:schemeClr>
                </a:solidFill>
                <a:latin typeface="微軟正黑體" panose="020B0604030504040204" pitchFamily="34" charset="-120"/>
                <a:ea typeface="微軟正黑體" panose="020B0604030504040204" pitchFamily="34" charset="-120"/>
              </a:rPr>
              <a:t>一版</a:t>
            </a:r>
            <a:r>
              <a:rPr lang="en-US" altLang="zh-TW" sz="2000" dirty="0" smtClean="0">
                <a:solidFill>
                  <a:schemeClr val="accent2">
                    <a:lumMod val="50000"/>
                  </a:schemeClr>
                </a:solidFill>
                <a:latin typeface="微軟正黑體" panose="020B0604030504040204" pitchFamily="34" charset="-120"/>
                <a:ea typeface="微軟正黑體" panose="020B0604030504040204" pitchFamily="34" charset="-120"/>
              </a:rPr>
              <a:t>)</a:t>
            </a:r>
            <a:r>
              <a:rPr lang="zh-TW" altLang="en-US" sz="2000" dirty="0" smtClean="0">
                <a:solidFill>
                  <a:schemeClr val="accent2">
                    <a:lumMod val="50000"/>
                  </a:schemeClr>
                </a:solidFill>
                <a:latin typeface="微軟正黑體" panose="020B0604030504040204" pitchFamily="34" charset="-120"/>
                <a:ea typeface="微軟正黑體" panose="020B0604030504040204" pitchFamily="34" charset="-120"/>
              </a:rPr>
              <a:t>。新</a:t>
            </a:r>
            <a:r>
              <a:rPr lang="zh-TW" altLang="en-US" sz="2000" dirty="0">
                <a:solidFill>
                  <a:schemeClr val="accent2">
                    <a:lumMod val="50000"/>
                  </a:schemeClr>
                </a:solidFill>
                <a:latin typeface="微軟正黑體" panose="020B0604030504040204" pitchFamily="34" charset="-120"/>
                <a:ea typeface="微軟正黑體" panose="020B0604030504040204" pitchFamily="34" charset="-120"/>
              </a:rPr>
              <a:t>北市淡水</a:t>
            </a:r>
            <a:r>
              <a:rPr lang="zh-TW" altLang="en-US" sz="2000" dirty="0" smtClean="0">
                <a:solidFill>
                  <a:schemeClr val="accent2">
                    <a:lumMod val="50000"/>
                  </a:schemeClr>
                </a:solidFill>
                <a:latin typeface="微軟正黑體" panose="020B0604030504040204" pitchFamily="34" charset="-120"/>
                <a:ea typeface="微軟正黑體" panose="020B0604030504040204" pitchFamily="34" charset="-120"/>
              </a:rPr>
              <a:t>區：淡</a:t>
            </a:r>
            <a:r>
              <a:rPr lang="zh-TW" altLang="en-US" sz="2000" dirty="0">
                <a:solidFill>
                  <a:schemeClr val="accent2">
                    <a:lumMod val="50000"/>
                  </a:schemeClr>
                </a:solidFill>
                <a:latin typeface="微軟正黑體" panose="020B0604030504040204" pitchFamily="34" charset="-120"/>
                <a:ea typeface="微軟正黑體" panose="020B0604030504040204" pitchFamily="34" charset="-120"/>
              </a:rPr>
              <a:t>大出版</a:t>
            </a:r>
            <a:r>
              <a:rPr lang="zh-TW" altLang="en-US" sz="2000" dirty="0" smtClean="0">
                <a:solidFill>
                  <a:schemeClr val="accent2">
                    <a:lumMod val="50000"/>
                  </a:schemeClr>
                </a:solidFill>
                <a:latin typeface="微軟正黑體" panose="020B0604030504040204" pitchFamily="34" charset="-120"/>
                <a:ea typeface="微軟正黑體" panose="020B0604030504040204" pitchFamily="34" charset="-120"/>
              </a:rPr>
              <a:t>中心</a:t>
            </a:r>
            <a:r>
              <a:rPr lang="zh-TW" altLang="en-US" sz="2400" dirty="0" smtClean="0">
                <a:solidFill>
                  <a:schemeClr val="accent2">
                    <a:lumMod val="50000"/>
                  </a:schemeClr>
                </a:solidFill>
              </a:rPr>
              <a:t>。</a:t>
            </a:r>
            <a:endParaRPr lang="en-US" altLang="zh-TW" sz="2400" dirty="0">
              <a:solidFill>
                <a:schemeClr val="accent2">
                  <a:lumMod val="50000"/>
                </a:schemeClr>
              </a:solidFill>
            </a:endParaRPr>
          </a:p>
        </p:txBody>
      </p:sp>
      <p:sp>
        <p:nvSpPr>
          <p:cNvPr id="14" name="矩形 13"/>
          <p:cNvSpPr/>
          <p:nvPr/>
        </p:nvSpPr>
        <p:spPr>
          <a:xfrm>
            <a:off x="325537" y="1609450"/>
            <a:ext cx="2623786" cy="564063"/>
          </a:xfrm>
          <a:prstGeom prst="rect">
            <a:avLst/>
          </a:prstGeom>
          <a:solidFill>
            <a:schemeClr val="accent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TW" altLang="en-US" sz="3200" spc="400" dirty="0">
                <a:solidFill>
                  <a:schemeClr val="accent3">
                    <a:lumMod val="50000"/>
                  </a:schemeClr>
                </a:solidFill>
                <a:latin typeface="微軟正黑體" panose="020B0604030504040204" pitchFamily="34" charset="-120"/>
                <a:ea typeface="微軟正黑體" panose="020B0604030504040204" pitchFamily="34" charset="-120"/>
              </a:rPr>
              <a:t>圖書</a:t>
            </a:r>
          </a:p>
        </p:txBody>
      </p:sp>
      <p:sp>
        <p:nvSpPr>
          <p:cNvPr id="3" name="矩形 2"/>
          <p:cNvSpPr/>
          <p:nvPr/>
        </p:nvSpPr>
        <p:spPr>
          <a:xfrm>
            <a:off x="457200" y="5717832"/>
            <a:ext cx="7043262" cy="646331"/>
          </a:xfrm>
          <a:prstGeom prst="rect">
            <a:avLst/>
          </a:prstGeom>
        </p:spPr>
        <p:txBody>
          <a:bodyPr wrap="square">
            <a:spAutoFit/>
          </a:bodyPr>
          <a:lstStyle/>
          <a:p>
            <a:r>
              <a:rPr lang="en-US" altLang="zh-TW" dirty="0" smtClean="0"/>
              <a:t>APA</a:t>
            </a:r>
            <a:r>
              <a:rPr lang="zh-TW" altLang="en-US" dirty="0" smtClean="0"/>
              <a:t>與</a:t>
            </a:r>
            <a:r>
              <a:rPr lang="en-US" altLang="zh-TW" dirty="0" smtClean="0"/>
              <a:t>Chicago</a:t>
            </a:r>
            <a:r>
              <a:rPr lang="zh-TW" altLang="en-US" dirty="0" smtClean="0"/>
              <a:t>引用格式參考資料</a:t>
            </a:r>
            <a:r>
              <a:rPr lang="en-US" altLang="zh-TW" dirty="0" smtClean="0">
                <a:hlinkClick r:id="rId2"/>
              </a:rPr>
              <a:t>http</a:t>
            </a:r>
            <a:r>
              <a:rPr lang="en-US" altLang="zh-TW" dirty="0">
                <a:hlinkClick r:id="rId2"/>
              </a:rPr>
              <a:t>://joemls.dils.tku.edu.tw/download1.php?lang=zh_tw</a:t>
            </a:r>
            <a:endParaRPr lang="zh-TW" altLang="en-US" dirty="0"/>
          </a:p>
        </p:txBody>
      </p:sp>
      <p:pic>
        <p:nvPicPr>
          <p:cNvPr id="16" name="圖片 15"/>
          <p:cNvPicPr>
            <a:picLocks noChangeAspect="1"/>
          </p:cNvPicPr>
          <p:nvPr/>
        </p:nvPicPr>
        <p:blipFill>
          <a:blip r:embed="rId3"/>
          <a:stretch>
            <a:fillRect/>
          </a:stretch>
        </p:blipFill>
        <p:spPr>
          <a:xfrm>
            <a:off x="9958118" y="3117605"/>
            <a:ext cx="2013160" cy="3060000"/>
          </a:xfrm>
          <a:prstGeom prst="rect">
            <a:avLst/>
          </a:prstGeom>
        </p:spPr>
      </p:pic>
      <p:sp>
        <p:nvSpPr>
          <p:cNvPr id="18" name="矩形 17"/>
          <p:cNvSpPr/>
          <p:nvPr/>
        </p:nvSpPr>
        <p:spPr>
          <a:xfrm>
            <a:off x="325536" y="3444049"/>
            <a:ext cx="11051051" cy="2088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zh-TW" altLang="en-US" sz="4800" dirty="0" smtClean="0">
                <a:solidFill>
                  <a:srgbClr val="FF9900"/>
                </a:solidFill>
                <a:latin typeface="微軟正黑體" panose="020B0604030504040204" pitchFamily="34" charset="-120"/>
                <a:ea typeface="微軟正黑體" panose="020B0604030504040204" pitchFamily="34" charset="-120"/>
              </a:rPr>
              <a:t>請問：</a:t>
            </a:r>
            <a:endParaRPr lang="en-US" altLang="zh-TW" sz="4800" dirty="0">
              <a:solidFill>
                <a:srgbClr val="FF9900"/>
              </a:solidFill>
              <a:latin typeface="微軟正黑體" panose="020B0604030504040204" pitchFamily="34" charset="-120"/>
              <a:ea typeface="微軟正黑體" panose="020B0604030504040204" pitchFamily="34" charset="-120"/>
            </a:endParaRPr>
          </a:p>
          <a:p>
            <a:r>
              <a:rPr lang="en-US" altLang="zh-TW" sz="4800" dirty="0" smtClean="0">
                <a:solidFill>
                  <a:srgbClr val="FF9900"/>
                </a:solidFill>
                <a:latin typeface="微軟正黑體" panose="020B0604030504040204" pitchFamily="34" charset="-120"/>
                <a:ea typeface="微軟正黑體" panose="020B0604030504040204" pitchFamily="34" charset="-120"/>
              </a:rPr>
              <a:t>APA</a:t>
            </a:r>
            <a:r>
              <a:rPr lang="zh-TW" altLang="en-US" sz="4800" dirty="0" smtClean="0">
                <a:solidFill>
                  <a:srgbClr val="FF9900"/>
                </a:solidFill>
                <a:latin typeface="微軟正黑體" panose="020B0604030504040204" pitchFamily="34" charset="-120"/>
                <a:ea typeface="微軟正黑體" panose="020B0604030504040204" pitchFamily="34" charset="-120"/>
              </a:rPr>
              <a:t>格式參考文獻規範在第幾章節</a:t>
            </a:r>
            <a:r>
              <a:rPr lang="en-US" altLang="zh-TW" sz="4800" dirty="0" smtClean="0">
                <a:solidFill>
                  <a:srgbClr val="FF9900"/>
                </a:solidFill>
                <a:latin typeface="微軟正黑體" panose="020B0604030504040204" pitchFamily="34" charset="-120"/>
                <a:ea typeface="微軟正黑體" panose="020B0604030504040204" pitchFamily="34" charset="-120"/>
              </a:rPr>
              <a:t>?</a:t>
            </a:r>
            <a:endParaRPr lang="zh-TW" altLang="en-US" sz="4800" dirty="0">
              <a:solidFill>
                <a:srgbClr val="FF99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0646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stretch>
            <a:fillRect/>
          </a:stretch>
        </p:blipFill>
        <p:spPr>
          <a:xfrm>
            <a:off x="2057400" y="1630952"/>
            <a:ext cx="7466758" cy="5148000"/>
          </a:xfrm>
          <a:prstGeom prst="rect">
            <a:avLst/>
          </a:prstGeom>
        </p:spPr>
      </p:pic>
      <p:sp>
        <p:nvSpPr>
          <p:cNvPr id="2" name="標題 1"/>
          <p:cNvSpPr>
            <a:spLocks noGrp="1"/>
          </p:cNvSpPr>
          <p:nvPr>
            <p:ph type="title"/>
          </p:nvPr>
        </p:nvSpPr>
        <p:spPr/>
        <p:txBody>
          <a:bodyPr vert="horz" lIns="91440" tIns="45720" rIns="91440" bIns="45720" rtlCol="0" anchor="b">
            <a:normAutofit/>
          </a:bodyPr>
          <a:lstStyle/>
          <a:p>
            <a:r>
              <a:rPr lang="zh-TW" altLang="en-US" sz="48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查找達人開始找</a:t>
            </a:r>
            <a:r>
              <a:rPr lang="en-US" altLang="zh-TW" sz="4800" b="1" spc="50" dirty="0" smtClean="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a:t>
            </a:r>
            <a:r>
              <a:rPr lang="zh-TW" altLang="en-US" sz="48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電子期刊</a:t>
            </a:r>
          </a:p>
        </p:txBody>
      </p:sp>
      <p:sp>
        <p:nvSpPr>
          <p:cNvPr id="4" name="日期版面配置區 3"/>
          <p:cNvSpPr>
            <a:spLocks noGrp="1"/>
          </p:cNvSpPr>
          <p:nvPr>
            <p:ph type="dt" sz="half" idx="10"/>
          </p:nvPr>
        </p:nvSpPr>
        <p:spPr/>
        <p:txBody>
          <a:bodyPr/>
          <a:lstStyle/>
          <a:p>
            <a:fld id="{DF640A1F-4F97-4ADF-90FC-1ABB59CE582E}" type="datetime1">
              <a:rPr lang="en-US" altLang="zh-TW" smtClean="0"/>
              <a:t>3/24/2020</a:t>
            </a:fld>
            <a:endParaRPr lang="zh-TW" altLang="en-US" dirty="0"/>
          </a:p>
        </p:txBody>
      </p:sp>
      <p:sp>
        <p:nvSpPr>
          <p:cNvPr id="5" name="投影片編號版面配置區 4"/>
          <p:cNvSpPr>
            <a:spLocks noGrp="1"/>
          </p:cNvSpPr>
          <p:nvPr>
            <p:ph type="sldNum" sz="quarter" idx="12"/>
          </p:nvPr>
        </p:nvSpPr>
        <p:spPr/>
        <p:txBody>
          <a:bodyPr/>
          <a:lstStyle/>
          <a:p>
            <a:fld id="{B13333A4-2EF1-4B79-B68C-AB20E66B4822}" type="slidenum">
              <a:rPr lang="en-US" altLang="zh-TW" smtClean="0"/>
              <a:pPr/>
              <a:t>25</a:t>
            </a:fld>
            <a:endParaRPr lang="zh-TW" altLang="en-US" dirty="0"/>
          </a:p>
        </p:txBody>
      </p:sp>
      <p:sp>
        <p:nvSpPr>
          <p:cNvPr id="6" name="矩形 5"/>
          <p:cNvSpPr/>
          <p:nvPr/>
        </p:nvSpPr>
        <p:spPr>
          <a:xfrm>
            <a:off x="2438400" y="3953018"/>
            <a:ext cx="4267200" cy="503867"/>
          </a:xfrm>
          <a:prstGeom prst="rect">
            <a:avLst/>
          </a:prstGeom>
          <a:solidFill>
            <a:srgbClr val="EEB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rgbClr val="00B050"/>
                </a:solidFill>
                <a:latin typeface="微軟正黑體" panose="020B0604030504040204" pitchFamily="34" charset="-120"/>
                <a:ea typeface="微軟正黑體" panose="020B0604030504040204" pitchFamily="34" charset="-120"/>
              </a:rPr>
              <a:t>善用快速查尋的頁籤</a:t>
            </a:r>
            <a:endParaRPr lang="zh-TW" altLang="en-US" dirty="0">
              <a:solidFill>
                <a:srgbClr val="00B050"/>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2286001" y="3048000"/>
            <a:ext cx="4724400" cy="15240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3989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a:blip r:embed="rId2"/>
          <a:stretch>
            <a:fillRect/>
          </a:stretch>
        </p:blipFill>
        <p:spPr>
          <a:xfrm>
            <a:off x="1288692" y="1600200"/>
            <a:ext cx="9309815" cy="4608000"/>
          </a:xfrm>
          <a:prstGeom prst="rect">
            <a:avLst/>
          </a:prstGeom>
        </p:spPr>
      </p:pic>
      <p:sp>
        <p:nvSpPr>
          <p:cNvPr id="2" name="標題 1"/>
          <p:cNvSpPr>
            <a:spLocks noGrp="1"/>
          </p:cNvSpPr>
          <p:nvPr>
            <p:ph type="title"/>
          </p:nvPr>
        </p:nvSpPr>
        <p:spPr/>
        <p:txBody>
          <a:bodyPr vert="horz" lIns="91440" tIns="45720" rIns="91440" bIns="45720" rtlCol="0" anchor="b">
            <a:normAutofit/>
          </a:bodyPr>
          <a:lstStyle/>
          <a:p>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查找達人開始找</a:t>
            </a:r>
            <a:r>
              <a:rPr lang="en-US" altLang="zh-TW"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a:t>
            </a:r>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電子期刊</a:t>
            </a:r>
          </a:p>
        </p:txBody>
      </p:sp>
      <p:sp>
        <p:nvSpPr>
          <p:cNvPr id="4" name="日期版面配置區 3"/>
          <p:cNvSpPr>
            <a:spLocks noGrp="1"/>
          </p:cNvSpPr>
          <p:nvPr>
            <p:ph type="dt" sz="half" idx="10"/>
          </p:nvPr>
        </p:nvSpPr>
        <p:spPr/>
        <p:txBody>
          <a:bodyPr/>
          <a:lstStyle/>
          <a:p>
            <a:fld id="{48D4A387-7BAF-4AB6-98AF-544F98BAA80B}" type="datetime1">
              <a:rPr lang="en-US" altLang="zh-TW" smtClean="0"/>
              <a:t>3/24/2020</a:t>
            </a:fld>
            <a:endParaRPr lang="zh-TW" altLang="en-US" dirty="0"/>
          </a:p>
        </p:txBody>
      </p:sp>
      <p:sp>
        <p:nvSpPr>
          <p:cNvPr id="5" name="投影片編號版面配置區 4"/>
          <p:cNvSpPr>
            <a:spLocks noGrp="1"/>
          </p:cNvSpPr>
          <p:nvPr>
            <p:ph type="sldNum" sz="quarter" idx="12"/>
          </p:nvPr>
        </p:nvSpPr>
        <p:spPr/>
        <p:txBody>
          <a:bodyPr/>
          <a:lstStyle/>
          <a:p>
            <a:fld id="{B13333A4-2EF1-4B79-B68C-AB20E66B4822}" type="slidenum">
              <a:rPr lang="en-US" altLang="zh-TW" smtClean="0"/>
              <a:pPr/>
              <a:t>26</a:t>
            </a:fld>
            <a:endParaRPr lang="zh-TW" altLang="en-US" dirty="0"/>
          </a:p>
        </p:txBody>
      </p:sp>
      <p:sp>
        <p:nvSpPr>
          <p:cNvPr id="8" name="矩形 7"/>
          <p:cNvSpPr/>
          <p:nvPr/>
        </p:nvSpPr>
        <p:spPr>
          <a:xfrm>
            <a:off x="2667000" y="4038600"/>
            <a:ext cx="5105400" cy="84815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TW" altLang="en-US" dirty="0" smtClean="0">
                <a:solidFill>
                  <a:srgbClr val="00B050"/>
                </a:solidFill>
                <a:latin typeface="微軟正黑體" panose="020B0604030504040204" pitchFamily="34" charset="-120"/>
                <a:ea typeface="微軟正黑體" panose="020B0604030504040204" pitchFamily="34" charset="-120"/>
              </a:rPr>
              <a:t>查詢</a:t>
            </a:r>
            <a:endParaRPr lang="zh-TW" altLang="en-US" dirty="0">
              <a:solidFill>
                <a:srgbClr val="00B050"/>
              </a:solidFill>
              <a:latin typeface="微軟正黑體" panose="020B0604030504040204" pitchFamily="34" charset="-120"/>
              <a:ea typeface="微軟正黑體" panose="020B0604030504040204" pitchFamily="34" charset="-120"/>
            </a:endParaRPr>
          </a:p>
        </p:txBody>
      </p:sp>
      <p:sp>
        <p:nvSpPr>
          <p:cNvPr id="9" name="矩形 8"/>
          <p:cNvSpPr/>
          <p:nvPr/>
        </p:nvSpPr>
        <p:spPr>
          <a:xfrm>
            <a:off x="2667000" y="5105400"/>
            <a:ext cx="5105400" cy="1102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p:nvPr/>
        </p:nvSpPr>
        <p:spPr>
          <a:xfrm>
            <a:off x="5943600" y="5416034"/>
            <a:ext cx="685800" cy="369332"/>
          </a:xfrm>
          <a:prstGeom prst="rect">
            <a:avLst/>
          </a:prstGeom>
          <a:noFill/>
        </p:spPr>
        <p:txBody>
          <a:bodyPr wrap="square" rtlCol="0">
            <a:spAutoFit/>
          </a:bodyPr>
          <a:lstStyle/>
          <a:p>
            <a:r>
              <a:rPr lang="zh-TW" altLang="en-US" dirty="0" smtClean="0">
                <a:solidFill>
                  <a:srgbClr val="00B050"/>
                </a:solidFill>
                <a:latin typeface="微軟正黑體" panose="020B0604030504040204" pitchFamily="34" charset="-120"/>
                <a:ea typeface="微軟正黑體" panose="020B0604030504040204" pitchFamily="34" charset="-120"/>
              </a:rPr>
              <a:t>瀏覽</a:t>
            </a:r>
            <a:endParaRPr lang="zh-TW" altLang="en-US" dirty="0">
              <a:solidFill>
                <a:srgbClr val="00B05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3027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查找達人開始找</a:t>
            </a:r>
            <a:r>
              <a:rPr lang="en-US" altLang="zh-TW"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a:t>
            </a:r>
            <a:r>
              <a:rPr lang="zh-TW" altLang="en-US" sz="5400" b="1" spc="50" dirty="0" smtClean="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電子期刊</a:t>
            </a:r>
            <a:endParaRPr lang="zh-TW" altLang="en-US" dirty="0"/>
          </a:p>
        </p:txBody>
      </p:sp>
      <p:sp>
        <p:nvSpPr>
          <p:cNvPr id="4" name="日期版面配置區 3"/>
          <p:cNvSpPr>
            <a:spLocks noGrp="1"/>
          </p:cNvSpPr>
          <p:nvPr>
            <p:ph type="dt" sz="half" idx="10"/>
          </p:nvPr>
        </p:nvSpPr>
        <p:spPr/>
        <p:txBody>
          <a:bodyPr/>
          <a:lstStyle/>
          <a:p>
            <a:fld id="{2E857F29-A4AC-4534-9F89-408BC1951107}" type="datetime1">
              <a:rPr lang="en-US" altLang="zh-TW" smtClean="0"/>
              <a:t>3/24/2020</a:t>
            </a:fld>
            <a:endParaRPr lang="zh-TW" altLang="en-US" dirty="0"/>
          </a:p>
        </p:txBody>
      </p:sp>
      <p:sp>
        <p:nvSpPr>
          <p:cNvPr id="5" name="投影片編號版面配置區 4"/>
          <p:cNvSpPr>
            <a:spLocks noGrp="1"/>
          </p:cNvSpPr>
          <p:nvPr>
            <p:ph type="sldNum" sz="quarter" idx="12"/>
          </p:nvPr>
        </p:nvSpPr>
        <p:spPr/>
        <p:txBody>
          <a:bodyPr/>
          <a:lstStyle/>
          <a:p>
            <a:fld id="{B13333A4-2EF1-4B79-B68C-AB20E66B4822}" type="slidenum">
              <a:rPr lang="en-US" altLang="zh-TW" smtClean="0"/>
              <a:pPr/>
              <a:t>27</a:t>
            </a:fld>
            <a:endParaRPr lang="zh-TW" altLang="en-US" dirty="0"/>
          </a:p>
        </p:txBody>
      </p:sp>
      <p:grpSp>
        <p:nvGrpSpPr>
          <p:cNvPr id="7" name="组 182"/>
          <p:cNvGrpSpPr/>
          <p:nvPr/>
        </p:nvGrpSpPr>
        <p:grpSpPr>
          <a:xfrm rot="20637708">
            <a:off x="9177669" y="229936"/>
            <a:ext cx="2785575" cy="2773680"/>
            <a:chOff x="3035087" y="3715773"/>
            <a:chExt cx="2623700" cy="2623700"/>
          </a:xfrm>
        </p:grpSpPr>
        <p:grpSp>
          <p:nvGrpSpPr>
            <p:cNvPr id="8" name="组 181"/>
            <p:cNvGrpSpPr/>
            <p:nvPr/>
          </p:nvGrpSpPr>
          <p:grpSpPr>
            <a:xfrm>
              <a:off x="3035087" y="3715773"/>
              <a:ext cx="2623700" cy="2623700"/>
              <a:chOff x="3035087" y="3715773"/>
              <a:chExt cx="2623700" cy="2623700"/>
            </a:xfrm>
          </p:grpSpPr>
          <p:sp>
            <p:nvSpPr>
              <p:cNvPr id="10" name="椭圆 177"/>
              <p:cNvSpPr/>
              <p:nvPr/>
            </p:nvSpPr>
            <p:spPr>
              <a:xfrm>
                <a:off x="3035087" y="3715773"/>
                <a:ext cx="2623700" cy="2623700"/>
              </a:xfrm>
              <a:prstGeom prst="ellipse">
                <a:avLst/>
              </a:prstGeom>
              <a:solidFill>
                <a:srgbClr val="F3CA8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椭圆 179"/>
              <p:cNvSpPr/>
              <p:nvPr/>
            </p:nvSpPr>
            <p:spPr>
              <a:xfrm>
                <a:off x="3149449" y="3830134"/>
                <a:ext cx="2394979" cy="2394978"/>
              </a:xfrm>
              <a:prstGeom prst="ellipse">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椭圆 180"/>
              <p:cNvSpPr/>
              <p:nvPr/>
            </p:nvSpPr>
            <p:spPr>
              <a:xfrm>
                <a:off x="3220823" y="3901509"/>
                <a:ext cx="2252228" cy="2252228"/>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9" name="矩形 8"/>
            <p:cNvSpPr/>
            <p:nvPr/>
          </p:nvSpPr>
          <p:spPr>
            <a:xfrm>
              <a:off x="3406575" y="3943540"/>
              <a:ext cx="1880728" cy="2008826"/>
            </a:xfrm>
            <a:prstGeom prst="rect">
              <a:avLst/>
            </a:prstGeom>
          </p:spPr>
          <p:txBody>
            <a:bodyPr wrap="none" anchor="ctr">
              <a:spAutoFit/>
            </a:bodyPr>
            <a:lstStyle/>
            <a:p>
              <a:pPr lvl="0" algn="ctr"/>
              <a:r>
                <a:rPr lang="en-US" altLang="zh-TW" sz="6600" b="1" dirty="0" smtClean="0">
                  <a:solidFill>
                    <a:srgbClr val="C00000"/>
                  </a:solidFill>
                  <a:latin typeface="微軟正黑體" panose="020B0604030504040204" pitchFamily="34" charset="-120"/>
                  <a:ea typeface="微軟正黑體" panose="020B0604030504040204" pitchFamily="34" charset="-120"/>
                  <a:cs typeface="Microsoft YaHei" charset="0"/>
                </a:rPr>
                <a:t>Ur</a:t>
              </a:r>
            </a:p>
            <a:p>
              <a:pPr lvl="0" algn="ctr"/>
              <a:r>
                <a:rPr lang="en-US" altLang="zh-TW" sz="6600" b="1" dirty="0" smtClean="0">
                  <a:solidFill>
                    <a:srgbClr val="C00000"/>
                  </a:solidFill>
                  <a:latin typeface="微軟正黑體" panose="020B0604030504040204" pitchFamily="34" charset="-120"/>
                  <a:ea typeface="微軟正黑體" panose="020B0604030504040204" pitchFamily="34" charset="-120"/>
                  <a:cs typeface="Microsoft YaHei" charset="0"/>
                </a:rPr>
                <a:t>Tur</a:t>
              </a:r>
              <a:r>
                <a:rPr lang="en-US" altLang="zh-TW" sz="6600" b="1" dirty="0">
                  <a:solidFill>
                    <a:srgbClr val="C00000"/>
                  </a:solidFill>
                  <a:latin typeface="微軟正黑體" panose="020B0604030504040204" pitchFamily="34" charset="-120"/>
                  <a:ea typeface="微軟正黑體" panose="020B0604030504040204" pitchFamily="34" charset="-120"/>
                  <a:cs typeface="Microsoft YaHei" charset="0"/>
                </a:rPr>
                <a:t>n</a:t>
              </a:r>
              <a:endParaRPr lang="en-US" altLang="zh-CN" sz="6600" b="1" dirty="0">
                <a:solidFill>
                  <a:srgbClr val="C00000"/>
                </a:solidFill>
                <a:latin typeface="微軟正黑體" panose="020B0604030504040204" pitchFamily="34" charset="-120"/>
                <a:ea typeface="微軟正黑體" panose="020B0604030504040204" pitchFamily="34" charset="-120"/>
                <a:cs typeface="Microsoft YaHei" charset="0"/>
              </a:endParaRPr>
            </a:p>
          </p:txBody>
        </p:sp>
      </p:grpSp>
      <p:sp>
        <p:nvSpPr>
          <p:cNvPr id="14" name="矩形 13"/>
          <p:cNvSpPr/>
          <p:nvPr/>
        </p:nvSpPr>
        <p:spPr>
          <a:xfrm>
            <a:off x="325537" y="1609450"/>
            <a:ext cx="2623786" cy="564063"/>
          </a:xfrm>
          <a:prstGeom prst="rect">
            <a:avLst/>
          </a:prstGeom>
          <a:solidFill>
            <a:schemeClr val="accent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TW" altLang="en-US" sz="3200" spc="400" dirty="0" smtClean="0">
                <a:solidFill>
                  <a:schemeClr val="accent3">
                    <a:lumMod val="50000"/>
                  </a:schemeClr>
                </a:solidFill>
                <a:latin typeface="微軟正黑體" panose="020B0604030504040204" pitchFamily="34" charset="-120"/>
                <a:ea typeface="微軟正黑體" panose="020B0604030504040204" pitchFamily="34" charset="-120"/>
              </a:rPr>
              <a:t>期刊全文</a:t>
            </a:r>
            <a:endParaRPr lang="zh-TW" altLang="en-US" sz="3200" spc="400" dirty="0">
              <a:solidFill>
                <a:schemeClr val="accent3">
                  <a:lumMod val="50000"/>
                </a:schemeClr>
              </a:solidFill>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299411" y="4859089"/>
            <a:ext cx="8901216" cy="1046436"/>
          </a:xfrm>
          <a:prstGeom prst="rect">
            <a:avLst/>
          </a:prstGeom>
          <a:solidFill>
            <a:schemeClr val="accent3">
              <a:lumMod val="60000"/>
              <a:lumOff val="40000"/>
            </a:schemeClr>
          </a:solidFill>
          <a:scene3d>
            <a:camera prst="orthographicFront"/>
            <a:lightRig rig="threePt" dir="t"/>
          </a:scene3d>
          <a:sp3d>
            <a:bevelT/>
          </a:sp3d>
        </p:spPr>
        <p:txBody>
          <a:bodyPr wrap="square" lIns="121917" tIns="60958" rIns="121917" bIns="60958" rtlCol="0">
            <a:spAutoFit/>
          </a:bodyPr>
          <a:lstStyle/>
          <a:p>
            <a:r>
              <a:rPr lang="en-US" altLang="zh-TW" sz="2000" dirty="0" err="1">
                <a:solidFill>
                  <a:prstClr val="black"/>
                </a:solidFill>
                <a:latin typeface="微軟正黑體" panose="020B0604030504040204" pitchFamily="34" charset="-120"/>
                <a:ea typeface="微軟正黑體" panose="020B0604030504040204" pitchFamily="34" charset="-120"/>
              </a:rPr>
              <a:t>Górnik-Durose</a:t>
            </a:r>
            <a:r>
              <a:rPr lang="en-US" altLang="zh-TW" sz="2000" dirty="0">
                <a:solidFill>
                  <a:prstClr val="black"/>
                </a:solidFill>
                <a:latin typeface="微軟正黑體" panose="020B0604030504040204" pitchFamily="34" charset="-120"/>
                <a:ea typeface="微軟正黑體" panose="020B0604030504040204" pitchFamily="34" charset="-120"/>
              </a:rPr>
              <a:t>, M.E. </a:t>
            </a:r>
            <a:r>
              <a:rPr lang="en-US" altLang="zh-TW" sz="2000" dirty="0" smtClean="0">
                <a:solidFill>
                  <a:prstClr val="black"/>
                </a:solidFill>
                <a:latin typeface="微軟正黑體" panose="020B0604030504040204" pitchFamily="34" charset="-120"/>
                <a:ea typeface="微軟正黑體" panose="020B0604030504040204" pitchFamily="34" charset="-120"/>
              </a:rPr>
              <a:t>(2020). Materialism </a:t>
            </a:r>
            <a:r>
              <a:rPr lang="en-US" altLang="zh-TW" sz="2000" dirty="0">
                <a:solidFill>
                  <a:prstClr val="black"/>
                </a:solidFill>
                <a:latin typeface="微軟正黑體" panose="020B0604030504040204" pitchFamily="34" charset="-120"/>
                <a:ea typeface="微軟正黑體" panose="020B0604030504040204" pitchFamily="34" charset="-120"/>
              </a:rPr>
              <a:t>and Well-Being Revisited: The Impact of Personality. </a:t>
            </a:r>
            <a:r>
              <a:rPr lang="en-US" altLang="zh-TW" sz="2000" i="1" dirty="0">
                <a:solidFill>
                  <a:prstClr val="black"/>
                </a:solidFill>
                <a:latin typeface="微軟正黑體" panose="020B0604030504040204" pitchFamily="34" charset="-120"/>
                <a:ea typeface="微軟正黑體" panose="020B0604030504040204" pitchFamily="34" charset="-120"/>
              </a:rPr>
              <a:t>Journal of Happiness Studies</a:t>
            </a:r>
            <a:r>
              <a:rPr lang="en-US" altLang="zh-TW" sz="2000" dirty="0">
                <a:solidFill>
                  <a:prstClr val="black"/>
                </a:solidFill>
                <a:latin typeface="微軟正黑體" panose="020B0604030504040204" pitchFamily="34" charset="-120"/>
                <a:ea typeface="微軟正黑體" panose="020B0604030504040204" pitchFamily="34" charset="-120"/>
              </a:rPr>
              <a:t>, </a:t>
            </a:r>
            <a:r>
              <a:rPr lang="en-US" altLang="zh-TW" sz="2000" i="1" dirty="0">
                <a:solidFill>
                  <a:prstClr val="black"/>
                </a:solidFill>
                <a:latin typeface="微軟正黑體" panose="020B0604030504040204" pitchFamily="34" charset="-120"/>
                <a:ea typeface="微軟正黑體" panose="020B0604030504040204" pitchFamily="34" charset="-120"/>
              </a:rPr>
              <a:t>21</a:t>
            </a:r>
            <a:r>
              <a:rPr lang="en-US" altLang="zh-TW" sz="2000" dirty="0">
                <a:solidFill>
                  <a:prstClr val="black"/>
                </a:solidFill>
                <a:latin typeface="微軟正黑體" panose="020B0604030504040204" pitchFamily="34" charset="-120"/>
                <a:ea typeface="微軟正黑體" panose="020B0604030504040204" pitchFamily="34" charset="-120"/>
              </a:rPr>
              <a:t>, </a:t>
            </a:r>
            <a:r>
              <a:rPr lang="en-US" altLang="zh-TW" sz="2000" dirty="0" smtClean="0">
                <a:solidFill>
                  <a:prstClr val="black"/>
                </a:solidFill>
                <a:latin typeface="微軟正黑體" panose="020B0604030504040204" pitchFamily="34" charset="-120"/>
                <a:ea typeface="微軟正黑體" panose="020B0604030504040204" pitchFamily="34" charset="-120"/>
              </a:rPr>
              <a:t>305–326. </a:t>
            </a:r>
            <a:r>
              <a:rPr lang="en-US" altLang="zh-TW" sz="2000" dirty="0">
                <a:solidFill>
                  <a:prstClr val="black"/>
                </a:solidFill>
                <a:latin typeface="微軟正黑體" panose="020B0604030504040204" pitchFamily="34" charset="-120"/>
                <a:ea typeface="微軟正黑體" panose="020B0604030504040204" pitchFamily="34" charset="-120"/>
              </a:rPr>
              <a:t>https://doi.org/10.1007/s10902-019-00089-8</a:t>
            </a:r>
            <a:endParaRPr lang="zh-TW" altLang="en-US" sz="2000" dirty="0">
              <a:solidFill>
                <a:prstClr val="black"/>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299411" y="4295026"/>
            <a:ext cx="2623786" cy="564063"/>
          </a:xfrm>
          <a:prstGeom prst="rect">
            <a:avLst/>
          </a:prstGeom>
          <a:solidFill>
            <a:schemeClr val="accent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TW" altLang="en-US" sz="3200" spc="400" dirty="0" smtClean="0">
                <a:solidFill>
                  <a:schemeClr val="accent3">
                    <a:lumMod val="50000"/>
                  </a:schemeClr>
                </a:solidFill>
                <a:latin typeface="微軟正黑體" panose="020B0604030504040204" pitchFamily="34" charset="-120"/>
                <a:ea typeface="微軟正黑體" panose="020B0604030504040204" pitchFamily="34" charset="-120"/>
              </a:rPr>
              <a:t>期刊全文</a:t>
            </a:r>
            <a:endParaRPr lang="zh-TW" altLang="en-US" sz="3200" spc="400" dirty="0">
              <a:solidFill>
                <a:schemeClr val="accent3">
                  <a:lumMod val="50000"/>
                </a:schemeClr>
              </a:solidFill>
              <a:latin typeface="微軟正黑體" panose="020B0604030504040204" pitchFamily="34" charset="-120"/>
              <a:ea typeface="微軟正黑體" panose="020B0604030504040204" pitchFamily="34" charset="-120"/>
            </a:endParaRPr>
          </a:p>
        </p:txBody>
      </p:sp>
      <p:sp>
        <p:nvSpPr>
          <p:cNvPr id="15" name="文字方塊 14"/>
          <p:cNvSpPr txBox="1"/>
          <p:nvPr/>
        </p:nvSpPr>
        <p:spPr>
          <a:xfrm>
            <a:off x="325538" y="2173513"/>
            <a:ext cx="8875089" cy="1046436"/>
          </a:xfrm>
          <a:prstGeom prst="rect">
            <a:avLst/>
          </a:prstGeom>
          <a:solidFill>
            <a:schemeClr val="accent3">
              <a:lumMod val="60000"/>
              <a:lumOff val="40000"/>
            </a:schemeClr>
          </a:solidFill>
          <a:scene3d>
            <a:camera prst="orthographicFront"/>
            <a:lightRig rig="threePt" dir="t"/>
          </a:scene3d>
          <a:sp3d>
            <a:bevelT/>
          </a:sp3d>
        </p:spPr>
        <p:txBody>
          <a:bodyPr wrap="square" lIns="121917" tIns="60958" rIns="121917" bIns="60958" rtlCol="0">
            <a:spAutoFit/>
          </a:bodyPr>
          <a:lstStyle/>
          <a:p>
            <a:r>
              <a:rPr lang="en-US" altLang="zh-TW" sz="2000" dirty="0">
                <a:solidFill>
                  <a:schemeClr val="accent4">
                    <a:lumMod val="50000"/>
                  </a:schemeClr>
                </a:solidFill>
                <a:latin typeface="微軟正黑體" panose="020B0604030504040204" pitchFamily="34" charset="-120"/>
                <a:ea typeface="微軟正黑體" panose="020B0604030504040204" pitchFamily="34" charset="-120"/>
              </a:rPr>
              <a:t>Holmes, J., &amp; </a:t>
            </a:r>
            <a:r>
              <a:rPr lang="en-US" altLang="zh-TW" sz="2000" dirty="0" err="1">
                <a:solidFill>
                  <a:schemeClr val="accent4">
                    <a:lumMod val="50000"/>
                  </a:schemeClr>
                </a:solidFill>
                <a:latin typeface="微軟正黑體" panose="020B0604030504040204" pitchFamily="34" charset="-120"/>
                <a:ea typeface="微軟正黑體" panose="020B0604030504040204" pitchFamily="34" charset="-120"/>
              </a:rPr>
              <a:t>Gathercole</a:t>
            </a:r>
            <a:r>
              <a:rPr lang="en-US" altLang="zh-TW" sz="2000" dirty="0">
                <a:solidFill>
                  <a:schemeClr val="accent4">
                    <a:lumMod val="50000"/>
                  </a:schemeClr>
                </a:solidFill>
                <a:latin typeface="微軟正黑體" panose="020B0604030504040204" pitchFamily="34" charset="-120"/>
                <a:ea typeface="微軟正黑體" panose="020B0604030504040204" pitchFamily="34" charset="-120"/>
              </a:rPr>
              <a:t>, S. E. (2014). Taking working memory training from the laboratory into schools. </a:t>
            </a:r>
            <a:r>
              <a:rPr lang="en-US" altLang="zh-TW" sz="2000" i="1" dirty="0">
                <a:solidFill>
                  <a:schemeClr val="accent4">
                    <a:lumMod val="50000"/>
                  </a:schemeClr>
                </a:solidFill>
                <a:latin typeface="微軟正黑體" panose="020B0604030504040204" pitchFamily="34" charset="-120"/>
                <a:ea typeface="微軟正黑體" panose="020B0604030504040204" pitchFamily="34" charset="-120"/>
              </a:rPr>
              <a:t>Educational Psychology, 34(4), </a:t>
            </a:r>
            <a:r>
              <a:rPr lang="en-US" altLang="zh-TW" sz="2000" dirty="0">
                <a:solidFill>
                  <a:schemeClr val="accent4">
                    <a:lumMod val="50000"/>
                  </a:schemeClr>
                </a:solidFill>
                <a:latin typeface="微軟正黑體" panose="020B0604030504040204" pitchFamily="34" charset="-120"/>
                <a:ea typeface="微軟正黑體" panose="020B0604030504040204" pitchFamily="34" charset="-120"/>
              </a:rPr>
              <a:t>440-450. doi:10.1080/01443410.2013.797338. </a:t>
            </a:r>
          </a:p>
        </p:txBody>
      </p:sp>
      <p:sp>
        <p:nvSpPr>
          <p:cNvPr id="3" name="矩形 2"/>
          <p:cNvSpPr/>
          <p:nvPr/>
        </p:nvSpPr>
        <p:spPr>
          <a:xfrm>
            <a:off x="9257016" y="3637923"/>
            <a:ext cx="2934984" cy="7136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smtClean="0">
                <a:solidFill>
                  <a:srgbClr val="C00000"/>
                </a:solidFill>
                <a:latin typeface="微軟正黑體" panose="020B0604030504040204" pitchFamily="34" charset="-120"/>
                <a:ea typeface="微軟正黑體" panose="020B0604030504040204" pitchFamily="34" charset="-120"/>
              </a:rPr>
              <a:t>請注意：</a:t>
            </a:r>
            <a:endParaRPr lang="en-US" altLang="zh-TW" dirty="0" smtClean="0">
              <a:solidFill>
                <a:srgbClr val="C00000"/>
              </a:solidFill>
              <a:latin typeface="微軟正黑體" panose="020B0604030504040204" pitchFamily="34" charset="-120"/>
              <a:ea typeface="微軟正黑體" panose="020B0604030504040204" pitchFamily="34" charset="-120"/>
            </a:endParaRPr>
          </a:p>
          <a:p>
            <a:r>
              <a:rPr lang="zh-TW" altLang="en-US" dirty="0" smtClean="0">
                <a:solidFill>
                  <a:srgbClr val="C00000"/>
                </a:solidFill>
                <a:latin typeface="微軟正黑體" panose="020B0604030504040204" pitchFamily="34" charset="-120"/>
                <a:ea typeface="微軟正黑體" panose="020B0604030504040204" pitchFamily="34" charset="-120"/>
              </a:rPr>
              <a:t>全文收錄</a:t>
            </a:r>
            <a:r>
              <a:rPr lang="zh-TW" altLang="en-US" dirty="0">
                <a:solidFill>
                  <a:srgbClr val="C00000"/>
                </a:solidFill>
                <a:latin typeface="微軟正黑體" panose="020B0604030504040204" pitchFamily="34" charset="-120"/>
                <a:ea typeface="微軟正黑體" panose="020B0604030504040204" pitchFamily="34" charset="-120"/>
              </a:rPr>
              <a:t>的</a:t>
            </a:r>
            <a:r>
              <a:rPr lang="zh-TW" altLang="en-US" dirty="0" smtClean="0">
                <a:solidFill>
                  <a:srgbClr val="C00000"/>
                </a:solidFill>
                <a:latin typeface="微軟正黑體" panose="020B0604030504040204" pitchFamily="34" charset="-120"/>
                <a:ea typeface="微軟正黑體" panose="020B0604030504040204" pitchFamily="34" charset="-120"/>
              </a:rPr>
              <a:t>時間</a:t>
            </a:r>
            <a:r>
              <a:rPr lang="en-US" altLang="zh-TW" dirty="0" smtClean="0">
                <a:solidFill>
                  <a:srgbClr val="C00000"/>
                </a:solidFill>
                <a:latin typeface="微軟正黑體" panose="020B0604030504040204" pitchFamily="34" charset="-120"/>
                <a:ea typeface="微軟正黑體" panose="020B0604030504040204" pitchFamily="34" charset="-120"/>
              </a:rPr>
              <a:t>(</a:t>
            </a:r>
            <a:r>
              <a:rPr lang="zh-TW" altLang="en-US" dirty="0" smtClean="0">
                <a:solidFill>
                  <a:srgbClr val="C00000"/>
                </a:solidFill>
                <a:latin typeface="微軟正黑體" panose="020B0604030504040204" pitchFamily="34" charset="-120"/>
                <a:ea typeface="微軟正黑體" panose="020B0604030504040204" pitchFamily="34" charset="-120"/>
              </a:rPr>
              <a:t>年代</a:t>
            </a:r>
            <a:r>
              <a:rPr lang="en-US" altLang="zh-TW" dirty="0" smtClean="0">
                <a:solidFill>
                  <a:srgbClr val="C00000"/>
                </a:solidFill>
                <a:latin typeface="微軟正黑體" panose="020B0604030504040204" pitchFamily="34" charset="-120"/>
                <a:ea typeface="微軟正黑體" panose="020B0604030504040204" pitchFamily="34" charset="-120"/>
              </a:rPr>
              <a:t>)</a:t>
            </a:r>
            <a:r>
              <a:rPr lang="zh-TW" altLang="en-US" dirty="0" smtClean="0">
                <a:solidFill>
                  <a:srgbClr val="C00000"/>
                </a:solidFill>
                <a:latin typeface="微軟正黑體" panose="020B0604030504040204" pitchFamily="34" charset="-120"/>
                <a:ea typeface="微軟正黑體" panose="020B0604030504040204" pitchFamily="34" charset="-120"/>
              </a:rPr>
              <a:t>範圍</a:t>
            </a:r>
            <a:endParaRPr lang="zh-TW" altLang="en-US"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252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p:cNvPicPr>
            <a:picLocks noChangeAspect="1"/>
          </p:cNvPicPr>
          <p:nvPr/>
        </p:nvPicPr>
        <p:blipFill>
          <a:blip r:embed="rId2"/>
          <a:stretch>
            <a:fillRect/>
          </a:stretch>
        </p:blipFill>
        <p:spPr>
          <a:xfrm>
            <a:off x="685800" y="4080118"/>
            <a:ext cx="6264472" cy="2664000"/>
          </a:xfrm>
          <a:prstGeom prst="rect">
            <a:avLst/>
          </a:prstGeom>
        </p:spPr>
      </p:pic>
      <p:sp>
        <p:nvSpPr>
          <p:cNvPr id="2" name="標題 1"/>
          <p:cNvSpPr>
            <a:spLocks noGrp="1"/>
          </p:cNvSpPr>
          <p:nvPr>
            <p:ph type="title"/>
          </p:nvPr>
        </p:nvSpPr>
        <p:spPr/>
        <p:txBody>
          <a:bodyPr/>
          <a:lstStyle/>
          <a:p>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查找達人開始找</a:t>
            </a:r>
            <a:r>
              <a:rPr lang="en-US" altLang="zh-TW"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a:t>
            </a:r>
            <a:r>
              <a:rPr lang="zh-TW" altLang="en-US" sz="5400" b="1" spc="50" dirty="0" smtClean="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電子期刊</a:t>
            </a:r>
            <a:endParaRPr lang="zh-TW" altLang="en-US" dirty="0"/>
          </a:p>
        </p:txBody>
      </p:sp>
      <p:sp>
        <p:nvSpPr>
          <p:cNvPr id="4" name="日期版面配置區 3"/>
          <p:cNvSpPr>
            <a:spLocks noGrp="1"/>
          </p:cNvSpPr>
          <p:nvPr>
            <p:ph type="dt" sz="half" idx="10"/>
          </p:nvPr>
        </p:nvSpPr>
        <p:spPr/>
        <p:txBody>
          <a:bodyPr/>
          <a:lstStyle/>
          <a:p>
            <a:fld id="{2E857F29-A4AC-4534-9F89-408BC1951107}" type="datetime1">
              <a:rPr lang="en-US" altLang="zh-TW" smtClean="0"/>
              <a:t>3/24/2020</a:t>
            </a:fld>
            <a:endParaRPr lang="zh-TW" altLang="en-US" dirty="0"/>
          </a:p>
        </p:txBody>
      </p:sp>
      <p:sp>
        <p:nvSpPr>
          <p:cNvPr id="5" name="投影片編號版面配置區 4"/>
          <p:cNvSpPr>
            <a:spLocks noGrp="1"/>
          </p:cNvSpPr>
          <p:nvPr>
            <p:ph type="sldNum" sz="quarter" idx="12"/>
          </p:nvPr>
        </p:nvSpPr>
        <p:spPr/>
        <p:txBody>
          <a:bodyPr/>
          <a:lstStyle/>
          <a:p>
            <a:fld id="{B13333A4-2EF1-4B79-B68C-AB20E66B4822}" type="slidenum">
              <a:rPr lang="en-US" altLang="zh-TW" smtClean="0"/>
              <a:pPr/>
              <a:t>28</a:t>
            </a:fld>
            <a:endParaRPr lang="zh-TW" altLang="en-US" dirty="0"/>
          </a:p>
        </p:txBody>
      </p:sp>
      <p:grpSp>
        <p:nvGrpSpPr>
          <p:cNvPr id="7" name="组 182"/>
          <p:cNvGrpSpPr/>
          <p:nvPr/>
        </p:nvGrpSpPr>
        <p:grpSpPr>
          <a:xfrm rot="20637708">
            <a:off x="9177669" y="229936"/>
            <a:ext cx="2785575" cy="2773680"/>
            <a:chOff x="3035087" y="3715773"/>
            <a:chExt cx="2623700" cy="2623700"/>
          </a:xfrm>
        </p:grpSpPr>
        <p:grpSp>
          <p:nvGrpSpPr>
            <p:cNvPr id="8" name="组 181"/>
            <p:cNvGrpSpPr/>
            <p:nvPr/>
          </p:nvGrpSpPr>
          <p:grpSpPr>
            <a:xfrm>
              <a:off x="3035087" y="3715773"/>
              <a:ext cx="2623700" cy="2623700"/>
              <a:chOff x="3035087" y="3715773"/>
              <a:chExt cx="2623700" cy="2623700"/>
            </a:xfrm>
          </p:grpSpPr>
          <p:sp>
            <p:nvSpPr>
              <p:cNvPr id="10" name="椭圆 177"/>
              <p:cNvSpPr/>
              <p:nvPr/>
            </p:nvSpPr>
            <p:spPr>
              <a:xfrm>
                <a:off x="3035087" y="3715773"/>
                <a:ext cx="2623700" cy="2623700"/>
              </a:xfrm>
              <a:prstGeom prst="ellipse">
                <a:avLst/>
              </a:prstGeom>
              <a:solidFill>
                <a:srgbClr val="F3CA8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椭圆 179"/>
              <p:cNvSpPr/>
              <p:nvPr/>
            </p:nvSpPr>
            <p:spPr>
              <a:xfrm>
                <a:off x="3149449" y="3830134"/>
                <a:ext cx="2394979" cy="2394978"/>
              </a:xfrm>
              <a:prstGeom prst="ellipse">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椭圆 180"/>
              <p:cNvSpPr/>
              <p:nvPr/>
            </p:nvSpPr>
            <p:spPr>
              <a:xfrm>
                <a:off x="3220823" y="3901509"/>
                <a:ext cx="2252228" cy="2252228"/>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9" name="矩形 8"/>
            <p:cNvSpPr/>
            <p:nvPr/>
          </p:nvSpPr>
          <p:spPr>
            <a:xfrm>
              <a:off x="3406575" y="3943540"/>
              <a:ext cx="1880728" cy="2008826"/>
            </a:xfrm>
            <a:prstGeom prst="rect">
              <a:avLst/>
            </a:prstGeom>
          </p:spPr>
          <p:txBody>
            <a:bodyPr wrap="none" anchor="ctr">
              <a:spAutoFit/>
            </a:bodyPr>
            <a:lstStyle/>
            <a:p>
              <a:pPr lvl="0" algn="ctr"/>
              <a:r>
                <a:rPr lang="en-US" altLang="zh-TW" sz="6600" b="1" dirty="0" smtClean="0">
                  <a:solidFill>
                    <a:srgbClr val="C00000"/>
                  </a:solidFill>
                  <a:latin typeface="微軟正黑體" panose="020B0604030504040204" pitchFamily="34" charset="-120"/>
                  <a:ea typeface="微軟正黑體" panose="020B0604030504040204" pitchFamily="34" charset="-120"/>
                  <a:cs typeface="Microsoft YaHei" charset="0"/>
                </a:rPr>
                <a:t>Ur</a:t>
              </a:r>
            </a:p>
            <a:p>
              <a:pPr lvl="0" algn="ctr"/>
              <a:r>
                <a:rPr lang="en-US" altLang="zh-TW" sz="6600" b="1" dirty="0" smtClean="0">
                  <a:solidFill>
                    <a:srgbClr val="C00000"/>
                  </a:solidFill>
                  <a:latin typeface="微軟正黑體" panose="020B0604030504040204" pitchFamily="34" charset="-120"/>
                  <a:ea typeface="微軟正黑體" panose="020B0604030504040204" pitchFamily="34" charset="-120"/>
                  <a:cs typeface="Microsoft YaHei" charset="0"/>
                </a:rPr>
                <a:t>Tur</a:t>
              </a:r>
              <a:r>
                <a:rPr lang="en-US" altLang="zh-TW" sz="6600" b="1" dirty="0">
                  <a:solidFill>
                    <a:srgbClr val="C00000"/>
                  </a:solidFill>
                  <a:latin typeface="微軟正黑體" panose="020B0604030504040204" pitchFamily="34" charset="-120"/>
                  <a:ea typeface="微軟正黑體" panose="020B0604030504040204" pitchFamily="34" charset="-120"/>
                  <a:cs typeface="Microsoft YaHei" charset="0"/>
                </a:rPr>
                <a:t>n</a:t>
              </a:r>
              <a:endParaRPr lang="en-US" altLang="zh-CN" sz="6600" b="1" dirty="0">
                <a:solidFill>
                  <a:srgbClr val="C00000"/>
                </a:solidFill>
                <a:latin typeface="微軟正黑體" panose="020B0604030504040204" pitchFamily="34" charset="-120"/>
                <a:ea typeface="微軟正黑體" panose="020B0604030504040204" pitchFamily="34" charset="-120"/>
                <a:cs typeface="Microsoft YaHei" charset="0"/>
              </a:endParaRPr>
            </a:p>
          </p:txBody>
        </p:sp>
      </p:grpSp>
      <p:sp>
        <p:nvSpPr>
          <p:cNvPr id="13" name="文字方塊 12"/>
          <p:cNvSpPr txBox="1"/>
          <p:nvPr/>
        </p:nvSpPr>
        <p:spPr>
          <a:xfrm>
            <a:off x="325538" y="2173513"/>
            <a:ext cx="8766956" cy="1600434"/>
          </a:xfrm>
          <a:prstGeom prst="rect">
            <a:avLst/>
          </a:prstGeom>
          <a:solidFill>
            <a:schemeClr val="accent3">
              <a:lumMod val="60000"/>
              <a:lumOff val="40000"/>
            </a:schemeClr>
          </a:solidFill>
          <a:scene3d>
            <a:camera prst="orthographicFront"/>
            <a:lightRig rig="threePt" dir="t"/>
          </a:scene3d>
          <a:sp3d>
            <a:bevelT/>
          </a:sp3d>
        </p:spPr>
        <p:txBody>
          <a:bodyPr wrap="square" lIns="121917" tIns="60958" rIns="121917" bIns="60958" rtlCol="0">
            <a:spAutoFit/>
          </a:bodyPr>
          <a:lstStyle/>
          <a:p>
            <a:r>
              <a:rPr lang="zh-TW" altLang="en-US" sz="2400" dirty="0" smtClean="0">
                <a:solidFill>
                  <a:schemeClr val="accent5">
                    <a:lumMod val="50000"/>
                  </a:schemeClr>
                </a:solidFill>
                <a:latin typeface="微軟正黑體" panose="020B0604030504040204" pitchFamily="34" charset="-120"/>
                <a:ea typeface="微軟正黑體" panose="020B0604030504040204" pitchFamily="34" charset="-120"/>
              </a:rPr>
              <a:t>潘慧玲、陳文彥 </a:t>
            </a:r>
            <a:r>
              <a:rPr lang="en-US" altLang="zh-TW" sz="2400" dirty="0" smtClean="0">
                <a:solidFill>
                  <a:schemeClr val="accent5">
                    <a:lumMod val="50000"/>
                  </a:schemeClr>
                </a:solidFill>
                <a:latin typeface="微軟正黑體" panose="020B0604030504040204" pitchFamily="34" charset="-120"/>
                <a:ea typeface="微軟正黑體" panose="020B0604030504040204" pitchFamily="34" charset="-120"/>
              </a:rPr>
              <a:t>(2018)</a:t>
            </a:r>
            <a:r>
              <a:rPr lang="zh-TW" altLang="en-US" sz="2400" dirty="0" smtClean="0">
                <a:solidFill>
                  <a:schemeClr val="accent5">
                    <a:lumMod val="50000"/>
                  </a:schemeClr>
                </a:solidFill>
                <a:latin typeface="微軟正黑體" panose="020B0604030504040204" pitchFamily="34" charset="-120"/>
                <a:ea typeface="微軟正黑體" panose="020B0604030504040204" pitchFamily="34" charset="-120"/>
              </a:rPr>
              <a:t>。</a:t>
            </a:r>
            <a:r>
              <a:rPr lang="en-US" altLang="zh-TW" sz="2400" dirty="0" smtClean="0">
                <a:solidFill>
                  <a:schemeClr val="accent5">
                    <a:lumMod val="50000"/>
                  </a:schemeClr>
                </a:solidFill>
                <a:latin typeface="微軟正黑體" panose="020B0604030504040204" pitchFamily="34" charset="-120"/>
                <a:ea typeface="微軟正黑體" panose="020B0604030504040204" pitchFamily="34" charset="-120"/>
              </a:rPr>
              <a:t> </a:t>
            </a:r>
            <a:r>
              <a:rPr lang="zh-TW" altLang="en-US" sz="2400" dirty="0">
                <a:solidFill>
                  <a:schemeClr val="accent5">
                    <a:lumMod val="50000"/>
                  </a:schemeClr>
                </a:solidFill>
                <a:latin typeface="微軟正黑體" panose="020B0604030504040204" pitchFamily="34" charset="-120"/>
                <a:ea typeface="微軟正黑體" panose="020B0604030504040204" pitchFamily="34" charset="-120"/>
              </a:rPr>
              <a:t>校長促進教師專業學習的槓桿：校長學習領導對教師課堂教學研究影響之中介模式</a:t>
            </a:r>
            <a:r>
              <a:rPr lang="zh-TW" altLang="en-US" sz="2400" dirty="0" smtClean="0">
                <a:solidFill>
                  <a:schemeClr val="accent5">
                    <a:lumMod val="50000"/>
                  </a:schemeClr>
                </a:solidFill>
                <a:latin typeface="微軟正黑體" panose="020B0604030504040204" pitchFamily="34" charset="-120"/>
                <a:ea typeface="微軟正黑體" panose="020B0604030504040204" pitchFamily="34" charset="-120"/>
              </a:rPr>
              <a:t>分析。</a:t>
            </a:r>
            <a:r>
              <a:rPr lang="zh-TW" altLang="en-US" sz="2400" i="1" dirty="0" smtClean="0">
                <a:solidFill>
                  <a:schemeClr val="accent5">
                    <a:lumMod val="50000"/>
                  </a:schemeClr>
                </a:solidFill>
                <a:latin typeface="微軟正黑體" panose="020B0604030504040204" pitchFamily="34" charset="-120"/>
                <a:ea typeface="微軟正黑體" panose="020B0604030504040204" pitchFamily="34" charset="-120"/>
              </a:rPr>
              <a:t>教育</a:t>
            </a:r>
            <a:r>
              <a:rPr lang="zh-TW" altLang="en-US" sz="2400" i="1" dirty="0">
                <a:solidFill>
                  <a:schemeClr val="accent5">
                    <a:lumMod val="50000"/>
                  </a:schemeClr>
                </a:solidFill>
                <a:latin typeface="微軟正黑體" panose="020B0604030504040204" pitchFamily="34" charset="-120"/>
                <a:ea typeface="微軟正黑體" panose="020B0604030504040204" pitchFamily="34" charset="-120"/>
              </a:rPr>
              <a:t>研究</a:t>
            </a:r>
            <a:r>
              <a:rPr lang="zh-TW" altLang="en-US" sz="2400" i="1" dirty="0" smtClean="0">
                <a:solidFill>
                  <a:schemeClr val="accent5">
                    <a:lumMod val="50000"/>
                  </a:schemeClr>
                </a:solidFill>
                <a:latin typeface="微軟正黑體" panose="020B0604030504040204" pitchFamily="34" charset="-120"/>
                <a:ea typeface="微軟正黑體" panose="020B0604030504040204" pitchFamily="34" charset="-120"/>
              </a:rPr>
              <a:t>集刊</a:t>
            </a:r>
            <a:r>
              <a:rPr lang="zh-TW" altLang="en-US" sz="2400" dirty="0" smtClean="0">
                <a:solidFill>
                  <a:schemeClr val="accent5">
                    <a:lumMod val="50000"/>
                  </a:schemeClr>
                </a:solidFill>
                <a:latin typeface="微軟正黑體" panose="020B0604030504040204" pitchFamily="34" charset="-120"/>
                <a:ea typeface="微軟正黑體" panose="020B0604030504040204" pitchFamily="34" charset="-120"/>
              </a:rPr>
              <a:t>，</a:t>
            </a:r>
            <a:r>
              <a:rPr lang="en-US" altLang="zh-TW" sz="2400" i="1" dirty="0" smtClean="0">
                <a:solidFill>
                  <a:schemeClr val="accent5">
                    <a:lumMod val="50000"/>
                  </a:schemeClr>
                </a:solidFill>
                <a:latin typeface="微軟正黑體" panose="020B0604030504040204" pitchFamily="34" charset="-120"/>
                <a:ea typeface="微軟正黑體" panose="020B0604030504040204" pitchFamily="34" charset="-120"/>
              </a:rPr>
              <a:t>64</a:t>
            </a:r>
            <a:r>
              <a:rPr lang="en-US" altLang="zh-TW" sz="2400" dirty="0" smtClean="0">
                <a:solidFill>
                  <a:schemeClr val="accent5">
                    <a:lumMod val="50000"/>
                  </a:schemeClr>
                </a:solidFill>
                <a:latin typeface="微軟正黑體" panose="020B0604030504040204" pitchFamily="34" charset="-120"/>
                <a:ea typeface="微軟正黑體" panose="020B0604030504040204" pitchFamily="34" charset="-120"/>
              </a:rPr>
              <a:t>(3)</a:t>
            </a:r>
            <a:r>
              <a:rPr lang="zh-TW" altLang="en-US" sz="2400" dirty="0" smtClean="0">
                <a:solidFill>
                  <a:schemeClr val="accent5">
                    <a:lumMod val="50000"/>
                  </a:schemeClr>
                </a:solidFill>
                <a:latin typeface="微軟正黑體" panose="020B0604030504040204" pitchFamily="34" charset="-120"/>
                <a:ea typeface="微軟正黑體" panose="020B0604030504040204" pitchFamily="34" charset="-120"/>
              </a:rPr>
              <a:t>，</a:t>
            </a:r>
            <a:r>
              <a:rPr lang="en-US" altLang="zh-TW" sz="2400" dirty="0" smtClean="0">
                <a:solidFill>
                  <a:schemeClr val="accent5">
                    <a:lumMod val="50000"/>
                  </a:schemeClr>
                </a:solidFill>
                <a:latin typeface="微軟正黑體" panose="020B0604030504040204" pitchFamily="34" charset="-120"/>
                <a:ea typeface="微軟正黑體" panose="020B0604030504040204" pitchFamily="34" charset="-120"/>
              </a:rPr>
              <a:t>79–121</a:t>
            </a:r>
            <a:r>
              <a:rPr lang="zh-TW" altLang="en-US" sz="2400" dirty="0">
                <a:solidFill>
                  <a:schemeClr val="accent5">
                    <a:lumMod val="50000"/>
                  </a:schemeClr>
                </a:solidFill>
                <a:latin typeface="微軟正黑體" panose="020B0604030504040204" pitchFamily="34" charset="-120"/>
                <a:ea typeface="微軟正黑體" panose="020B0604030504040204" pitchFamily="34" charset="-120"/>
              </a:rPr>
              <a:t>。</a:t>
            </a:r>
            <a:r>
              <a:rPr lang="en-US" altLang="zh-TW" sz="2400" dirty="0" smtClean="0">
                <a:solidFill>
                  <a:schemeClr val="accent5">
                    <a:lumMod val="50000"/>
                  </a:schemeClr>
                </a:solidFill>
                <a:latin typeface="微軟正黑體" panose="020B0604030504040204" pitchFamily="34" charset="-120"/>
                <a:ea typeface="微軟正黑體" panose="020B0604030504040204" pitchFamily="34" charset="-120"/>
              </a:rPr>
              <a:t> </a:t>
            </a:r>
            <a:r>
              <a:rPr lang="en-US" altLang="zh-TW" sz="2400" dirty="0">
                <a:solidFill>
                  <a:schemeClr val="accent5">
                    <a:lumMod val="50000"/>
                  </a:schemeClr>
                </a:solidFill>
                <a:latin typeface="微軟正黑體" panose="020B0604030504040204" pitchFamily="34" charset="-120"/>
                <a:ea typeface="微軟正黑體" panose="020B0604030504040204" pitchFamily="34" charset="-120"/>
              </a:rPr>
              <a:t>https://</a:t>
            </a:r>
            <a:r>
              <a:rPr lang="en-US" altLang="zh-TW" sz="2400" dirty="0" smtClean="0">
                <a:solidFill>
                  <a:schemeClr val="accent5">
                    <a:lumMod val="50000"/>
                  </a:schemeClr>
                </a:solidFill>
                <a:latin typeface="微軟正黑體" panose="020B0604030504040204" pitchFamily="34" charset="-120"/>
                <a:ea typeface="微軟正黑體" panose="020B0604030504040204" pitchFamily="34" charset="-120"/>
              </a:rPr>
              <a:t>doi.org/10.3966/102887082018096403003</a:t>
            </a:r>
            <a:endParaRPr lang="en-US" altLang="zh-TW" sz="3200" dirty="0" smtClean="0">
              <a:solidFill>
                <a:schemeClr val="accent5">
                  <a:lumMod val="50000"/>
                </a:schemeClr>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325537" y="1609450"/>
            <a:ext cx="2623786" cy="564063"/>
          </a:xfrm>
          <a:prstGeom prst="rect">
            <a:avLst/>
          </a:prstGeom>
          <a:solidFill>
            <a:schemeClr val="accent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TW" altLang="en-US" sz="3200" spc="400" dirty="0" smtClean="0">
                <a:solidFill>
                  <a:schemeClr val="accent3">
                    <a:lumMod val="50000"/>
                  </a:schemeClr>
                </a:solidFill>
                <a:latin typeface="微軟正黑體" panose="020B0604030504040204" pitchFamily="34" charset="-120"/>
                <a:ea typeface="微軟正黑體" panose="020B0604030504040204" pitchFamily="34" charset="-120"/>
              </a:rPr>
              <a:t>期刊全文</a:t>
            </a:r>
            <a:endParaRPr lang="zh-TW" altLang="en-US" sz="3200" spc="400" dirty="0">
              <a:solidFill>
                <a:schemeClr val="accent3">
                  <a:lumMod val="50000"/>
                </a:schemeClr>
              </a:solidFill>
              <a:latin typeface="微軟正黑體" panose="020B0604030504040204" pitchFamily="34" charset="-120"/>
              <a:ea typeface="微軟正黑體" panose="020B0604030504040204" pitchFamily="34" charset="-120"/>
            </a:endParaRPr>
          </a:p>
        </p:txBody>
      </p:sp>
      <p:sp>
        <p:nvSpPr>
          <p:cNvPr id="6" name="矩形 5"/>
          <p:cNvSpPr/>
          <p:nvPr/>
        </p:nvSpPr>
        <p:spPr>
          <a:xfrm>
            <a:off x="2286000" y="5562600"/>
            <a:ext cx="457200" cy="22860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8077200" y="4012004"/>
            <a:ext cx="4114800" cy="1245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dirty="0" smtClean="0">
                <a:solidFill>
                  <a:srgbClr val="C00000"/>
                </a:solidFill>
                <a:latin typeface="微軟正黑體" panose="020B0604030504040204" pitchFamily="34" charset="-120"/>
                <a:ea typeface="微軟正黑體" panose="020B0604030504040204" pitchFamily="34" charset="-120"/>
              </a:rPr>
              <a:t>請注意：</a:t>
            </a:r>
            <a:endParaRPr lang="en-US" altLang="zh-TW" dirty="0" smtClean="0">
              <a:solidFill>
                <a:srgbClr val="C00000"/>
              </a:solidFill>
              <a:latin typeface="微軟正黑體" panose="020B0604030504040204" pitchFamily="34" charset="-120"/>
              <a:ea typeface="微軟正黑體" panose="020B0604030504040204" pitchFamily="34" charset="-120"/>
            </a:endParaRPr>
          </a:p>
          <a:p>
            <a:pPr algn="just"/>
            <a:r>
              <a:rPr lang="zh-TW" altLang="en-US" dirty="0" smtClean="0">
                <a:solidFill>
                  <a:srgbClr val="C00000"/>
                </a:solidFill>
                <a:latin typeface="微軟正黑體" panose="020B0604030504040204" pitchFamily="34" charset="-120"/>
                <a:ea typeface="微軟正黑體" panose="020B0604030504040204" pitchFamily="34" charset="-120"/>
              </a:rPr>
              <a:t>當期刊被收錄在多個資料庫時，按「參見全部」，可查看所有資料來源，再依所需點看全文。</a:t>
            </a:r>
            <a:endParaRPr lang="zh-TW" altLang="en-US"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1725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查找達人開始找</a:t>
            </a:r>
            <a:r>
              <a:rPr lang="en-US" altLang="zh-TW"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a:t>
            </a:r>
            <a:r>
              <a:rPr lang="zh-TW" altLang="en-US" sz="5400" b="1" spc="50" dirty="0" smtClean="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電子期刊</a:t>
            </a:r>
            <a:endParaRPr lang="zh-TW" altLang="en-US" dirty="0"/>
          </a:p>
        </p:txBody>
      </p:sp>
      <p:sp>
        <p:nvSpPr>
          <p:cNvPr id="4" name="日期版面配置區 3"/>
          <p:cNvSpPr>
            <a:spLocks noGrp="1"/>
          </p:cNvSpPr>
          <p:nvPr>
            <p:ph type="dt" sz="half" idx="10"/>
          </p:nvPr>
        </p:nvSpPr>
        <p:spPr/>
        <p:txBody>
          <a:bodyPr/>
          <a:lstStyle/>
          <a:p>
            <a:fld id="{2E857F29-A4AC-4534-9F89-408BC1951107}" type="datetime1">
              <a:rPr lang="en-US" altLang="zh-TW" smtClean="0"/>
              <a:t>3/24/2020</a:t>
            </a:fld>
            <a:endParaRPr lang="zh-TW" altLang="en-US" dirty="0"/>
          </a:p>
        </p:txBody>
      </p:sp>
      <p:sp>
        <p:nvSpPr>
          <p:cNvPr id="5" name="投影片編號版面配置區 4"/>
          <p:cNvSpPr>
            <a:spLocks noGrp="1"/>
          </p:cNvSpPr>
          <p:nvPr>
            <p:ph type="sldNum" sz="quarter" idx="12"/>
          </p:nvPr>
        </p:nvSpPr>
        <p:spPr/>
        <p:txBody>
          <a:bodyPr/>
          <a:lstStyle/>
          <a:p>
            <a:fld id="{B13333A4-2EF1-4B79-B68C-AB20E66B4822}" type="slidenum">
              <a:rPr lang="en-US" altLang="zh-TW" smtClean="0"/>
              <a:pPr/>
              <a:t>29</a:t>
            </a:fld>
            <a:endParaRPr lang="zh-TW" altLang="en-US" dirty="0"/>
          </a:p>
        </p:txBody>
      </p:sp>
      <p:grpSp>
        <p:nvGrpSpPr>
          <p:cNvPr id="7" name="组 182"/>
          <p:cNvGrpSpPr/>
          <p:nvPr/>
        </p:nvGrpSpPr>
        <p:grpSpPr>
          <a:xfrm rot="20637708">
            <a:off x="9177669" y="229936"/>
            <a:ext cx="2785575" cy="2773680"/>
            <a:chOff x="3035087" y="3715773"/>
            <a:chExt cx="2623700" cy="2623700"/>
          </a:xfrm>
        </p:grpSpPr>
        <p:grpSp>
          <p:nvGrpSpPr>
            <p:cNvPr id="8" name="组 181"/>
            <p:cNvGrpSpPr/>
            <p:nvPr/>
          </p:nvGrpSpPr>
          <p:grpSpPr>
            <a:xfrm>
              <a:off x="3035087" y="3715773"/>
              <a:ext cx="2623700" cy="2623700"/>
              <a:chOff x="3035087" y="3715773"/>
              <a:chExt cx="2623700" cy="2623700"/>
            </a:xfrm>
          </p:grpSpPr>
          <p:sp>
            <p:nvSpPr>
              <p:cNvPr id="10" name="椭圆 177"/>
              <p:cNvSpPr/>
              <p:nvPr/>
            </p:nvSpPr>
            <p:spPr>
              <a:xfrm>
                <a:off x="3035087" y="3715773"/>
                <a:ext cx="2623700" cy="2623700"/>
              </a:xfrm>
              <a:prstGeom prst="ellipse">
                <a:avLst/>
              </a:prstGeom>
              <a:solidFill>
                <a:srgbClr val="F3CA8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椭圆 179"/>
              <p:cNvSpPr/>
              <p:nvPr/>
            </p:nvSpPr>
            <p:spPr>
              <a:xfrm>
                <a:off x="3149449" y="3830134"/>
                <a:ext cx="2394979" cy="2394978"/>
              </a:xfrm>
              <a:prstGeom prst="ellipse">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椭圆 180"/>
              <p:cNvSpPr/>
              <p:nvPr/>
            </p:nvSpPr>
            <p:spPr>
              <a:xfrm>
                <a:off x="3220823" y="3901509"/>
                <a:ext cx="2252228" cy="2252228"/>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9" name="矩形 8"/>
            <p:cNvSpPr/>
            <p:nvPr/>
          </p:nvSpPr>
          <p:spPr>
            <a:xfrm>
              <a:off x="3406575" y="3943540"/>
              <a:ext cx="1880728" cy="2008826"/>
            </a:xfrm>
            <a:prstGeom prst="rect">
              <a:avLst/>
            </a:prstGeom>
          </p:spPr>
          <p:txBody>
            <a:bodyPr wrap="none" anchor="ctr">
              <a:spAutoFit/>
            </a:bodyPr>
            <a:lstStyle/>
            <a:p>
              <a:pPr lvl="0" algn="ctr"/>
              <a:r>
                <a:rPr lang="en-US" altLang="zh-TW" sz="6600" b="1" dirty="0" smtClean="0">
                  <a:solidFill>
                    <a:srgbClr val="C00000"/>
                  </a:solidFill>
                  <a:latin typeface="微軟正黑體" panose="020B0604030504040204" pitchFamily="34" charset="-120"/>
                  <a:ea typeface="微軟正黑體" panose="020B0604030504040204" pitchFamily="34" charset="-120"/>
                  <a:cs typeface="Microsoft YaHei" charset="0"/>
                </a:rPr>
                <a:t>Ur</a:t>
              </a:r>
            </a:p>
            <a:p>
              <a:pPr lvl="0" algn="ctr"/>
              <a:r>
                <a:rPr lang="en-US" altLang="zh-TW" sz="6600" b="1" dirty="0" smtClean="0">
                  <a:solidFill>
                    <a:srgbClr val="C00000"/>
                  </a:solidFill>
                  <a:latin typeface="微軟正黑體" panose="020B0604030504040204" pitchFamily="34" charset="-120"/>
                  <a:ea typeface="微軟正黑體" panose="020B0604030504040204" pitchFamily="34" charset="-120"/>
                  <a:cs typeface="Microsoft YaHei" charset="0"/>
                </a:rPr>
                <a:t>Tur</a:t>
              </a:r>
              <a:r>
                <a:rPr lang="en-US" altLang="zh-TW" sz="6600" b="1" dirty="0">
                  <a:solidFill>
                    <a:srgbClr val="C00000"/>
                  </a:solidFill>
                  <a:latin typeface="微軟正黑體" panose="020B0604030504040204" pitchFamily="34" charset="-120"/>
                  <a:ea typeface="微軟正黑體" panose="020B0604030504040204" pitchFamily="34" charset="-120"/>
                  <a:cs typeface="Microsoft YaHei" charset="0"/>
                </a:rPr>
                <a:t>n</a:t>
              </a:r>
              <a:endParaRPr lang="en-US" altLang="zh-CN" sz="6600" b="1" dirty="0">
                <a:solidFill>
                  <a:srgbClr val="C00000"/>
                </a:solidFill>
                <a:latin typeface="微軟正黑體" panose="020B0604030504040204" pitchFamily="34" charset="-120"/>
                <a:ea typeface="微軟正黑體" panose="020B0604030504040204" pitchFamily="34" charset="-120"/>
                <a:cs typeface="Microsoft YaHei" charset="0"/>
              </a:endParaRPr>
            </a:p>
          </p:txBody>
        </p:sp>
      </p:grpSp>
      <p:sp>
        <p:nvSpPr>
          <p:cNvPr id="14" name="文字方塊 13"/>
          <p:cNvSpPr txBox="1"/>
          <p:nvPr/>
        </p:nvSpPr>
        <p:spPr>
          <a:xfrm>
            <a:off x="207886" y="2076187"/>
            <a:ext cx="8968768" cy="861770"/>
          </a:xfrm>
          <a:prstGeom prst="rect">
            <a:avLst/>
          </a:prstGeom>
          <a:solidFill>
            <a:schemeClr val="accent3">
              <a:lumMod val="60000"/>
              <a:lumOff val="40000"/>
            </a:schemeClr>
          </a:solidFill>
          <a:scene3d>
            <a:camera prst="orthographicFront"/>
            <a:lightRig rig="threePt" dir="t"/>
          </a:scene3d>
          <a:sp3d>
            <a:bevelT/>
          </a:sp3d>
        </p:spPr>
        <p:txBody>
          <a:bodyPr wrap="square" lIns="121917" tIns="60958" rIns="121917" bIns="60958" rtlCol="0">
            <a:spAutoFit/>
          </a:bodyPr>
          <a:lstStyle/>
          <a:p>
            <a:r>
              <a:rPr lang="zh-TW" altLang="en-US" sz="2400" dirty="0">
                <a:solidFill>
                  <a:prstClr val="black"/>
                </a:solidFill>
                <a:latin typeface="微軟正黑體" panose="020B0604030504040204" pitchFamily="34" charset="-120"/>
                <a:ea typeface="微軟正黑體" panose="020B0604030504040204" pitchFamily="34" charset="-120"/>
              </a:rPr>
              <a:t>潘慧玲</a:t>
            </a:r>
            <a:r>
              <a:rPr lang="en-US" altLang="zh-TW" sz="2400" dirty="0" smtClean="0">
                <a:solidFill>
                  <a:prstClr val="black"/>
                </a:solidFill>
                <a:latin typeface="微軟正黑體" panose="020B0604030504040204" pitchFamily="34" charset="-120"/>
                <a:ea typeface="微軟正黑體" panose="020B0604030504040204" pitchFamily="34" charset="-120"/>
              </a:rPr>
              <a:t>(2002</a:t>
            </a:r>
            <a:r>
              <a:rPr lang="en-US" altLang="zh-TW" sz="2400" dirty="0">
                <a:solidFill>
                  <a:prstClr val="black"/>
                </a:solidFill>
                <a:latin typeface="微軟正黑體" panose="020B0604030504040204" pitchFamily="34" charset="-120"/>
                <a:ea typeface="微軟正黑體" panose="020B0604030504040204" pitchFamily="34" charset="-120"/>
              </a:rPr>
              <a:t>)</a:t>
            </a:r>
            <a:r>
              <a:rPr lang="zh-TW" altLang="en-US" sz="2400" dirty="0">
                <a:solidFill>
                  <a:prstClr val="black"/>
                </a:solidFill>
                <a:latin typeface="微軟正黑體" panose="020B0604030504040204" pitchFamily="34" charset="-120"/>
                <a:ea typeface="微軟正黑體" panose="020B0604030504040204" pitchFamily="34" charset="-120"/>
              </a:rPr>
              <a:t>。臺灣婦女教育政策實施方案研究</a:t>
            </a:r>
            <a:r>
              <a:rPr lang="zh-TW" altLang="en-US" sz="2400" dirty="0" smtClean="0">
                <a:solidFill>
                  <a:prstClr val="black"/>
                </a:solidFill>
                <a:latin typeface="微軟正黑體" panose="020B0604030504040204" pitchFamily="34" charset="-120"/>
                <a:ea typeface="微軟正黑體" panose="020B0604030504040204" pitchFamily="34" charset="-120"/>
              </a:rPr>
              <a:t>。</a:t>
            </a:r>
            <a:r>
              <a:rPr lang="zh-TW" altLang="en-US" sz="2400" i="1" dirty="0">
                <a:solidFill>
                  <a:prstClr val="black"/>
                </a:solidFill>
                <a:latin typeface="微軟正黑體" panose="020B0604030504040204" pitchFamily="34" charset="-120"/>
                <a:ea typeface="微軟正黑體" panose="020B0604030504040204" pitchFamily="34" charset="-120"/>
              </a:rPr>
              <a:t>教育研究</a:t>
            </a:r>
            <a:r>
              <a:rPr lang="zh-TW" altLang="en-US" sz="2400" i="1" dirty="0" smtClean="0">
                <a:solidFill>
                  <a:prstClr val="black"/>
                </a:solidFill>
                <a:latin typeface="微軟正黑體" panose="020B0604030504040204" pitchFamily="34" charset="-120"/>
                <a:ea typeface="微軟正黑體" panose="020B0604030504040204" pitchFamily="34" charset="-120"/>
              </a:rPr>
              <a:t>資訊，</a:t>
            </a:r>
            <a:r>
              <a:rPr lang="en-US" altLang="zh-TW" sz="2400" i="1" dirty="0" smtClean="0">
                <a:solidFill>
                  <a:prstClr val="black"/>
                </a:solidFill>
                <a:latin typeface="微軟正黑體" panose="020B0604030504040204" pitchFamily="34" charset="-120"/>
                <a:ea typeface="微軟正黑體" panose="020B0604030504040204" pitchFamily="34" charset="-120"/>
              </a:rPr>
              <a:t>10(5</a:t>
            </a:r>
            <a:r>
              <a:rPr lang="en-US" altLang="zh-TW" sz="2400" i="1" dirty="0">
                <a:solidFill>
                  <a:prstClr val="black"/>
                </a:solidFill>
                <a:latin typeface="微軟正黑體" panose="020B0604030504040204" pitchFamily="34" charset="-120"/>
                <a:ea typeface="微軟正黑體" panose="020B0604030504040204" pitchFamily="34" charset="-120"/>
              </a:rPr>
              <a:t>)</a:t>
            </a:r>
            <a:r>
              <a:rPr lang="zh-TW" altLang="en-US" sz="2400" dirty="0">
                <a:solidFill>
                  <a:prstClr val="black"/>
                </a:solidFill>
                <a:latin typeface="微軟正黑體" panose="020B0604030504040204" pitchFamily="34" charset="-120"/>
                <a:ea typeface="微軟正黑體" panose="020B0604030504040204" pitchFamily="34" charset="-120"/>
              </a:rPr>
              <a:t>，頁</a:t>
            </a:r>
            <a:r>
              <a:rPr lang="en-US" altLang="zh-TW" sz="2400" dirty="0">
                <a:solidFill>
                  <a:prstClr val="black"/>
                </a:solidFill>
                <a:latin typeface="微軟正黑體" panose="020B0604030504040204" pitchFamily="34" charset="-120"/>
                <a:ea typeface="微軟正黑體" panose="020B0604030504040204" pitchFamily="34" charset="-120"/>
              </a:rPr>
              <a:t>163-178</a:t>
            </a:r>
          </a:p>
        </p:txBody>
      </p:sp>
      <p:sp>
        <p:nvSpPr>
          <p:cNvPr id="15" name="矩形 14"/>
          <p:cNvSpPr/>
          <p:nvPr/>
        </p:nvSpPr>
        <p:spPr>
          <a:xfrm>
            <a:off x="207885" y="1512124"/>
            <a:ext cx="2623786" cy="564063"/>
          </a:xfrm>
          <a:prstGeom prst="rect">
            <a:avLst/>
          </a:prstGeom>
          <a:solidFill>
            <a:schemeClr val="accent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TW" altLang="en-US" sz="3200" spc="400" dirty="0" smtClean="0">
                <a:solidFill>
                  <a:schemeClr val="accent3">
                    <a:lumMod val="50000"/>
                  </a:schemeClr>
                </a:solidFill>
                <a:latin typeface="微軟正黑體" panose="020B0604030504040204" pitchFamily="34" charset="-120"/>
                <a:ea typeface="微軟正黑體" panose="020B0604030504040204" pitchFamily="34" charset="-120"/>
              </a:rPr>
              <a:t>期刊全文</a:t>
            </a:r>
            <a:endParaRPr lang="zh-TW" altLang="en-US" sz="3200" spc="400" dirty="0">
              <a:solidFill>
                <a:schemeClr val="accent3">
                  <a:lumMod val="50000"/>
                </a:schemeClr>
              </a:solidFill>
              <a:latin typeface="微軟正黑體" panose="020B0604030504040204" pitchFamily="34" charset="-120"/>
              <a:ea typeface="微軟正黑體" panose="020B0604030504040204" pitchFamily="34" charset="-120"/>
            </a:endParaRPr>
          </a:p>
        </p:txBody>
      </p:sp>
      <p:pic>
        <p:nvPicPr>
          <p:cNvPr id="6" name="圖片 5"/>
          <p:cNvPicPr>
            <a:picLocks noChangeAspect="1"/>
          </p:cNvPicPr>
          <p:nvPr/>
        </p:nvPicPr>
        <p:blipFill>
          <a:blip r:embed="rId2"/>
          <a:stretch>
            <a:fillRect/>
          </a:stretch>
        </p:blipFill>
        <p:spPr>
          <a:xfrm>
            <a:off x="207885" y="2949715"/>
            <a:ext cx="5604950" cy="3600000"/>
          </a:xfrm>
          <a:prstGeom prst="rect">
            <a:avLst/>
          </a:prstGeom>
        </p:spPr>
      </p:pic>
      <p:sp>
        <p:nvSpPr>
          <p:cNvPr id="13" name="矩形 12"/>
          <p:cNvSpPr/>
          <p:nvPr/>
        </p:nvSpPr>
        <p:spPr>
          <a:xfrm>
            <a:off x="7924800" y="4267200"/>
            <a:ext cx="4267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smtClean="0">
                <a:solidFill>
                  <a:srgbClr val="C00000"/>
                </a:solidFill>
                <a:latin typeface="微軟正黑體" panose="020B0604030504040204" pitchFamily="34" charset="-120"/>
                <a:ea typeface="微軟正黑體" panose="020B0604030504040204" pitchFamily="34" charset="-120"/>
              </a:rPr>
              <a:t>本校無館藏，可先查看</a:t>
            </a:r>
            <a:r>
              <a:rPr lang="en-US" altLang="zh-TW" dirty="0" smtClean="0">
                <a:solidFill>
                  <a:srgbClr val="C00000"/>
                </a:solidFill>
                <a:latin typeface="微軟正黑體" panose="020B0604030504040204" pitchFamily="34" charset="-120"/>
                <a:ea typeface="微軟正黑體" panose="020B0604030504040204" pitchFamily="34" charset="-120"/>
              </a:rPr>
              <a:t>U3</a:t>
            </a:r>
            <a:r>
              <a:rPr lang="zh-TW" altLang="en-US" dirty="0" smtClean="0">
                <a:solidFill>
                  <a:srgbClr val="C00000"/>
                </a:solidFill>
                <a:latin typeface="微軟正黑體" panose="020B0604030504040204" pitchFamily="34" charset="-120"/>
                <a:ea typeface="微軟正黑體" panose="020B0604030504040204" pitchFamily="34" charset="-120"/>
              </a:rPr>
              <a:t>聯盟館藏狀況</a:t>
            </a:r>
            <a:endParaRPr lang="zh-TW" altLang="en-US"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7220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5400" b="1" spc="50" dirty="0" smtClean="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開</a:t>
            </a:r>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館時間</a:t>
            </a:r>
          </a:p>
        </p:txBody>
      </p:sp>
      <p:sp>
        <p:nvSpPr>
          <p:cNvPr id="4" name="日期版面配置區 3"/>
          <p:cNvSpPr>
            <a:spLocks noGrp="1"/>
          </p:cNvSpPr>
          <p:nvPr>
            <p:ph type="dt" sz="half" idx="10"/>
          </p:nvPr>
        </p:nvSpPr>
        <p:spPr/>
        <p:txBody>
          <a:bodyPr/>
          <a:lstStyle/>
          <a:p>
            <a:fld id="{6F3CE817-FB86-4C54-BF79-9925B61A4FF6}" type="datetime1">
              <a:rPr lang="en-US" altLang="zh-TW" smtClean="0"/>
              <a:t>3/24/2020</a:t>
            </a:fld>
            <a:endParaRPr lang="zh-TW" altLang="en-US" dirty="0"/>
          </a:p>
        </p:txBody>
      </p:sp>
      <p:sp>
        <p:nvSpPr>
          <p:cNvPr id="5" name="投影片編號版面配置區 4"/>
          <p:cNvSpPr>
            <a:spLocks noGrp="1"/>
          </p:cNvSpPr>
          <p:nvPr>
            <p:ph type="sldNum" sz="quarter" idx="12"/>
          </p:nvPr>
        </p:nvSpPr>
        <p:spPr/>
        <p:txBody>
          <a:bodyPr/>
          <a:lstStyle/>
          <a:p>
            <a:fld id="{B13333A4-2EF1-4B79-B68C-AB20E66B4822}" type="slidenum">
              <a:rPr lang="en-US" altLang="zh-TW" smtClean="0"/>
              <a:pPr/>
              <a:t>3</a:t>
            </a:fld>
            <a:endParaRPr lang="zh-TW" altLang="en-US" dirty="0"/>
          </a:p>
        </p:txBody>
      </p:sp>
      <p:pic>
        <p:nvPicPr>
          <p:cNvPr id="7" name="內容版面配置區 6"/>
          <p:cNvPicPr>
            <a:picLocks noGrp="1" noChangeAspect="1"/>
          </p:cNvPicPr>
          <p:nvPr>
            <p:ph idx="1"/>
          </p:nvPr>
        </p:nvPicPr>
        <p:blipFill>
          <a:blip r:embed="rId2"/>
          <a:stretch>
            <a:fillRect/>
          </a:stretch>
        </p:blipFill>
        <p:spPr>
          <a:xfrm>
            <a:off x="1681710" y="1877483"/>
            <a:ext cx="9353138" cy="4500000"/>
          </a:xfrm>
          <a:prstGeom prst="rect">
            <a:avLst/>
          </a:prstGeom>
        </p:spPr>
      </p:pic>
      <p:sp>
        <p:nvSpPr>
          <p:cNvPr id="6" name="向右箭號圖說文字 5"/>
          <p:cNvSpPr/>
          <p:nvPr/>
        </p:nvSpPr>
        <p:spPr>
          <a:xfrm>
            <a:off x="6019800" y="457200"/>
            <a:ext cx="2971800" cy="4572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accent5">
                    <a:lumMod val="50000"/>
                  </a:schemeClr>
                </a:solidFill>
                <a:latin typeface="微軟正黑體" panose="020B0604030504040204" pitchFamily="34" charset="-120"/>
                <a:ea typeface="微軟正黑體" panose="020B0604030504040204" pitchFamily="34" charset="-120"/>
              </a:rPr>
              <a:t>憑「證」進館</a:t>
            </a:r>
            <a:endParaRPr lang="zh-TW" altLang="en-US" dirty="0">
              <a:solidFill>
                <a:schemeClr val="accent5">
                  <a:lumMod val="50000"/>
                </a:schemeClr>
              </a:solidFill>
              <a:latin typeface="微軟正黑體" panose="020B0604030504040204" pitchFamily="34" charset="-120"/>
              <a:ea typeface="微軟正黑體" panose="020B0604030504040204" pitchFamily="34" charset="-120"/>
            </a:endParaRPr>
          </a:p>
        </p:txBody>
      </p:sp>
      <p:pic>
        <p:nvPicPr>
          <p:cNvPr id="235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87316">
            <a:off x="8789157" y="452547"/>
            <a:ext cx="3237146" cy="1944000"/>
          </a:xfrm>
          <a:prstGeom prst="rect">
            <a:avLst/>
          </a:prstGeom>
          <a:noFill/>
          <a:ln>
            <a:noFill/>
          </a:ln>
          <a:scene3d>
            <a:camera prst="orthographicFront">
              <a:rot lat="600000" lon="120000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4648200" y="3886199"/>
            <a:ext cx="2667000" cy="24128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400" dirty="0" smtClean="0">
                <a:solidFill>
                  <a:schemeClr val="bg1"/>
                </a:solidFill>
              </a:rPr>
              <a:t> </a:t>
            </a:r>
            <a:r>
              <a:rPr lang="en-US" altLang="zh-TW" sz="1400" b="1" dirty="0" smtClean="0">
                <a:solidFill>
                  <a:srgbClr val="C00000"/>
                </a:solidFill>
                <a:latin typeface="微軟正黑體" panose="020B0604030504040204" pitchFamily="34" charset="-120"/>
                <a:ea typeface="微軟正黑體" panose="020B0604030504040204" pitchFamily="34" charset="-120"/>
              </a:rPr>
              <a:t>10:00~17:00 </a:t>
            </a:r>
            <a:r>
              <a:rPr lang="en-US" altLang="zh-TW" sz="1200" b="1" dirty="0" smtClean="0">
                <a:solidFill>
                  <a:srgbClr val="C00000"/>
                </a:solidFill>
                <a:latin typeface="微軟正黑體" panose="020B0604030504040204" pitchFamily="34" charset="-120"/>
                <a:ea typeface="微軟正黑體" panose="020B0604030504040204" pitchFamily="34" charset="-120"/>
              </a:rPr>
              <a:t>(</a:t>
            </a:r>
            <a:r>
              <a:rPr lang="zh-TW" altLang="en-US" sz="1200" b="1" dirty="0" smtClean="0">
                <a:solidFill>
                  <a:srgbClr val="C00000"/>
                </a:solidFill>
                <a:latin typeface="微軟正黑體" panose="020B0604030504040204" pitchFamily="34" charset="-120"/>
                <a:ea typeface="微軟正黑體" panose="020B0604030504040204" pitchFamily="34" charset="-120"/>
              </a:rPr>
              <a:t>疫情期間暫不開放</a:t>
            </a:r>
            <a:r>
              <a:rPr lang="en-US" altLang="zh-TW" sz="1200" b="1" dirty="0" smtClean="0">
                <a:solidFill>
                  <a:srgbClr val="C00000"/>
                </a:solidFill>
                <a:latin typeface="微軟正黑體" panose="020B0604030504040204" pitchFamily="34" charset="-120"/>
                <a:ea typeface="微軟正黑體" panose="020B0604030504040204" pitchFamily="34" charset="-120"/>
              </a:rPr>
              <a:t>)</a:t>
            </a:r>
            <a:endParaRPr lang="zh-TW" altLang="en-US" sz="1200" b="1" dirty="0">
              <a:solidFill>
                <a:srgbClr val="C00000"/>
              </a:solidFill>
              <a:latin typeface="微軟正黑體" panose="020B0604030504040204" pitchFamily="34" charset="-120"/>
              <a:ea typeface="微軟正黑體" panose="020B0604030504040204" pitchFamily="34" charset="-120"/>
            </a:endParaRPr>
          </a:p>
        </p:txBody>
      </p:sp>
      <p:sp>
        <p:nvSpPr>
          <p:cNvPr id="8" name="矩形 7"/>
          <p:cNvSpPr/>
          <p:nvPr/>
        </p:nvSpPr>
        <p:spPr>
          <a:xfrm>
            <a:off x="3982211" y="1146725"/>
            <a:ext cx="4752136" cy="503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rgbClr val="C00000"/>
                </a:solidFill>
                <a:latin typeface="微軟正黑體" panose="020B0604030504040204" pitchFamily="34" charset="-120"/>
                <a:ea typeface="微軟正黑體" panose="020B0604030504040204" pitchFamily="34" charset="-120"/>
              </a:rPr>
              <a:t>自開學日起量測體溫，額溫</a:t>
            </a:r>
            <a:r>
              <a:rPr lang="en-US" altLang="zh-TW" dirty="0" smtClean="0">
                <a:solidFill>
                  <a:srgbClr val="C00000"/>
                </a:solidFill>
                <a:latin typeface="微軟正黑體" panose="020B0604030504040204" pitchFamily="34" charset="-120"/>
                <a:ea typeface="微軟正黑體" panose="020B0604030504040204" pitchFamily="34" charset="-120"/>
              </a:rPr>
              <a:t>&lt;37.5</a:t>
            </a:r>
            <a:r>
              <a:rPr lang="zh-TW" altLang="en-US" dirty="0" smtClean="0">
                <a:solidFill>
                  <a:srgbClr val="C00000"/>
                </a:solidFill>
                <a:latin typeface="微軟正黑體" panose="020B0604030504040204" pitchFamily="34" charset="-120"/>
                <a:ea typeface="微軟正黑體" panose="020B0604030504040204" pitchFamily="34" charset="-120"/>
              </a:rPr>
              <a:t>度</a:t>
            </a:r>
            <a:r>
              <a:rPr lang="zh-TW" altLang="en-US" dirty="0">
                <a:solidFill>
                  <a:srgbClr val="C00000"/>
                </a:solidFill>
                <a:latin typeface="微軟正黑體" panose="020B0604030504040204" pitchFamily="34" charset="-120"/>
                <a:ea typeface="微軟正黑體" panose="020B0604030504040204" pitchFamily="34" charset="-120"/>
              </a:rPr>
              <a:t>可</a:t>
            </a:r>
            <a:r>
              <a:rPr lang="zh-TW" altLang="en-US" dirty="0" smtClean="0">
                <a:solidFill>
                  <a:srgbClr val="C00000"/>
                </a:solidFill>
                <a:latin typeface="微軟正黑體" panose="020B0604030504040204" pitchFamily="34" charset="-120"/>
                <a:ea typeface="微軟正黑體" panose="020B0604030504040204" pitchFamily="34" charset="-120"/>
              </a:rPr>
              <a:t>入館</a:t>
            </a:r>
            <a:endParaRPr lang="zh-TW" altLang="en-US"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9074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3557"/>
                                        </p:tgtEl>
                                        <p:attrNameLst>
                                          <p:attrName>r</p:attrName>
                                        </p:attrNameLst>
                                      </p:cBhvr>
                                    </p:animRot>
                                    <p:animRot by="-240000">
                                      <p:cBhvr>
                                        <p:cTn id="7" dur="200" fill="hold">
                                          <p:stCondLst>
                                            <p:cond delay="200"/>
                                          </p:stCondLst>
                                        </p:cTn>
                                        <p:tgtEl>
                                          <p:spTgt spid="23557"/>
                                        </p:tgtEl>
                                        <p:attrNameLst>
                                          <p:attrName>r</p:attrName>
                                        </p:attrNameLst>
                                      </p:cBhvr>
                                    </p:animRot>
                                    <p:animRot by="240000">
                                      <p:cBhvr>
                                        <p:cTn id="8" dur="200" fill="hold">
                                          <p:stCondLst>
                                            <p:cond delay="400"/>
                                          </p:stCondLst>
                                        </p:cTn>
                                        <p:tgtEl>
                                          <p:spTgt spid="23557"/>
                                        </p:tgtEl>
                                        <p:attrNameLst>
                                          <p:attrName>r</p:attrName>
                                        </p:attrNameLst>
                                      </p:cBhvr>
                                    </p:animRot>
                                    <p:animRot by="-240000">
                                      <p:cBhvr>
                                        <p:cTn id="9" dur="200" fill="hold">
                                          <p:stCondLst>
                                            <p:cond delay="600"/>
                                          </p:stCondLst>
                                        </p:cTn>
                                        <p:tgtEl>
                                          <p:spTgt spid="23557"/>
                                        </p:tgtEl>
                                        <p:attrNameLst>
                                          <p:attrName>r</p:attrName>
                                        </p:attrNameLst>
                                      </p:cBhvr>
                                    </p:animRot>
                                    <p:animRot by="120000">
                                      <p:cBhvr>
                                        <p:cTn id="10" dur="200" fill="hold">
                                          <p:stCondLst>
                                            <p:cond delay="800"/>
                                          </p:stCondLst>
                                        </p:cTn>
                                        <p:tgtEl>
                                          <p:spTgt spid="2355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內容版面配置區 7"/>
          <p:cNvPicPr>
            <a:picLocks noGrp="1" noChangeAspect="1"/>
          </p:cNvPicPr>
          <p:nvPr>
            <p:ph idx="1"/>
          </p:nvPr>
        </p:nvPicPr>
        <p:blipFill>
          <a:blip r:embed="rId2"/>
          <a:stretch>
            <a:fillRect/>
          </a:stretch>
        </p:blipFill>
        <p:spPr>
          <a:xfrm>
            <a:off x="839886" y="1825625"/>
            <a:ext cx="10512227" cy="4351338"/>
          </a:xfrm>
          <a:prstGeom prst="rect">
            <a:avLst/>
          </a:prstGeom>
        </p:spPr>
      </p:pic>
      <p:sp>
        <p:nvSpPr>
          <p:cNvPr id="2" name="標題 1"/>
          <p:cNvSpPr>
            <a:spLocks noGrp="1"/>
          </p:cNvSpPr>
          <p:nvPr>
            <p:ph type="title"/>
          </p:nvPr>
        </p:nvSpPr>
        <p:spPr/>
        <p:txBody>
          <a:bodyPr vert="horz" lIns="91440" tIns="45720" rIns="91440" bIns="45720" rtlCol="0" anchor="b">
            <a:normAutofit/>
          </a:bodyPr>
          <a:lstStyle/>
          <a:p>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查找達人開始找</a:t>
            </a:r>
            <a:r>
              <a:rPr lang="en-US" altLang="zh-TW"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a:t>
            </a:r>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電子資料庫</a:t>
            </a:r>
          </a:p>
        </p:txBody>
      </p:sp>
      <p:sp>
        <p:nvSpPr>
          <p:cNvPr id="4" name="日期版面配置區 3"/>
          <p:cNvSpPr>
            <a:spLocks noGrp="1"/>
          </p:cNvSpPr>
          <p:nvPr>
            <p:ph type="dt" sz="half" idx="10"/>
          </p:nvPr>
        </p:nvSpPr>
        <p:spPr/>
        <p:txBody>
          <a:bodyPr/>
          <a:lstStyle/>
          <a:p>
            <a:fld id="{7AA46F8B-CD92-47B4-B7FA-1E15BB3442A5}" type="datetime1">
              <a:rPr lang="en-US" altLang="zh-TW" smtClean="0"/>
              <a:t>3/24/2020</a:t>
            </a:fld>
            <a:endParaRPr lang="zh-TW" altLang="en-US" dirty="0"/>
          </a:p>
        </p:txBody>
      </p:sp>
      <p:sp>
        <p:nvSpPr>
          <p:cNvPr id="5" name="投影片編號版面配置區 4"/>
          <p:cNvSpPr>
            <a:spLocks noGrp="1"/>
          </p:cNvSpPr>
          <p:nvPr>
            <p:ph type="sldNum" sz="quarter" idx="12"/>
          </p:nvPr>
        </p:nvSpPr>
        <p:spPr/>
        <p:txBody>
          <a:bodyPr/>
          <a:lstStyle/>
          <a:p>
            <a:fld id="{B13333A4-2EF1-4B79-B68C-AB20E66B4822}" type="slidenum">
              <a:rPr lang="en-US" altLang="zh-TW" smtClean="0"/>
              <a:pPr/>
              <a:t>30</a:t>
            </a:fld>
            <a:endParaRPr lang="zh-TW" altLang="en-US" dirty="0"/>
          </a:p>
        </p:txBody>
      </p:sp>
      <p:sp>
        <p:nvSpPr>
          <p:cNvPr id="7" name="矩形 6"/>
          <p:cNvSpPr/>
          <p:nvPr/>
        </p:nvSpPr>
        <p:spPr>
          <a:xfrm>
            <a:off x="1066800" y="3657600"/>
            <a:ext cx="6705600" cy="2514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5299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199" y="178431"/>
            <a:ext cx="10515600" cy="1145224"/>
          </a:xfrm>
        </p:spPr>
        <p:txBody>
          <a:bodyPr vert="horz" lIns="91440" tIns="45720" rIns="91440" bIns="45720" rtlCol="0" anchor="b">
            <a:normAutofit fontScale="90000"/>
          </a:bodyPr>
          <a:lstStyle/>
          <a:p>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查找達人開始找</a:t>
            </a:r>
            <a:r>
              <a:rPr lang="en-US" altLang="zh-TW"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a:t>
            </a:r>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常用的電子資料庫</a:t>
            </a:r>
          </a:p>
        </p:txBody>
      </p:sp>
      <p:sp>
        <p:nvSpPr>
          <p:cNvPr id="4" name="日期版面配置區 3"/>
          <p:cNvSpPr>
            <a:spLocks noGrp="1"/>
          </p:cNvSpPr>
          <p:nvPr>
            <p:ph type="dt" sz="half" idx="10"/>
          </p:nvPr>
        </p:nvSpPr>
        <p:spPr/>
        <p:txBody>
          <a:bodyPr/>
          <a:lstStyle/>
          <a:p>
            <a:fld id="{9D56C3F5-A8C6-498F-A1DE-229F307B970B}" type="datetime1">
              <a:rPr lang="en-US" altLang="zh-TW" smtClean="0"/>
              <a:t>3/24/2020</a:t>
            </a:fld>
            <a:endParaRPr lang="zh-TW" altLang="en-US" dirty="0"/>
          </a:p>
        </p:txBody>
      </p:sp>
      <p:sp>
        <p:nvSpPr>
          <p:cNvPr id="5" name="投影片編號版面配置區 4"/>
          <p:cNvSpPr>
            <a:spLocks noGrp="1"/>
          </p:cNvSpPr>
          <p:nvPr>
            <p:ph type="sldNum" sz="quarter" idx="12"/>
          </p:nvPr>
        </p:nvSpPr>
        <p:spPr/>
        <p:txBody>
          <a:bodyPr/>
          <a:lstStyle/>
          <a:p>
            <a:fld id="{B13333A4-2EF1-4B79-B68C-AB20E66B4822}" type="slidenum">
              <a:rPr lang="en-US" altLang="zh-TW" smtClean="0"/>
              <a:pPr/>
              <a:t>31</a:t>
            </a:fld>
            <a:endParaRPr lang="zh-TW" altLang="en-US" dirty="0"/>
          </a:p>
        </p:txBody>
      </p:sp>
      <p:graphicFrame>
        <p:nvGraphicFramePr>
          <p:cNvPr id="10" name="內容版面配置區 9"/>
          <p:cNvGraphicFramePr>
            <a:graphicFrameLocks noGrp="1"/>
          </p:cNvGraphicFramePr>
          <p:nvPr>
            <p:ph idx="1"/>
            <p:extLst>
              <p:ext uri="{D42A27DB-BD31-4B8C-83A1-F6EECF244321}">
                <p14:modId xmlns:p14="http://schemas.microsoft.com/office/powerpoint/2010/main" val="2296953501"/>
              </p:ext>
            </p:extLst>
          </p:nvPr>
        </p:nvGraphicFramePr>
        <p:xfrm>
          <a:off x="4495800" y="3024832"/>
          <a:ext cx="3733800" cy="3479800"/>
        </p:xfrm>
        <a:graphic>
          <a:graphicData uri="http://schemas.openxmlformats.org/drawingml/2006/table">
            <a:tbl>
              <a:tblPr firstRow="1" bandRow="1">
                <a:tableStyleId>{5A111915-BE36-4E01-A7E5-04B1672EAD32}</a:tableStyleId>
              </a:tblPr>
              <a:tblGrid>
                <a:gridCol w="3733800">
                  <a:extLst>
                    <a:ext uri="{9D8B030D-6E8A-4147-A177-3AD203B41FA5}">
                      <a16:colId xmlns:a16="http://schemas.microsoft.com/office/drawing/2014/main" val="20000"/>
                    </a:ext>
                  </a:extLst>
                </a:gridCol>
              </a:tblGrid>
              <a:tr h="370840">
                <a:tc>
                  <a:txBody>
                    <a:bodyPr/>
                    <a:lstStyle/>
                    <a:p>
                      <a:pPr algn="ctr"/>
                      <a:r>
                        <a:rPr lang="zh-TW" altLang="en-US" dirty="0" smtClean="0"/>
                        <a:t>期刊</a:t>
                      </a:r>
                      <a:r>
                        <a:rPr lang="en-US" altLang="zh-TW" dirty="0" smtClean="0"/>
                        <a:t>/</a:t>
                      </a:r>
                      <a:r>
                        <a:rPr lang="zh-TW" altLang="en-US" dirty="0" smtClean="0"/>
                        <a:t>雜誌</a:t>
                      </a:r>
                      <a:endParaRPr lang="zh-TW" altLang="en-US" dirty="0"/>
                    </a:p>
                  </a:txBody>
                  <a:tcPr/>
                </a:tc>
                <a:extLst>
                  <a:ext uri="{0D108BD9-81ED-4DB2-BD59-A6C34878D82A}">
                    <a16:rowId xmlns:a16="http://schemas.microsoft.com/office/drawing/2014/main" val="10000"/>
                  </a:ext>
                </a:extLst>
              </a:tr>
              <a:tr h="370840">
                <a:tc>
                  <a:txBody>
                    <a:bodyPr/>
                    <a:lstStyle/>
                    <a:p>
                      <a:pPr marL="285750" lvl="0" indent="-285750">
                        <a:buFont typeface="Wingdings" panose="05000000000000000000" pitchFamily="2" charset="2"/>
                        <a:buChar char="u"/>
                      </a:pPr>
                      <a:r>
                        <a:rPr lang="en-US" altLang="zh-TW" baseline="0" dirty="0" smtClean="0">
                          <a:latin typeface="Times New Roman" panose="02020603050405020304" pitchFamily="18" charset="0"/>
                          <a:ea typeface="微軟正黑體" panose="020B0604030504040204" pitchFamily="34" charset="-120"/>
                          <a:cs typeface="Times New Roman" panose="02020603050405020304" pitchFamily="18" charset="0"/>
                        </a:rPr>
                        <a:t>ERIC</a:t>
                      </a:r>
                      <a:endParaRPr lang="zh-TW" altLang="en-US" baseline="0" dirty="0" smtClean="0">
                        <a:latin typeface="Times New Roman" panose="02020603050405020304" pitchFamily="18" charset="0"/>
                        <a:ea typeface="微軟正黑體" panose="020B0604030504040204" pitchFamily="34" charset="-120"/>
                        <a:cs typeface="Times New Roman" panose="02020603050405020304" pitchFamily="18" charset="0"/>
                      </a:endParaRPr>
                    </a:p>
                    <a:p>
                      <a:pPr marL="285750" lvl="0" indent="-285750">
                        <a:buFont typeface="Wingdings" panose="05000000000000000000" pitchFamily="2" charset="2"/>
                        <a:buChar char="u"/>
                      </a:pPr>
                      <a:r>
                        <a:rPr lang="en-US" altLang="zh-TW" baseline="0" dirty="0" err="1" smtClean="0">
                          <a:latin typeface="Times New Roman" panose="02020603050405020304" pitchFamily="18" charset="0"/>
                          <a:ea typeface="微軟正黑體" panose="020B0604030504040204" pitchFamily="34" charset="-120"/>
                          <a:cs typeface="Times New Roman" panose="02020603050405020304" pitchFamily="18" charset="0"/>
                        </a:rPr>
                        <a:t>OmniFile</a:t>
                      </a:r>
                      <a:r>
                        <a:rPr lang="en-US" altLang="zh-TW" baseline="0" dirty="0" smtClean="0">
                          <a:latin typeface="Times New Roman" panose="02020603050405020304" pitchFamily="18" charset="0"/>
                          <a:ea typeface="微軟正黑體" panose="020B0604030504040204" pitchFamily="34" charset="-120"/>
                          <a:cs typeface="Times New Roman" panose="02020603050405020304" pitchFamily="18" charset="0"/>
                        </a:rPr>
                        <a:t> Full Text Select</a:t>
                      </a:r>
                      <a:endParaRPr lang="zh-TW" altLang="en-US" baseline="0" dirty="0" smtClean="0">
                        <a:latin typeface="Times New Roman" panose="02020603050405020304" pitchFamily="18" charset="0"/>
                        <a:ea typeface="微軟正黑體" panose="020B0604030504040204" pitchFamily="34" charset="-120"/>
                        <a:cs typeface="Times New Roman" panose="02020603050405020304" pitchFamily="18" charset="0"/>
                      </a:endParaRPr>
                    </a:p>
                    <a:p>
                      <a:pPr marL="285750" lvl="0" indent="-285750">
                        <a:buFont typeface="Wingdings" panose="05000000000000000000" pitchFamily="2" charset="2"/>
                        <a:buChar char="u"/>
                      </a:pPr>
                      <a:r>
                        <a:rPr lang="en-US" altLang="zh-TW" baseline="0" dirty="0" smtClean="0">
                          <a:latin typeface="Times New Roman" panose="02020603050405020304" pitchFamily="18" charset="0"/>
                          <a:ea typeface="微軟正黑體" panose="020B0604030504040204" pitchFamily="34" charset="-120"/>
                          <a:cs typeface="Times New Roman" panose="02020603050405020304" pitchFamily="18" charset="0"/>
                        </a:rPr>
                        <a:t>Education Database</a:t>
                      </a:r>
                      <a:endParaRPr lang="zh-TW" altLang="en-US" baseline="0" dirty="0" smtClean="0">
                        <a:latin typeface="Times New Roman" panose="02020603050405020304" pitchFamily="18" charset="0"/>
                        <a:ea typeface="微軟正黑體" panose="020B0604030504040204" pitchFamily="34" charset="-120"/>
                        <a:cs typeface="Times New Roman" panose="02020603050405020304" pitchFamily="18" charset="0"/>
                      </a:endParaRPr>
                    </a:p>
                    <a:p>
                      <a:pPr marL="285750" lvl="0" indent="-285750">
                        <a:buFont typeface="Wingdings" panose="05000000000000000000" pitchFamily="2" charset="2"/>
                        <a:buChar char="u"/>
                      </a:pPr>
                      <a:r>
                        <a:rPr lang="en-US" altLang="zh-TW" baseline="0" dirty="0" smtClean="0">
                          <a:latin typeface="Times New Roman" panose="02020603050405020304" pitchFamily="18" charset="0"/>
                          <a:ea typeface="微軟正黑體" panose="020B0604030504040204" pitchFamily="34" charset="-120"/>
                          <a:cs typeface="Times New Roman" panose="02020603050405020304" pitchFamily="18" charset="0"/>
                        </a:rPr>
                        <a:t>JSTOR</a:t>
                      </a:r>
                      <a:endParaRPr lang="zh-TW" altLang="en-US" baseline="0" dirty="0" smtClean="0">
                        <a:latin typeface="Times New Roman" panose="02020603050405020304" pitchFamily="18" charset="0"/>
                        <a:ea typeface="微軟正黑體" panose="020B0604030504040204" pitchFamily="34" charset="-120"/>
                        <a:cs typeface="Times New Roman" panose="02020603050405020304" pitchFamily="18" charset="0"/>
                      </a:endParaRPr>
                    </a:p>
                    <a:p>
                      <a:pPr marL="285750" lvl="0" indent="-285750">
                        <a:buFont typeface="Wingdings" panose="05000000000000000000" pitchFamily="2" charset="2"/>
                        <a:buChar char="u"/>
                      </a:pPr>
                      <a:r>
                        <a:rPr lang="en-US" altLang="zh-TW" baseline="0" dirty="0" smtClean="0">
                          <a:latin typeface="Times New Roman" panose="02020603050405020304" pitchFamily="18" charset="0"/>
                          <a:ea typeface="微軟正黑體" panose="020B0604030504040204" pitchFamily="34" charset="-120"/>
                          <a:cs typeface="Times New Roman" panose="02020603050405020304" pitchFamily="18" charset="0"/>
                        </a:rPr>
                        <a:t>Wiley Online Library</a:t>
                      </a:r>
                      <a:endParaRPr lang="zh-TW" altLang="en-US" baseline="0" dirty="0" smtClean="0">
                        <a:latin typeface="Times New Roman" panose="02020603050405020304" pitchFamily="18" charset="0"/>
                        <a:ea typeface="微軟正黑體" panose="020B0604030504040204" pitchFamily="34" charset="-120"/>
                        <a:cs typeface="Times New Roman" panose="02020603050405020304" pitchFamily="18" charset="0"/>
                      </a:endParaRPr>
                    </a:p>
                    <a:p>
                      <a:pPr marL="285750" lvl="0" indent="-285750">
                        <a:buFont typeface="Wingdings" panose="05000000000000000000" pitchFamily="2" charset="2"/>
                        <a:buChar char="u"/>
                      </a:pPr>
                      <a:r>
                        <a:rPr lang="en-US" altLang="zh-TW" baseline="0" dirty="0" err="1" smtClean="0">
                          <a:latin typeface="Times New Roman" panose="02020603050405020304" pitchFamily="18" charset="0"/>
                          <a:ea typeface="微軟正黑體" panose="020B0604030504040204" pitchFamily="34" charset="-120"/>
                          <a:cs typeface="Times New Roman" panose="02020603050405020304" pitchFamily="18" charset="0"/>
                        </a:rPr>
                        <a:t>ScienceDirect</a:t>
                      </a:r>
                      <a:r>
                        <a:rPr lang="en-US" altLang="zh-TW" baseline="0" dirty="0" smtClean="0">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TW" baseline="0" dirty="0" err="1" smtClean="0">
                          <a:latin typeface="Times New Roman" panose="02020603050405020304" pitchFamily="18" charset="0"/>
                          <a:ea typeface="微軟正黑體" panose="020B0604030504040204" pitchFamily="34" charset="-120"/>
                          <a:cs typeface="Times New Roman" panose="02020603050405020304" pitchFamily="18" charset="0"/>
                        </a:rPr>
                        <a:t>OnLine</a:t>
                      </a:r>
                      <a:r>
                        <a:rPr lang="en-US" altLang="zh-TW" baseline="0" dirty="0" smtClean="0">
                          <a:latin typeface="Times New Roman" panose="02020603050405020304" pitchFamily="18" charset="0"/>
                          <a:ea typeface="微軟正黑體" panose="020B0604030504040204" pitchFamily="34" charset="-120"/>
                          <a:cs typeface="Times New Roman" panose="02020603050405020304" pitchFamily="18" charset="0"/>
                        </a:rPr>
                        <a:t>(SDOL)</a:t>
                      </a:r>
                      <a:endParaRPr lang="zh-TW" altLang="en-US" baseline="0" dirty="0" smtClean="0">
                        <a:latin typeface="Times New Roman" panose="02020603050405020304" pitchFamily="18" charset="0"/>
                        <a:ea typeface="微軟正黑體" panose="020B0604030504040204" pitchFamily="34" charset="-120"/>
                        <a:cs typeface="Times New Roman" panose="02020603050405020304" pitchFamily="18" charset="0"/>
                      </a:endParaRPr>
                    </a:p>
                    <a:p>
                      <a:pPr marL="285750" lvl="0" indent="-285750">
                        <a:buFont typeface="Wingdings" panose="05000000000000000000" pitchFamily="2" charset="2"/>
                        <a:buChar char="u"/>
                      </a:pPr>
                      <a:r>
                        <a:rPr lang="zh-TW" altLang="en-US" baseline="0" dirty="0" smtClean="0">
                          <a:latin typeface="Times New Roman" panose="02020603050405020304" pitchFamily="18" charset="0"/>
                          <a:ea typeface="微軟正黑體" panose="020B0604030504040204" pitchFamily="34" charset="-120"/>
                          <a:cs typeface="Times New Roman" panose="02020603050405020304" pitchFamily="18" charset="0"/>
                        </a:rPr>
                        <a:t>臺灣期刊論文索引系統</a:t>
                      </a:r>
                    </a:p>
                    <a:p>
                      <a:pPr marL="285750" lvl="0" indent="-285750">
                        <a:buFont typeface="Wingdings" panose="05000000000000000000" pitchFamily="2" charset="2"/>
                        <a:buChar char="u"/>
                      </a:pPr>
                      <a:r>
                        <a:rPr lang="zh-TW" altLang="en-US" baseline="0" dirty="0" smtClean="0">
                          <a:latin typeface="Times New Roman" panose="02020603050405020304" pitchFamily="18" charset="0"/>
                          <a:ea typeface="微軟正黑體" panose="020B0604030504040204" pitchFamily="34" charset="-120"/>
                          <a:cs typeface="Times New Roman" panose="02020603050405020304" pitchFamily="18" charset="0"/>
                        </a:rPr>
                        <a:t>華藝線上圖書館</a:t>
                      </a:r>
                      <a:r>
                        <a:rPr lang="en-US" altLang="zh-TW" baseline="0" dirty="0" smtClean="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baseline="0" dirty="0" err="1" smtClean="0">
                          <a:latin typeface="Times New Roman" panose="02020603050405020304" pitchFamily="18" charset="0"/>
                          <a:ea typeface="微軟正黑體" panose="020B0604030504040204" pitchFamily="34" charset="-120"/>
                          <a:cs typeface="Times New Roman" panose="02020603050405020304" pitchFamily="18" charset="0"/>
                        </a:rPr>
                        <a:t>Airiti</a:t>
                      </a:r>
                      <a:r>
                        <a:rPr lang="en-US" altLang="zh-TW" baseline="0" dirty="0" smtClean="0">
                          <a:latin typeface="Times New Roman" panose="02020603050405020304" pitchFamily="18" charset="0"/>
                          <a:ea typeface="微軟正黑體" panose="020B0604030504040204" pitchFamily="34" charset="-120"/>
                          <a:cs typeface="Times New Roman" panose="02020603050405020304" pitchFamily="18" charset="0"/>
                        </a:rPr>
                        <a:t> Library)</a:t>
                      </a:r>
                      <a:endParaRPr lang="zh-TW" altLang="en-US" baseline="0" dirty="0" smtClean="0">
                        <a:latin typeface="Times New Roman" panose="02020603050405020304" pitchFamily="18" charset="0"/>
                        <a:ea typeface="微軟正黑體" panose="020B0604030504040204" pitchFamily="34" charset="-120"/>
                        <a:cs typeface="Times New Roman" panose="02020603050405020304" pitchFamily="18" charset="0"/>
                      </a:endParaRPr>
                    </a:p>
                    <a:p>
                      <a:pPr marL="285750" lvl="0" indent="-285750">
                        <a:buFont typeface="Wingdings" panose="05000000000000000000" pitchFamily="2" charset="2"/>
                        <a:buChar char="u"/>
                      </a:pPr>
                      <a:r>
                        <a:rPr lang="zh-TW" altLang="en-US" baseline="0" dirty="0" smtClean="0">
                          <a:latin typeface="Times New Roman" panose="02020603050405020304" pitchFamily="18" charset="0"/>
                          <a:ea typeface="微軟正黑體" panose="020B0604030504040204" pitchFamily="34" charset="-120"/>
                          <a:cs typeface="Times New Roman" panose="02020603050405020304" pitchFamily="18" charset="0"/>
                        </a:rPr>
                        <a:t>全國期刊聯合目錄資料庫</a:t>
                      </a:r>
                    </a:p>
                    <a:p>
                      <a:pPr marL="285750" lvl="0" indent="-285750">
                        <a:buFont typeface="Wingdings" panose="05000000000000000000" pitchFamily="2" charset="2"/>
                        <a:buChar char="u"/>
                      </a:pPr>
                      <a:r>
                        <a:rPr lang="zh-TW" altLang="en-US" baseline="0" dirty="0" smtClean="0">
                          <a:latin typeface="Times New Roman" panose="02020603050405020304" pitchFamily="18" charset="0"/>
                          <a:ea typeface="微軟正黑體" panose="020B0604030504040204" pitchFamily="34" charset="-120"/>
                          <a:cs typeface="Times New Roman" panose="02020603050405020304" pitchFamily="18" charset="0"/>
                        </a:rPr>
                        <a:t>中國期刊全文數據庫</a:t>
                      </a:r>
                    </a:p>
                    <a:p>
                      <a:pPr marL="285750" lvl="0" indent="-285750">
                        <a:buFont typeface="Wingdings" panose="05000000000000000000" pitchFamily="2" charset="2"/>
                        <a:buChar char="u"/>
                      </a:pPr>
                      <a:r>
                        <a:rPr lang="en-US" altLang="en-US" baseline="0" dirty="0" smtClean="0">
                          <a:latin typeface="Times New Roman" panose="02020603050405020304" pitchFamily="18" charset="0"/>
                          <a:ea typeface="微軟正黑體" panose="020B0604030504040204" pitchFamily="34" charset="-120"/>
                          <a:cs typeface="Times New Roman" panose="02020603050405020304" pitchFamily="18" charset="0"/>
                        </a:rPr>
                        <a:t>Acer Walking Library </a:t>
                      </a:r>
                      <a:endParaRPr lang="zh-TW" altLang="en-US" baseline="0" dirty="0">
                        <a:latin typeface="Times New Roman" panose="02020603050405020304" pitchFamily="18" charset="0"/>
                        <a:ea typeface="微軟正黑體" panose="020B0604030504040204" pitchFamily="34" charset="-120"/>
                        <a:cs typeface="Times New Roman" panose="02020603050405020304" pitchFamily="18" charset="0"/>
                      </a:endParaRPr>
                    </a:p>
                  </a:txBody>
                  <a:tcPr/>
                </a:tc>
                <a:extLst>
                  <a:ext uri="{0D108BD9-81ED-4DB2-BD59-A6C34878D82A}">
                    <a16:rowId xmlns:a16="http://schemas.microsoft.com/office/drawing/2014/main" val="10001"/>
                  </a:ext>
                </a:extLst>
              </a:tr>
            </a:tbl>
          </a:graphicData>
        </a:graphic>
      </p:graphicFrame>
      <p:graphicFrame>
        <p:nvGraphicFramePr>
          <p:cNvPr id="12" name="內容版面配置區 9"/>
          <p:cNvGraphicFramePr>
            <a:graphicFrameLocks/>
          </p:cNvGraphicFramePr>
          <p:nvPr>
            <p:extLst>
              <p:ext uri="{D42A27DB-BD31-4B8C-83A1-F6EECF244321}">
                <p14:modId xmlns:p14="http://schemas.microsoft.com/office/powerpoint/2010/main" val="1841551893"/>
              </p:ext>
            </p:extLst>
          </p:nvPr>
        </p:nvGraphicFramePr>
        <p:xfrm>
          <a:off x="152400" y="3458853"/>
          <a:ext cx="4191000" cy="2931160"/>
        </p:xfrm>
        <a:graphic>
          <a:graphicData uri="http://schemas.openxmlformats.org/drawingml/2006/table">
            <a:tbl>
              <a:tblPr firstRow="1" bandRow="1">
                <a:tableStyleId>{69012ECD-51FC-41F1-AA8D-1B2483CD663E}</a:tableStyleId>
              </a:tblPr>
              <a:tblGrid>
                <a:gridCol w="4191000">
                  <a:extLst>
                    <a:ext uri="{9D8B030D-6E8A-4147-A177-3AD203B41FA5}">
                      <a16:colId xmlns:a16="http://schemas.microsoft.com/office/drawing/2014/main" val="20000"/>
                    </a:ext>
                  </a:extLst>
                </a:gridCol>
              </a:tblGrid>
              <a:tr h="370840">
                <a:tc>
                  <a:txBody>
                    <a:bodyPr/>
                    <a:lstStyle/>
                    <a:p>
                      <a:pPr algn="ctr"/>
                      <a:r>
                        <a:rPr lang="zh-TW" altLang="en-US" dirty="0" smtClean="0"/>
                        <a:t>學位論文</a:t>
                      </a:r>
                      <a:endParaRPr lang="zh-TW" altLang="en-US" dirty="0"/>
                    </a:p>
                  </a:txBody>
                  <a:tcPr/>
                </a:tc>
                <a:extLst>
                  <a:ext uri="{0D108BD9-81ED-4DB2-BD59-A6C34878D82A}">
                    <a16:rowId xmlns:a16="http://schemas.microsoft.com/office/drawing/2014/main" val="10000"/>
                  </a:ext>
                </a:extLst>
              </a:tr>
              <a:tr h="370840">
                <a:tc>
                  <a:txBody>
                    <a:bodyPr/>
                    <a:lstStyle/>
                    <a:p>
                      <a:pPr marL="285750" lvl="0" indent="-285750">
                        <a:buFont typeface="Wingdings" panose="05000000000000000000" pitchFamily="2" charset="2"/>
                        <a:buChar char="u"/>
                      </a:pPr>
                      <a:r>
                        <a:rPr lang="zh-TW" altLang="en-US" baseline="0" dirty="0" smtClean="0">
                          <a:latin typeface="Times New Roman" panose="02020603050405020304" pitchFamily="18" charset="0"/>
                          <a:ea typeface="微軟正黑體" panose="020B0604030504040204" pitchFamily="34" charset="-120"/>
                        </a:rPr>
                        <a:t>淡江大學電子學位論文服務</a:t>
                      </a:r>
                      <a:r>
                        <a:rPr lang="en-US" altLang="zh-TW" baseline="0" dirty="0" smtClean="0">
                          <a:latin typeface="Times New Roman" panose="02020603050405020304" pitchFamily="18" charset="0"/>
                          <a:ea typeface="微軟正黑體" panose="020B0604030504040204" pitchFamily="34" charset="-120"/>
                        </a:rPr>
                        <a:t>(EDTS)</a:t>
                      </a:r>
                      <a:endParaRPr lang="zh-TW" altLang="en-US" baseline="0" dirty="0" smtClean="0">
                        <a:latin typeface="Times New Roman" panose="02020603050405020304" pitchFamily="18" charset="0"/>
                        <a:ea typeface="微軟正黑體" panose="020B0604030504040204" pitchFamily="34" charset="-120"/>
                      </a:endParaRPr>
                    </a:p>
                    <a:p>
                      <a:pPr marL="285750" lvl="0" indent="-285750">
                        <a:buFont typeface="Wingdings" panose="05000000000000000000" pitchFamily="2" charset="2"/>
                        <a:buChar char="u"/>
                      </a:pPr>
                      <a:r>
                        <a:rPr lang="zh-TW" altLang="en-US" baseline="0" dirty="0" smtClean="0">
                          <a:latin typeface="Times New Roman" panose="02020603050405020304" pitchFamily="18" charset="0"/>
                          <a:ea typeface="微軟正黑體" panose="020B0604030504040204" pitchFamily="34" charset="-120"/>
                        </a:rPr>
                        <a:t>臺灣博碩士論文知識加值系統</a:t>
                      </a:r>
                    </a:p>
                    <a:p>
                      <a:pPr marL="285750" lvl="0" indent="-285750">
                        <a:buFont typeface="Wingdings" panose="05000000000000000000" pitchFamily="2" charset="2"/>
                        <a:buChar char="u"/>
                      </a:pPr>
                      <a:r>
                        <a:rPr lang="zh-TW" altLang="en-US" baseline="0" dirty="0" smtClean="0">
                          <a:latin typeface="Times New Roman" panose="02020603050405020304" pitchFamily="18" charset="0"/>
                          <a:ea typeface="微軟正黑體" panose="020B0604030504040204" pitchFamily="34" charset="-120"/>
                        </a:rPr>
                        <a:t>華藝線上圖書館</a:t>
                      </a:r>
                    </a:p>
                    <a:p>
                      <a:pPr marL="285750" lvl="0" indent="-285750">
                        <a:buFont typeface="Wingdings" panose="05000000000000000000" pitchFamily="2" charset="2"/>
                        <a:buChar char="u"/>
                      </a:pPr>
                      <a:r>
                        <a:rPr lang="zh-TW" altLang="en-US" baseline="0" dirty="0" smtClean="0">
                          <a:latin typeface="Times New Roman" panose="02020603050405020304" pitchFamily="18" charset="0"/>
                          <a:ea typeface="微軟正黑體" panose="020B0604030504040204" pitchFamily="34" charset="-120"/>
                        </a:rPr>
                        <a:t>中國學位論文全文數據庫</a:t>
                      </a:r>
                    </a:p>
                    <a:p>
                      <a:pPr marL="285750" lvl="0" indent="-285750">
                        <a:buFont typeface="Wingdings" panose="05000000000000000000" pitchFamily="2" charset="2"/>
                        <a:buChar char="u"/>
                      </a:pPr>
                      <a:r>
                        <a:rPr lang="en-US" altLang="zh-TW" baseline="0" dirty="0" smtClean="0">
                          <a:latin typeface="Times New Roman" panose="02020603050405020304" pitchFamily="18" charset="0"/>
                          <a:ea typeface="微軟正黑體" panose="020B0604030504040204" pitchFamily="34" charset="-120"/>
                        </a:rPr>
                        <a:t>ProQuest Dissertations and Theses(PQDT)</a:t>
                      </a:r>
                      <a:endParaRPr lang="zh-TW" altLang="en-US" baseline="0" dirty="0" smtClean="0">
                        <a:latin typeface="Times New Roman" panose="02020603050405020304" pitchFamily="18" charset="0"/>
                        <a:ea typeface="微軟正黑體" panose="020B0604030504040204" pitchFamily="34" charset="-120"/>
                      </a:endParaRPr>
                    </a:p>
                    <a:p>
                      <a:pPr marL="285750" lvl="0" indent="-285750">
                        <a:buFont typeface="Wingdings" panose="05000000000000000000" pitchFamily="2" charset="2"/>
                        <a:buChar char="u"/>
                      </a:pPr>
                      <a:r>
                        <a:rPr lang="en-US" altLang="zh-TW" baseline="0" dirty="0" smtClean="0">
                          <a:latin typeface="Times New Roman" panose="02020603050405020304" pitchFamily="18" charset="0"/>
                          <a:ea typeface="微軟正黑體" panose="020B0604030504040204" pitchFamily="34" charset="-120"/>
                        </a:rPr>
                        <a:t>PQDT/</a:t>
                      </a:r>
                      <a:r>
                        <a:rPr lang="zh-TW" altLang="en-US" baseline="0" dirty="0" smtClean="0">
                          <a:latin typeface="Times New Roman" panose="02020603050405020304" pitchFamily="18" charset="0"/>
                          <a:ea typeface="微軟正黑體" panose="020B0604030504040204" pitchFamily="34" charset="-120"/>
                        </a:rPr>
                        <a:t>數位化論文典藏聯盟</a:t>
                      </a:r>
                      <a:r>
                        <a:rPr lang="en-US" altLang="zh-TW" baseline="0" dirty="0" smtClean="0">
                          <a:latin typeface="Times New Roman" panose="02020603050405020304" pitchFamily="18" charset="0"/>
                          <a:ea typeface="微軟正黑體" panose="020B0604030504040204" pitchFamily="34" charset="-120"/>
                        </a:rPr>
                        <a:t>(DDC)</a:t>
                      </a:r>
                      <a:endParaRPr lang="zh-TW" altLang="en-US" baseline="0" dirty="0" smtClean="0">
                        <a:latin typeface="Times New Roman" panose="02020603050405020304" pitchFamily="18" charset="0"/>
                        <a:ea typeface="微軟正黑體" panose="020B0604030504040204" pitchFamily="34" charset="-120"/>
                      </a:endParaRPr>
                    </a:p>
                    <a:p>
                      <a:pPr marL="285750" lvl="0" indent="-285750">
                        <a:buFont typeface="Wingdings" panose="05000000000000000000" pitchFamily="2" charset="2"/>
                        <a:buChar char="u"/>
                      </a:pPr>
                      <a:r>
                        <a:rPr lang="en-US" altLang="zh-TW" baseline="0" dirty="0" smtClean="0">
                          <a:latin typeface="Times New Roman" panose="02020603050405020304" pitchFamily="18" charset="0"/>
                          <a:ea typeface="微軟正黑體" panose="020B0604030504040204" pitchFamily="34" charset="-120"/>
                        </a:rPr>
                        <a:t>Networked Digital Library of Theses and Dissertations(NDLTD)</a:t>
                      </a:r>
                      <a:endParaRPr lang="zh-TW" altLang="en-US" baseline="0" dirty="0" smtClean="0">
                        <a:latin typeface="Times New Roman" panose="02020603050405020304" pitchFamily="18" charset="0"/>
                        <a:ea typeface="微軟正黑體" panose="020B0604030504040204" pitchFamily="34" charset="-120"/>
                      </a:endParaRPr>
                    </a:p>
                  </a:txBody>
                  <a:tcPr/>
                </a:tc>
                <a:extLst>
                  <a:ext uri="{0D108BD9-81ED-4DB2-BD59-A6C34878D82A}">
                    <a16:rowId xmlns:a16="http://schemas.microsoft.com/office/drawing/2014/main" val="10001"/>
                  </a:ext>
                </a:extLst>
              </a:tr>
            </a:tbl>
          </a:graphicData>
        </a:graphic>
      </p:graphicFrame>
      <p:graphicFrame>
        <p:nvGraphicFramePr>
          <p:cNvPr id="13" name="內容版面配置區 9"/>
          <p:cNvGraphicFramePr>
            <a:graphicFrameLocks/>
          </p:cNvGraphicFramePr>
          <p:nvPr>
            <p:extLst>
              <p:ext uri="{D42A27DB-BD31-4B8C-83A1-F6EECF244321}">
                <p14:modId xmlns:p14="http://schemas.microsoft.com/office/powerpoint/2010/main" val="2799979185"/>
              </p:ext>
            </p:extLst>
          </p:nvPr>
        </p:nvGraphicFramePr>
        <p:xfrm>
          <a:off x="152400" y="1676400"/>
          <a:ext cx="3505200" cy="1559560"/>
        </p:xfrm>
        <a:graphic>
          <a:graphicData uri="http://schemas.openxmlformats.org/drawingml/2006/table">
            <a:tbl>
              <a:tblPr firstRow="1" bandRow="1">
                <a:tableStyleId>{F2DE63D5-997A-4646-A377-4702673A728D}</a:tableStyleId>
              </a:tblPr>
              <a:tblGrid>
                <a:gridCol w="3505200">
                  <a:extLst>
                    <a:ext uri="{9D8B030D-6E8A-4147-A177-3AD203B41FA5}">
                      <a16:colId xmlns:a16="http://schemas.microsoft.com/office/drawing/2014/main" val="20000"/>
                    </a:ext>
                  </a:extLst>
                </a:gridCol>
              </a:tblGrid>
              <a:tr h="370840">
                <a:tc>
                  <a:txBody>
                    <a:bodyPr/>
                    <a:lstStyle/>
                    <a:p>
                      <a:pPr algn="ctr"/>
                      <a:r>
                        <a:rPr lang="zh-TW" altLang="en-US" dirty="0" smtClean="0"/>
                        <a:t>平台</a:t>
                      </a:r>
                      <a:endParaRPr lang="zh-TW" altLang="en-US" dirty="0"/>
                    </a:p>
                  </a:txBody>
                  <a:tcPr/>
                </a:tc>
                <a:extLst>
                  <a:ext uri="{0D108BD9-81ED-4DB2-BD59-A6C34878D82A}">
                    <a16:rowId xmlns:a16="http://schemas.microsoft.com/office/drawing/2014/main" val="10000"/>
                  </a:ext>
                </a:extLst>
              </a:tr>
              <a:tr h="370840">
                <a:tc>
                  <a:txBody>
                    <a:bodyPr/>
                    <a:lstStyle/>
                    <a:p>
                      <a:pPr marL="285750" lvl="0" indent="-285750">
                        <a:buFont typeface="Wingdings" panose="05000000000000000000" pitchFamily="2" charset="2"/>
                        <a:buChar char="u"/>
                      </a:pPr>
                      <a:r>
                        <a:rPr lang="en-US" altLang="zh-TW" dirty="0" smtClean="0"/>
                        <a:t>Scopus</a:t>
                      </a:r>
                      <a:endParaRPr lang="zh-TW" altLang="en-US" dirty="0" smtClean="0"/>
                    </a:p>
                    <a:p>
                      <a:pPr marL="285750" lvl="0" indent="-285750">
                        <a:buFont typeface="Wingdings" panose="05000000000000000000" pitchFamily="2" charset="2"/>
                        <a:buChar char="u"/>
                      </a:pPr>
                      <a:r>
                        <a:rPr lang="en-US" altLang="zh-TW" dirty="0" smtClean="0"/>
                        <a:t>ProQuest</a:t>
                      </a:r>
                      <a:endParaRPr lang="zh-TW" altLang="en-US" dirty="0" smtClean="0"/>
                    </a:p>
                    <a:p>
                      <a:pPr marL="285750" lvl="0" indent="-285750">
                        <a:buFont typeface="Wingdings" panose="05000000000000000000" pitchFamily="2" charset="2"/>
                        <a:buChar char="u"/>
                      </a:pPr>
                      <a:r>
                        <a:rPr lang="en-US" altLang="zh-TW" dirty="0" smtClean="0"/>
                        <a:t>Elsevier</a:t>
                      </a:r>
                    </a:p>
                    <a:p>
                      <a:pPr marL="285750" lvl="0" indent="-285750">
                        <a:buFont typeface="Wingdings" panose="05000000000000000000" pitchFamily="2" charset="2"/>
                        <a:buChar char="u"/>
                      </a:pPr>
                      <a:r>
                        <a:rPr lang="en-US" altLang="zh-TW" dirty="0" smtClean="0"/>
                        <a:t>EBSCOhost</a:t>
                      </a:r>
                    </a:p>
                  </a:txBody>
                  <a:tcPr/>
                </a:tc>
                <a:extLst>
                  <a:ext uri="{0D108BD9-81ED-4DB2-BD59-A6C34878D82A}">
                    <a16:rowId xmlns:a16="http://schemas.microsoft.com/office/drawing/2014/main" val="10001"/>
                  </a:ext>
                </a:extLst>
              </a:tr>
            </a:tbl>
          </a:graphicData>
        </a:graphic>
      </p:graphicFrame>
      <p:graphicFrame>
        <p:nvGraphicFramePr>
          <p:cNvPr id="14" name="內容版面配置區 9"/>
          <p:cNvGraphicFramePr>
            <a:graphicFrameLocks/>
          </p:cNvGraphicFramePr>
          <p:nvPr>
            <p:extLst>
              <p:ext uri="{D42A27DB-BD31-4B8C-83A1-F6EECF244321}">
                <p14:modId xmlns:p14="http://schemas.microsoft.com/office/powerpoint/2010/main" val="30563880"/>
              </p:ext>
            </p:extLst>
          </p:nvPr>
        </p:nvGraphicFramePr>
        <p:xfrm>
          <a:off x="4495800" y="1524000"/>
          <a:ext cx="3124200" cy="1285240"/>
        </p:xfrm>
        <a:graphic>
          <a:graphicData uri="http://schemas.openxmlformats.org/drawingml/2006/table">
            <a:tbl>
              <a:tblPr firstRow="1" bandRow="1">
                <a:tableStyleId>{72833802-FEF1-4C79-8D5D-14CF1EAF98D9}</a:tableStyleId>
              </a:tblPr>
              <a:tblGrid>
                <a:gridCol w="3124200">
                  <a:extLst>
                    <a:ext uri="{9D8B030D-6E8A-4147-A177-3AD203B41FA5}">
                      <a16:colId xmlns:a16="http://schemas.microsoft.com/office/drawing/2014/main" val="20000"/>
                    </a:ext>
                  </a:extLst>
                </a:gridCol>
              </a:tblGrid>
              <a:tr h="370840">
                <a:tc>
                  <a:txBody>
                    <a:bodyPr/>
                    <a:lstStyle/>
                    <a:p>
                      <a:pPr algn="ctr"/>
                      <a:r>
                        <a:rPr lang="zh-TW" altLang="en-US" dirty="0" smtClean="0"/>
                        <a:t>新聞時事</a:t>
                      </a:r>
                      <a:endParaRPr lang="en-US" altLang="zh-TW" dirty="0" smtClean="0"/>
                    </a:p>
                  </a:txBody>
                  <a:tcPr/>
                </a:tc>
                <a:extLst>
                  <a:ext uri="{0D108BD9-81ED-4DB2-BD59-A6C34878D82A}">
                    <a16:rowId xmlns:a16="http://schemas.microsoft.com/office/drawing/2014/main" val="10000"/>
                  </a:ext>
                </a:extLst>
              </a:tr>
              <a:tr h="370840">
                <a:tc>
                  <a:txBody>
                    <a:bodyPr/>
                    <a:lstStyle/>
                    <a:p>
                      <a:pPr marL="285750" indent="-285750">
                        <a:buFont typeface="Wingdings" panose="05000000000000000000" pitchFamily="2" charset="2"/>
                        <a:buChar char="u"/>
                      </a:pPr>
                      <a:r>
                        <a:rPr lang="zh-TW" altLang="en-US" dirty="0" smtClean="0"/>
                        <a:t>臺灣新聞智慧網</a:t>
                      </a:r>
                      <a:endParaRPr lang="en-US" altLang="zh-TW" dirty="0" smtClean="0"/>
                    </a:p>
                    <a:p>
                      <a:pPr marL="285750" indent="-285750">
                        <a:buFont typeface="Wingdings" panose="05000000000000000000" pitchFamily="2" charset="2"/>
                        <a:buChar char="u"/>
                      </a:pPr>
                      <a:r>
                        <a:rPr lang="en-US" altLang="zh-TW" dirty="0" smtClean="0"/>
                        <a:t>The Wall Street Journal</a:t>
                      </a:r>
                    </a:p>
                    <a:p>
                      <a:pPr marL="285750" indent="-285750">
                        <a:buFont typeface="Wingdings" panose="05000000000000000000" pitchFamily="2" charset="2"/>
                        <a:buChar char="u"/>
                      </a:pPr>
                      <a:r>
                        <a:rPr lang="zh-TW" altLang="en-US" dirty="0" smtClean="0"/>
                        <a:t>國際新聞讀報站 </a:t>
                      </a:r>
                      <a:endParaRPr lang="en-US" altLang="zh-TW" dirty="0" smtClean="0"/>
                    </a:p>
                  </a:txBody>
                  <a:tcPr/>
                </a:tc>
                <a:extLst>
                  <a:ext uri="{0D108BD9-81ED-4DB2-BD59-A6C34878D82A}">
                    <a16:rowId xmlns:a16="http://schemas.microsoft.com/office/drawing/2014/main" val="10001"/>
                  </a:ext>
                </a:extLst>
              </a:tr>
            </a:tbl>
          </a:graphicData>
        </a:graphic>
      </p:graphicFrame>
      <p:graphicFrame>
        <p:nvGraphicFramePr>
          <p:cNvPr id="15" name="內容版面配置區 9"/>
          <p:cNvGraphicFramePr>
            <a:graphicFrameLocks/>
          </p:cNvGraphicFramePr>
          <p:nvPr>
            <p:extLst>
              <p:ext uri="{D42A27DB-BD31-4B8C-83A1-F6EECF244321}">
                <p14:modId xmlns:p14="http://schemas.microsoft.com/office/powerpoint/2010/main" val="415265375"/>
              </p:ext>
            </p:extLst>
          </p:nvPr>
        </p:nvGraphicFramePr>
        <p:xfrm>
          <a:off x="8458200" y="1524000"/>
          <a:ext cx="3505200" cy="3479800"/>
        </p:xfrm>
        <a:graphic>
          <a:graphicData uri="http://schemas.openxmlformats.org/drawingml/2006/table">
            <a:tbl>
              <a:tblPr firstRow="1" bandRow="1">
                <a:tableStyleId>{912C8C85-51F0-491E-9774-3900AFEF0FD7}</a:tableStyleId>
              </a:tblPr>
              <a:tblGrid>
                <a:gridCol w="3505200">
                  <a:extLst>
                    <a:ext uri="{9D8B030D-6E8A-4147-A177-3AD203B41FA5}">
                      <a16:colId xmlns:a16="http://schemas.microsoft.com/office/drawing/2014/main" val="20000"/>
                    </a:ext>
                  </a:extLst>
                </a:gridCol>
              </a:tblGrid>
              <a:tr h="370840">
                <a:tc>
                  <a:txBody>
                    <a:bodyPr/>
                    <a:lstStyle/>
                    <a:p>
                      <a:pPr algn="ctr"/>
                      <a:r>
                        <a:rPr lang="zh-TW" altLang="en-US" dirty="0" smtClean="0"/>
                        <a:t>語言學習</a:t>
                      </a:r>
                      <a:endParaRPr lang="zh-TW" altLang="en-US" dirty="0"/>
                    </a:p>
                  </a:txBody>
                  <a:tcPr/>
                </a:tc>
                <a:extLst>
                  <a:ext uri="{0D108BD9-81ED-4DB2-BD59-A6C34878D82A}">
                    <a16:rowId xmlns:a16="http://schemas.microsoft.com/office/drawing/2014/main" val="10000"/>
                  </a:ext>
                </a:extLst>
              </a:tr>
              <a:tr h="370840">
                <a:tc>
                  <a:txBody>
                    <a:bodyPr/>
                    <a:lstStyle/>
                    <a:p>
                      <a:pPr marL="285750" indent="-285750">
                        <a:buFont typeface="Wingdings" panose="05000000000000000000" pitchFamily="2" charset="2"/>
                        <a:buChar char="u"/>
                      </a:pPr>
                      <a:r>
                        <a:rPr lang="en-US" altLang="zh-TW" dirty="0" smtClean="0"/>
                        <a:t>Easy Test </a:t>
                      </a:r>
                      <a:r>
                        <a:rPr lang="zh-TW" altLang="en-US" dirty="0" smtClean="0"/>
                        <a:t>線上學習測驗平台</a:t>
                      </a:r>
                      <a:endParaRPr lang="en-US" altLang="zh-TW" dirty="0" smtClean="0"/>
                    </a:p>
                    <a:p>
                      <a:pPr marL="285750" indent="-285750">
                        <a:buFont typeface="Wingdings" panose="05000000000000000000" pitchFamily="2" charset="2"/>
                        <a:buChar char="u"/>
                      </a:pPr>
                      <a:r>
                        <a:rPr lang="en-US" altLang="zh-TW" dirty="0" smtClean="0"/>
                        <a:t>Global Exam</a:t>
                      </a:r>
                      <a:r>
                        <a:rPr lang="zh-TW" altLang="en-US" dirty="0" smtClean="0"/>
                        <a:t>語言檢定測驗線上平台</a:t>
                      </a:r>
                      <a:endParaRPr lang="en-US" altLang="zh-TW" dirty="0" smtClean="0"/>
                    </a:p>
                    <a:p>
                      <a:pPr marL="285750" indent="-285750">
                        <a:buFont typeface="Wingdings" panose="05000000000000000000" pitchFamily="2" charset="2"/>
                        <a:buChar char="u"/>
                      </a:pPr>
                      <a:r>
                        <a:rPr lang="en-US" altLang="zh-TW" dirty="0" err="1" smtClean="0"/>
                        <a:t>iLibrary</a:t>
                      </a:r>
                      <a:r>
                        <a:rPr lang="zh-TW" altLang="en-US" dirty="0" smtClean="0"/>
                        <a:t>雲端圖書館</a:t>
                      </a:r>
                      <a:endParaRPr lang="en-US" altLang="zh-TW" dirty="0" smtClean="0"/>
                    </a:p>
                    <a:p>
                      <a:pPr marL="285750" indent="-285750">
                        <a:buFont typeface="Wingdings" panose="05000000000000000000" pitchFamily="2" charset="2"/>
                        <a:buChar char="u"/>
                      </a:pPr>
                      <a:r>
                        <a:rPr lang="en-US" altLang="zh-TW" dirty="0" smtClean="0"/>
                        <a:t>Naxos Spoken Word Library</a:t>
                      </a:r>
                    </a:p>
                    <a:p>
                      <a:pPr marL="285750" indent="-285750">
                        <a:buFont typeface="Wingdings" panose="05000000000000000000" pitchFamily="2" charset="2"/>
                        <a:buChar char="u"/>
                      </a:pPr>
                      <a:r>
                        <a:rPr lang="en-US" altLang="zh-TW" dirty="0" smtClean="0"/>
                        <a:t>PELAPELA</a:t>
                      </a:r>
                      <a:r>
                        <a:rPr lang="zh-TW" altLang="en-US" dirty="0" smtClean="0"/>
                        <a:t>日本語學習資料庫</a:t>
                      </a:r>
                      <a:endParaRPr lang="en-US" altLang="zh-TW" dirty="0" smtClean="0"/>
                    </a:p>
                    <a:p>
                      <a:pPr marL="285750" indent="-285750">
                        <a:buFont typeface="Wingdings" panose="05000000000000000000" pitchFamily="2" charset="2"/>
                        <a:buChar char="u"/>
                      </a:pPr>
                      <a:r>
                        <a:rPr lang="en-US" altLang="zh-TW" dirty="0" smtClean="0"/>
                        <a:t>We Online</a:t>
                      </a:r>
                    </a:p>
                    <a:p>
                      <a:pPr marL="285750" indent="-285750">
                        <a:buFont typeface="Wingdings" panose="05000000000000000000" pitchFamily="2" charset="2"/>
                        <a:buChar char="u"/>
                      </a:pPr>
                      <a:r>
                        <a:rPr lang="zh-TW" altLang="en-US" dirty="0" smtClean="0"/>
                        <a:t>空中英語教室影音典藏學習系統</a:t>
                      </a:r>
                      <a:endParaRPr lang="en-US" altLang="zh-TW" dirty="0" smtClean="0"/>
                    </a:p>
                    <a:p>
                      <a:pPr marL="285750" indent="-285750">
                        <a:buFont typeface="Wingdings" panose="05000000000000000000" pitchFamily="2" charset="2"/>
                        <a:buChar char="u"/>
                      </a:pPr>
                      <a:r>
                        <a:rPr lang="zh-TW" altLang="en-US" dirty="0" smtClean="0"/>
                        <a:t>新托福線上影音課程 </a:t>
                      </a:r>
                      <a:endParaRPr lang="zh-TW" alt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8916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查找達人開始找</a:t>
            </a:r>
            <a:r>
              <a:rPr lang="en-US" altLang="zh-TW" sz="5400" b="1" spc="50" dirty="0" smtClean="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a:t>
            </a:r>
            <a:r>
              <a:rPr lang="zh-TW" altLang="en-US" sz="5400" b="1" spc="50" dirty="0" smtClean="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學位論文</a:t>
            </a:r>
            <a:endParaRPr lang="zh-TW" altLang="en-US" dirty="0"/>
          </a:p>
        </p:txBody>
      </p:sp>
      <p:sp>
        <p:nvSpPr>
          <p:cNvPr id="4" name="日期版面配置區 3"/>
          <p:cNvSpPr>
            <a:spLocks noGrp="1"/>
          </p:cNvSpPr>
          <p:nvPr>
            <p:ph type="dt" sz="half" idx="10"/>
          </p:nvPr>
        </p:nvSpPr>
        <p:spPr/>
        <p:txBody>
          <a:bodyPr/>
          <a:lstStyle/>
          <a:p>
            <a:fld id="{2E857F29-A4AC-4534-9F89-408BC1951107}" type="datetime1">
              <a:rPr lang="en-US" altLang="zh-TW" smtClean="0"/>
              <a:t>3/24/2020</a:t>
            </a:fld>
            <a:endParaRPr lang="zh-TW" altLang="en-US" dirty="0"/>
          </a:p>
        </p:txBody>
      </p:sp>
      <p:sp>
        <p:nvSpPr>
          <p:cNvPr id="5" name="投影片編號版面配置區 4"/>
          <p:cNvSpPr>
            <a:spLocks noGrp="1"/>
          </p:cNvSpPr>
          <p:nvPr>
            <p:ph type="sldNum" sz="quarter" idx="12"/>
          </p:nvPr>
        </p:nvSpPr>
        <p:spPr/>
        <p:txBody>
          <a:bodyPr/>
          <a:lstStyle/>
          <a:p>
            <a:fld id="{B13333A4-2EF1-4B79-B68C-AB20E66B4822}" type="slidenum">
              <a:rPr lang="en-US" altLang="zh-TW" smtClean="0"/>
              <a:pPr/>
              <a:t>32</a:t>
            </a:fld>
            <a:endParaRPr lang="zh-TW" altLang="en-US" dirty="0"/>
          </a:p>
        </p:txBody>
      </p:sp>
      <p:grpSp>
        <p:nvGrpSpPr>
          <p:cNvPr id="7" name="组 182"/>
          <p:cNvGrpSpPr/>
          <p:nvPr/>
        </p:nvGrpSpPr>
        <p:grpSpPr>
          <a:xfrm rot="20637708">
            <a:off x="9177669" y="229936"/>
            <a:ext cx="2785575" cy="2773680"/>
            <a:chOff x="3035087" y="3715773"/>
            <a:chExt cx="2623700" cy="2623700"/>
          </a:xfrm>
        </p:grpSpPr>
        <p:grpSp>
          <p:nvGrpSpPr>
            <p:cNvPr id="8" name="组 181"/>
            <p:cNvGrpSpPr/>
            <p:nvPr/>
          </p:nvGrpSpPr>
          <p:grpSpPr>
            <a:xfrm>
              <a:off x="3035087" y="3715773"/>
              <a:ext cx="2623700" cy="2623700"/>
              <a:chOff x="3035087" y="3715773"/>
              <a:chExt cx="2623700" cy="2623700"/>
            </a:xfrm>
          </p:grpSpPr>
          <p:sp>
            <p:nvSpPr>
              <p:cNvPr id="10" name="椭圆 177"/>
              <p:cNvSpPr/>
              <p:nvPr/>
            </p:nvSpPr>
            <p:spPr>
              <a:xfrm>
                <a:off x="3035087" y="3715773"/>
                <a:ext cx="2623700" cy="2623700"/>
              </a:xfrm>
              <a:prstGeom prst="ellipse">
                <a:avLst/>
              </a:prstGeom>
              <a:solidFill>
                <a:srgbClr val="F3CA8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椭圆 179"/>
              <p:cNvSpPr/>
              <p:nvPr/>
            </p:nvSpPr>
            <p:spPr>
              <a:xfrm>
                <a:off x="3149449" y="3830134"/>
                <a:ext cx="2394979" cy="2394978"/>
              </a:xfrm>
              <a:prstGeom prst="ellipse">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椭圆 180"/>
              <p:cNvSpPr/>
              <p:nvPr/>
            </p:nvSpPr>
            <p:spPr>
              <a:xfrm>
                <a:off x="3220823" y="3901509"/>
                <a:ext cx="2252228" cy="2252228"/>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9" name="矩形 8"/>
            <p:cNvSpPr/>
            <p:nvPr/>
          </p:nvSpPr>
          <p:spPr>
            <a:xfrm>
              <a:off x="3406575" y="3943540"/>
              <a:ext cx="1880728" cy="2008826"/>
            </a:xfrm>
            <a:prstGeom prst="rect">
              <a:avLst/>
            </a:prstGeom>
          </p:spPr>
          <p:txBody>
            <a:bodyPr wrap="none" anchor="ctr">
              <a:spAutoFit/>
            </a:bodyPr>
            <a:lstStyle/>
            <a:p>
              <a:pPr lvl="0" algn="ctr"/>
              <a:r>
                <a:rPr lang="en-US" altLang="zh-TW" sz="6600" b="1" dirty="0" smtClean="0">
                  <a:solidFill>
                    <a:srgbClr val="C00000"/>
                  </a:solidFill>
                  <a:latin typeface="微軟正黑體" panose="020B0604030504040204" pitchFamily="34" charset="-120"/>
                  <a:ea typeface="微軟正黑體" panose="020B0604030504040204" pitchFamily="34" charset="-120"/>
                  <a:cs typeface="Microsoft YaHei" charset="0"/>
                </a:rPr>
                <a:t>Ur</a:t>
              </a:r>
            </a:p>
            <a:p>
              <a:pPr lvl="0" algn="ctr"/>
              <a:r>
                <a:rPr lang="en-US" altLang="zh-TW" sz="6600" b="1" dirty="0" smtClean="0">
                  <a:solidFill>
                    <a:srgbClr val="C00000"/>
                  </a:solidFill>
                  <a:latin typeface="微軟正黑體" panose="020B0604030504040204" pitchFamily="34" charset="-120"/>
                  <a:ea typeface="微軟正黑體" panose="020B0604030504040204" pitchFamily="34" charset="-120"/>
                  <a:cs typeface="Microsoft YaHei" charset="0"/>
                </a:rPr>
                <a:t>Tur</a:t>
              </a:r>
              <a:r>
                <a:rPr lang="en-US" altLang="zh-TW" sz="6600" b="1" dirty="0">
                  <a:solidFill>
                    <a:srgbClr val="C00000"/>
                  </a:solidFill>
                  <a:latin typeface="微軟正黑體" panose="020B0604030504040204" pitchFamily="34" charset="-120"/>
                  <a:ea typeface="微軟正黑體" panose="020B0604030504040204" pitchFamily="34" charset="-120"/>
                  <a:cs typeface="Microsoft YaHei" charset="0"/>
                </a:rPr>
                <a:t>n</a:t>
              </a:r>
              <a:endParaRPr lang="en-US" altLang="zh-CN" sz="6600" b="1" dirty="0">
                <a:solidFill>
                  <a:srgbClr val="C00000"/>
                </a:solidFill>
                <a:latin typeface="微軟正黑體" panose="020B0604030504040204" pitchFamily="34" charset="-120"/>
                <a:ea typeface="微軟正黑體" panose="020B0604030504040204" pitchFamily="34" charset="-120"/>
                <a:cs typeface="Microsoft YaHei" charset="0"/>
              </a:endParaRPr>
            </a:p>
          </p:txBody>
        </p:sp>
      </p:grpSp>
      <p:sp>
        <p:nvSpPr>
          <p:cNvPr id="13" name="文字方塊 12"/>
          <p:cNvSpPr txBox="1"/>
          <p:nvPr/>
        </p:nvSpPr>
        <p:spPr>
          <a:xfrm>
            <a:off x="325538" y="2173513"/>
            <a:ext cx="8766956" cy="1600434"/>
          </a:xfrm>
          <a:prstGeom prst="rect">
            <a:avLst/>
          </a:prstGeom>
          <a:solidFill>
            <a:schemeClr val="accent3">
              <a:lumMod val="60000"/>
              <a:lumOff val="40000"/>
            </a:schemeClr>
          </a:solidFill>
          <a:scene3d>
            <a:camera prst="orthographicFront"/>
            <a:lightRig rig="threePt" dir="t"/>
          </a:scene3d>
          <a:sp3d>
            <a:bevelT/>
          </a:sp3d>
        </p:spPr>
        <p:txBody>
          <a:bodyPr wrap="square" lIns="121917" tIns="60958" rIns="121917" bIns="60958" rtlCol="0">
            <a:spAutoFit/>
          </a:bodyPr>
          <a:lstStyle/>
          <a:p>
            <a:r>
              <a:rPr lang="zh-TW" altLang="en-US" sz="2400" dirty="0">
                <a:solidFill>
                  <a:schemeClr val="accent3">
                    <a:lumMod val="50000"/>
                  </a:schemeClr>
                </a:solidFill>
                <a:latin typeface="微軟正黑體" panose="020B0604030504040204" pitchFamily="34" charset="-120"/>
                <a:ea typeface="微軟正黑體" panose="020B0604030504040204" pitchFamily="34" charset="-120"/>
              </a:rPr>
              <a:t>楊智婷（</a:t>
            </a:r>
            <a:r>
              <a:rPr lang="en-US" altLang="zh-TW" sz="2400" dirty="0">
                <a:solidFill>
                  <a:schemeClr val="accent3">
                    <a:lumMod val="50000"/>
                  </a:schemeClr>
                </a:solidFill>
                <a:latin typeface="微軟正黑體" panose="020B0604030504040204" pitchFamily="34" charset="-120"/>
                <a:ea typeface="微軟正黑體" panose="020B0604030504040204" pitchFamily="34" charset="-120"/>
              </a:rPr>
              <a:t>2013</a:t>
            </a:r>
            <a:r>
              <a:rPr lang="zh-TW" altLang="en-US" sz="2400" dirty="0">
                <a:solidFill>
                  <a:schemeClr val="accent3">
                    <a:lumMod val="50000"/>
                  </a:schemeClr>
                </a:solidFill>
                <a:latin typeface="微軟正黑體" panose="020B0604030504040204" pitchFamily="34" charset="-120"/>
                <a:ea typeface="微軟正黑體" panose="020B0604030504040204" pitchFamily="34" charset="-120"/>
              </a:rPr>
              <a:t>）。</a:t>
            </a:r>
            <a:r>
              <a:rPr lang="zh-TW" altLang="en-US" sz="2400" i="1" dirty="0">
                <a:solidFill>
                  <a:schemeClr val="accent3">
                    <a:lumMod val="50000"/>
                  </a:schemeClr>
                </a:solidFill>
                <a:latin typeface="微軟正黑體" panose="020B0604030504040204" pitchFamily="34" charset="-120"/>
                <a:ea typeface="微軟正黑體" panose="020B0604030504040204" pitchFamily="34" charset="-120"/>
              </a:rPr>
              <a:t>後設認知策略教學對九年級學生機率解題表現與後設認知能力之影響</a:t>
            </a:r>
            <a:r>
              <a:rPr lang="zh-TW" altLang="en-US" sz="2400" dirty="0">
                <a:solidFill>
                  <a:schemeClr val="accent3">
                    <a:lumMod val="50000"/>
                  </a:schemeClr>
                </a:solidFill>
                <a:latin typeface="微軟正黑體" panose="020B0604030504040204" pitchFamily="34" charset="-120"/>
                <a:ea typeface="微軟正黑體" panose="020B0604030504040204" pitchFamily="34" charset="-120"/>
              </a:rPr>
              <a:t>。臺北市立教育大學教育學系碩士班碩士論文，臺北市。 取自</a:t>
            </a:r>
            <a:r>
              <a:rPr lang="en-US" altLang="zh-TW" sz="2400" dirty="0">
                <a:solidFill>
                  <a:schemeClr val="accent3">
                    <a:lumMod val="50000"/>
                  </a:schemeClr>
                </a:solidFill>
                <a:latin typeface="微軟正黑體" panose="020B0604030504040204" pitchFamily="34" charset="-120"/>
                <a:ea typeface="微軟正黑體" panose="020B0604030504040204" pitchFamily="34" charset="-120"/>
              </a:rPr>
              <a:t>https://hdl.handle.net/11296/324ts7</a:t>
            </a:r>
            <a:endParaRPr lang="zh-TW" altLang="en-US" sz="2400" dirty="0">
              <a:solidFill>
                <a:schemeClr val="accent3">
                  <a:lumMod val="50000"/>
                </a:schemeClr>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325537" y="1609450"/>
            <a:ext cx="2623786" cy="564063"/>
          </a:xfrm>
          <a:prstGeom prst="rect">
            <a:avLst/>
          </a:prstGeom>
          <a:solidFill>
            <a:schemeClr val="accent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TW" altLang="en-US" sz="3200" spc="400" dirty="0" smtClean="0">
                <a:solidFill>
                  <a:schemeClr val="accent3">
                    <a:lumMod val="50000"/>
                  </a:schemeClr>
                </a:solidFill>
                <a:latin typeface="微軟正黑體" panose="020B0604030504040204" pitchFamily="34" charset="-120"/>
                <a:ea typeface="微軟正黑體" panose="020B0604030504040204" pitchFamily="34" charset="-120"/>
              </a:rPr>
              <a:t>學位論文</a:t>
            </a:r>
            <a:endParaRPr lang="zh-TW" altLang="en-US" sz="3200" spc="400" dirty="0">
              <a:solidFill>
                <a:schemeClr val="accent3">
                  <a:lumMod val="50000"/>
                </a:schemeClr>
              </a:solidFill>
              <a:latin typeface="微軟正黑體" panose="020B0604030504040204" pitchFamily="34" charset="-120"/>
              <a:ea typeface="微軟正黑體" panose="020B0604030504040204" pitchFamily="34" charset="-120"/>
            </a:endParaRPr>
          </a:p>
        </p:txBody>
      </p:sp>
      <p:sp>
        <p:nvSpPr>
          <p:cNvPr id="16" name="文字方塊 15"/>
          <p:cNvSpPr txBox="1"/>
          <p:nvPr/>
        </p:nvSpPr>
        <p:spPr>
          <a:xfrm>
            <a:off x="325538" y="4902073"/>
            <a:ext cx="8766956" cy="1969766"/>
          </a:xfrm>
          <a:prstGeom prst="rect">
            <a:avLst/>
          </a:prstGeom>
          <a:solidFill>
            <a:schemeClr val="accent3">
              <a:lumMod val="60000"/>
              <a:lumOff val="40000"/>
            </a:schemeClr>
          </a:solidFill>
          <a:scene3d>
            <a:camera prst="orthographicFront"/>
            <a:lightRig rig="threePt" dir="t"/>
          </a:scene3d>
          <a:sp3d>
            <a:bevelT/>
          </a:sp3d>
        </p:spPr>
        <p:txBody>
          <a:bodyPr wrap="square" lIns="121917" tIns="60958" rIns="121917" bIns="60958" rtlCol="0">
            <a:spAutoFit/>
          </a:bodyPr>
          <a:lstStyle/>
          <a:p>
            <a:r>
              <a:rPr lang="en-US" altLang="zh-TW" sz="2400" dirty="0">
                <a:solidFill>
                  <a:prstClr val="black"/>
                </a:solidFill>
                <a:latin typeface="微軟正黑體" panose="020B0604030504040204" pitchFamily="34" charset="-120"/>
                <a:ea typeface="微軟正黑體" panose="020B0604030504040204" pitchFamily="34" charset="-120"/>
              </a:rPr>
              <a:t>Parker, Holly E, Ph.D. (2019). </a:t>
            </a:r>
            <a:r>
              <a:rPr lang="en-US" altLang="zh-TW" sz="2400" i="1" dirty="0">
                <a:solidFill>
                  <a:prstClr val="black"/>
                </a:solidFill>
                <a:latin typeface="微軟正黑體" panose="020B0604030504040204" pitchFamily="34" charset="-120"/>
                <a:ea typeface="微軟正黑體" panose="020B0604030504040204" pitchFamily="34" charset="-120"/>
              </a:rPr>
              <a:t>Leadership of Heart and Mind: Examining the Mind and Skill Sets of Student Sustainability Leadership</a:t>
            </a:r>
            <a:r>
              <a:rPr lang="en-US" altLang="zh-TW" sz="2400" dirty="0">
                <a:solidFill>
                  <a:prstClr val="black"/>
                </a:solidFill>
                <a:latin typeface="微軟正黑體" panose="020B0604030504040204" pitchFamily="34" charset="-120"/>
                <a:ea typeface="微軟正黑體" panose="020B0604030504040204" pitchFamily="34" charset="-120"/>
              </a:rPr>
              <a:t>. Available from Digital Dissertation Consortium. (13861238). Retrieved from http://pqdd.sinica.edu.tw/doc/13861238</a:t>
            </a:r>
            <a:endParaRPr lang="zh-TW" altLang="en-US" sz="2400" dirty="0">
              <a:solidFill>
                <a:prstClr val="black"/>
              </a:solidFill>
              <a:latin typeface="微軟正黑體" panose="020B0604030504040204" pitchFamily="34" charset="-120"/>
              <a:ea typeface="微軟正黑體" panose="020B0604030504040204" pitchFamily="34" charset="-120"/>
            </a:endParaRPr>
          </a:p>
        </p:txBody>
      </p:sp>
      <p:sp>
        <p:nvSpPr>
          <p:cNvPr id="17" name="矩形 16"/>
          <p:cNvSpPr/>
          <p:nvPr/>
        </p:nvSpPr>
        <p:spPr>
          <a:xfrm>
            <a:off x="325537" y="4338010"/>
            <a:ext cx="2623786" cy="564063"/>
          </a:xfrm>
          <a:prstGeom prst="rect">
            <a:avLst/>
          </a:prstGeom>
          <a:solidFill>
            <a:schemeClr val="accent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TW" altLang="en-US" sz="3200" spc="400" dirty="0">
                <a:solidFill>
                  <a:schemeClr val="accent3">
                    <a:lumMod val="50000"/>
                  </a:schemeClr>
                </a:solidFill>
                <a:latin typeface="微軟正黑體" panose="020B0604030504040204" pitchFamily="34" charset="-120"/>
                <a:ea typeface="微軟正黑體" panose="020B0604030504040204" pitchFamily="34" charset="-120"/>
              </a:rPr>
              <a:t>學位論文</a:t>
            </a:r>
          </a:p>
        </p:txBody>
      </p:sp>
      <p:sp>
        <p:nvSpPr>
          <p:cNvPr id="3" name="矩形 2"/>
          <p:cNvSpPr/>
          <p:nvPr/>
        </p:nvSpPr>
        <p:spPr>
          <a:xfrm>
            <a:off x="9233043" y="3880810"/>
            <a:ext cx="29718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dirty="0" smtClean="0">
                <a:solidFill>
                  <a:srgbClr val="C00000"/>
                </a:solidFill>
                <a:latin typeface="微軟正黑體" panose="020B0604030504040204" pitchFamily="34" charset="-120"/>
                <a:ea typeface="微軟正黑體" panose="020B0604030504040204" pitchFamily="34" charset="-120"/>
              </a:rPr>
              <a:t>請注意：能否立即取得全文視論文作者之授權。</a:t>
            </a:r>
            <a:endParaRPr lang="zh-TW" altLang="en-US"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0458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vert="horz" lIns="91440" tIns="45720" rIns="91440" bIns="45720" rtlCol="0" anchor="b">
            <a:normAutofit/>
          </a:bodyPr>
          <a:lstStyle/>
          <a:p>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查找達人開始找</a:t>
            </a:r>
            <a:r>
              <a:rPr lang="en-US" altLang="zh-TW"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a:t>
            </a:r>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學長、學姊論文</a:t>
            </a:r>
          </a:p>
        </p:txBody>
      </p:sp>
      <p:sp>
        <p:nvSpPr>
          <p:cNvPr id="4" name="日期版面配置區 3"/>
          <p:cNvSpPr>
            <a:spLocks noGrp="1"/>
          </p:cNvSpPr>
          <p:nvPr>
            <p:ph type="dt" sz="half" idx="10"/>
          </p:nvPr>
        </p:nvSpPr>
        <p:spPr/>
        <p:txBody>
          <a:bodyPr/>
          <a:lstStyle/>
          <a:p>
            <a:fld id="{6FBEF629-5B83-4BC0-A441-87DD746B0DC1}" type="datetime1">
              <a:rPr lang="en-US" altLang="zh-TW" smtClean="0"/>
              <a:t>3/24/2020</a:t>
            </a:fld>
            <a:endParaRPr lang="zh-TW" altLang="en-US"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1676400"/>
            <a:ext cx="8973667" cy="50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投影片編號版面配置區 4"/>
          <p:cNvSpPr>
            <a:spLocks noGrp="1"/>
          </p:cNvSpPr>
          <p:nvPr>
            <p:ph type="sldNum" sz="quarter" idx="12"/>
          </p:nvPr>
        </p:nvSpPr>
        <p:spPr/>
        <p:txBody>
          <a:bodyPr/>
          <a:lstStyle/>
          <a:p>
            <a:fld id="{B13333A4-2EF1-4B79-B68C-AB20E66B4822}" type="slidenum">
              <a:rPr lang="en-US" altLang="zh-TW" smtClean="0"/>
              <a:pPr/>
              <a:t>33</a:t>
            </a:fld>
            <a:endParaRPr lang="zh-TW" altLang="en-US" dirty="0"/>
          </a:p>
        </p:txBody>
      </p:sp>
    </p:spTree>
    <p:extLst>
      <p:ext uri="{BB962C8B-B14F-4D97-AF65-F5344CB8AC3E}">
        <p14:creationId xmlns:p14="http://schemas.microsoft.com/office/powerpoint/2010/main" val="150606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vert="horz" lIns="91440" tIns="45720" rIns="91440" bIns="45720" rtlCol="0" anchor="b">
            <a:normAutofit/>
          </a:bodyPr>
          <a:lstStyle/>
          <a:p>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查找達人開始找</a:t>
            </a:r>
            <a:r>
              <a:rPr lang="en-US" altLang="zh-TW"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a:t>
            </a:r>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華藝線上圖書館</a:t>
            </a:r>
          </a:p>
        </p:txBody>
      </p:sp>
      <p:sp>
        <p:nvSpPr>
          <p:cNvPr id="4" name="日期版面配置區 3"/>
          <p:cNvSpPr>
            <a:spLocks noGrp="1"/>
          </p:cNvSpPr>
          <p:nvPr>
            <p:ph type="dt" sz="half" idx="10"/>
          </p:nvPr>
        </p:nvSpPr>
        <p:spPr/>
        <p:txBody>
          <a:bodyPr/>
          <a:lstStyle/>
          <a:p>
            <a:fld id="{4F9A4484-7293-4231-80C5-27FD69E6CD1A}" type="datetime1">
              <a:rPr lang="en-US" altLang="zh-TW" smtClean="0"/>
              <a:t>3/24/2020</a:t>
            </a:fld>
            <a:endParaRPr lang="zh-TW" altLang="en-US" dirty="0"/>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1676400"/>
            <a:ext cx="8921643" cy="50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投影片編號版面配置區 4"/>
          <p:cNvSpPr>
            <a:spLocks noGrp="1"/>
          </p:cNvSpPr>
          <p:nvPr>
            <p:ph type="sldNum" sz="quarter" idx="12"/>
          </p:nvPr>
        </p:nvSpPr>
        <p:spPr/>
        <p:txBody>
          <a:bodyPr/>
          <a:lstStyle/>
          <a:p>
            <a:fld id="{B13333A4-2EF1-4B79-B68C-AB20E66B4822}" type="slidenum">
              <a:rPr lang="en-US" altLang="zh-TW" smtClean="0"/>
              <a:pPr/>
              <a:t>34</a:t>
            </a:fld>
            <a:endParaRPr lang="zh-TW" altLang="en-US" dirty="0"/>
          </a:p>
        </p:txBody>
      </p:sp>
    </p:spTree>
    <p:extLst>
      <p:ext uri="{BB962C8B-B14F-4D97-AF65-F5344CB8AC3E}">
        <p14:creationId xmlns:p14="http://schemas.microsoft.com/office/powerpoint/2010/main" val="338161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vert="horz" lIns="91440" tIns="45720" rIns="91440" bIns="45720" rtlCol="0" anchor="b">
            <a:normAutofit/>
          </a:bodyPr>
          <a:lstStyle/>
          <a:p>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查找達人開始找</a:t>
            </a:r>
            <a:r>
              <a:rPr lang="en-US" altLang="zh-TW"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a:t>
            </a:r>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華藝線上圖書館</a:t>
            </a:r>
          </a:p>
        </p:txBody>
      </p:sp>
      <p:sp>
        <p:nvSpPr>
          <p:cNvPr id="4" name="日期版面配置區 3"/>
          <p:cNvSpPr>
            <a:spLocks noGrp="1"/>
          </p:cNvSpPr>
          <p:nvPr>
            <p:ph type="dt" sz="half" idx="10"/>
          </p:nvPr>
        </p:nvSpPr>
        <p:spPr/>
        <p:txBody>
          <a:bodyPr/>
          <a:lstStyle/>
          <a:p>
            <a:fld id="{71A587A2-7C52-43A5-A41B-F37D691974D3}" type="datetime1">
              <a:rPr lang="en-US" altLang="zh-TW" smtClean="0"/>
              <a:t>3/24/2020</a:t>
            </a:fld>
            <a:endParaRPr lang="zh-TW" altLang="en-US" dirty="0"/>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1676400"/>
            <a:ext cx="8954855" cy="50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投影片編號版面配置區 4"/>
          <p:cNvSpPr>
            <a:spLocks noGrp="1"/>
          </p:cNvSpPr>
          <p:nvPr>
            <p:ph type="sldNum" sz="quarter" idx="12"/>
          </p:nvPr>
        </p:nvSpPr>
        <p:spPr/>
        <p:txBody>
          <a:bodyPr/>
          <a:lstStyle/>
          <a:p>
            <a:fld id="{B13333A4-2EF1-4B79-B68C-AB20E66B4822}" type="slidenum">
              <a:rPr lang="en-US" altLang="zh-TW" smtClean="0"/>
              <a:pPr/>
              <a:t>35</a:t>
            </a:fld>
            <a:endParaRPr lang="zh-TW" altLang="en-US" dirty="0"/>
          </a:p>
        </p:txBody>
      </p:sp>
    </p:spTree>
    <p:extLst>
      <p:ext uri="{BB962C8B-B14F-4D97-AF65-F5344CB8AC3E}">
        <p14:creationId xmlns:p14="http://schemas.microsoft.com/office/powerpoint/2010/main" val="262518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vert="horz" lIns="91440" tIns="45720" rIns="91440" bIns="45720" rtlCol="0" anchor="b">
            <a:normAutofit/>
          </a:bodyPr>
          <a:lstStyle/>
          <a:p>
            <a:r>
              <a:rPr lang="zh-TW" altLang="en-US" sz="5400" b="1" spc="50" dirty="0" smtClean="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書目管理軟體</a:t>
            </a:r>
            <a:r>
              <a:rPr lang="en-US" altLang="zh-TW" sz="5400" b="1" spc="50" dirty="0" smtClean="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~EndNote</a:t>
            </a:r>
            <a:endPar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endParaRPr>
          </a:p>
        </p:txBody>
      </p:sp>
      <p:sp>
        <p:nvSpPr>
          <p:cNvPr id="4" name="日期版面配置區 3"/>
          <p:cNvSpPr>
            <a:spLocks noGrp="1"/>
          </p:cNvSpPr>
          <p:nvPr>
            <p:ph type="dt" sz="half" idx="10"/>
          </p:nvPr>
        </p:nvSpPr>
        <p:spPr/>
        <p:txBody>
          <a:bodyPr/>
          <a:lstStyle/>
          <a:p>
            <a:fld id="{71A587A2-7C52-43A5-A41B-F37D691974D3}" type="datetime1">
              <a:rPr lang="en-US" altLang="zh-TW" smtClean="0"/>
              <a:t>3/24/2020</a:t>
            </a:fld>
            <a:endParaRPr lang="zh-TW" altLang="en-US" dirty="0"/>
          </a:p>
        </p:txBody>
      </p:sp>
      <p:sp>
        <p:nvSpPr>
          <p:cNvPr id="5" name="投影片編號版面配置區 4"/>
          <p:cNvSpPr>
            <a:spLocks noGrp="1"/>
          </p:cNvSpPr>
          <p:nvPr>
            <p:ph type="sldNum" sz="quarter" idx="12"/>
          </p:nvPr>
        </p:nvSpPr>
        <p:spPr/>
        <p:txBody>
          <a:bodyPr/>
          <a:lstStyle/>
          <a:p>
            <a:fld id="{B13333A4-2EF1-4B79-B68C-AB20E66B4822}" type="slidenum">
              <a:rPr lang="en-US" altLang="zh-TW" smtClean="0"/>
              <a:pPr/>
              <a:t>36</a:t>
            </a:fld>
            <a:endParaRPr lang="zh-TW" altLang="en-US" dirty="0"/>
          </a:p>
        </p:txBody>
      </p:sp>
      <p:graphicFrame>
        <p:nvGraphicFramePr>
          <p:cNvPr id="8" name="資料庫圖表 7"/>
          <p:cNvGraphicFramePr/>
          <p:nvPr>
            <p:extLst>
              <p:ext uri="{D42A27DB-BD31-4B8C-83A1-F6EECF244321}">
                <p14:modId xmlns:p14="http://schemas.microsoft.com/office/powerpoint/2010/main" val="1871932311"/>
              </p:ext>
            </p:extLst>
          </p:nvPr>
        </p:nvGraphicFramePr>
        <p:xfrm>
          <a:off x="533400" y="1752600"/>
          <a:ext cx="98298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834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vert="horz" lIns="91440" tIns="45720" rIns="91440" bIns="45720" rtlCol="0" anchor="b">
            <a:normAutofit/>
          </a:bodyPr>
          <a:lstStyle/>
          <a:p>
            <a:r>
              <a:rPr lang="zh-TW" altLang="en-US" sz="5400" b="1" spc="50" dirty="0" smtClean="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書目管理軟體</a:t>
            </a:r>
            <a:r>
              <a:rPr lang="en-US" altLang="zh-TW" sz="5400" b="1" spc="50" dirty="0" smtClean="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~EndNote</a:t>
            </a:r>
            <a:endPar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endParaRPr>
          </a:p>
        </p:txBody>
      </p:sp>
      <p:sp>
        <p:nvSpPr>
          <p:cNvPr id="4" name="日期版面配置區 3"/>
          <p:cNvSpPr>
            <a:spLocks noGrp="1"/>
          </p:cNvSpPr>
          <p:nvPr>
            <p:ph type="dt" sz="half" idx="10"/>
          </p:nvPr>
        </p:nvSpPr>
        <p:spPr/>
        <p:txBody>
          <a:bodyPr/>
          <a:lstStyle/>
          <a:p>
            <a:fld id="{71A587A2-7C52-43A5-A41B-F37D691974D3}" type="datetime1">
              <a:rPr lang="en-US" altLang="zh-TW" smtClean="0"/>
              <a:t>3/24/2020</a:t>
            </a:fld>
            <a:endParaRPr lang="zh-TW" altLang="en-US" dirty="0"/>
          </a:p>
        </p:txBody>
      </p:sp>
      <p:sp>
        <p:nvSpPr>
          <p:cNvPr id="5" name="投影片編號版面配置區 4"/>
          <p:cNvSpPr>
            <a:spLocks noGrp="1"/>
          </p:cNvSpPr>
          <p:nvPr>
            <p:ph type="sldNum" sz="quarter" idx="12"/>
          </p:nvPr>
        </p:nvSpPr>
        <p:spPr/>
        <p:txBody>
          <a:bodyPr/>
          <a:lstStyle/>
          <a:p>
            <a:fld id="{B13333A4-2EF1-4B79-B68C-AB20E66B4822}" type="slidenum">
              <a:rPr lang="en-US" altLang="zh-TW" smtClean="0"/>
              <a:pPr/>
              <a:t>37</a:t>
            </a:fld>
            <a:endParaRPr lang="zh-TW" altLang="en-US" dirty="0"/>
          </a:p>
        </p:txBody>
      </p:sp>
      <p:graphicFrame>
        <p:nvGraphicFramePr>
          <p:cNvPr id="6" name="資料庫圖表 5"/>
          <p:cNvGraphicFramePr/>
          <p:nvPr>
            <p:extLst>
              <p:ext uri="{D42A27DB-BD31-4B8C-83A1-F6EECF244321}">
                <p14:modId xmlns:p14="http://schemas.microsoft.com/office/powerpoint/2010/main" val="3979623026"/>
              </p:ext>
            </p:extLst>
          </p:nvPr>
        </p:nvGraphicFramePr>
        <p:xfrm>
          <a:off x="1043608" y="1628800"/>
          <a:ext cx="7262192" cy="46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6972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查找達人開始找</a:t>
            </a:r>
            <a:r>
              <a:rPr lang="en-US" altLang="zh-TW" sz="5400" b="1" spc="50" dirty="0" smtClean="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a:t>
            </a:r>
            <a:r>
              <a:rPr lang="zh-TW" altLang="en-US" sz="5400" b="1" spc="50" dirty="0" smtClean="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學位論文</a:t>
            </a:r>
            <a:endParaRPr lang="zh-TW" altLang="en-US" dirty="0"/>
          </a:p>
        </p:txBody>
      </p:sp>
      <p:sp>
        <p:nvSpPr>
          <p:cNvPr id="4" name="日期版面配置區 3"/>
          <p:cNvSpPr>
            <a:spLocks noGrp="1"/>
          </p:cNvSpPr>
          <p:nvPr>
            <p:ph type="dt" sz="half" idx="10"/>
          </p:nvPr>
        </p:nvSpPr>
        <p:spPr/>
        <p:txBody>
          <a:bodyPr/>
          <a:lstStyle/>
          <a:p>
            <a:fld id="{2E857F29-A4AC-4534-9F89-408BC1951107}" type="datetime1">
              <a:rPr lang="en-US" altLang="zh-TW" smtClean="0"/>
              <a:t>3/24/2020</a:t>
            </a:fld>
            <a:endParaRPr lang="zh-TW" altLang="en-US" dirty="0"/>
          </a:p>
        </p:txBody>
      </p:sp>
      <p:sp>
        <p:nvSpPr>
          <p:cNvPr id="5" name="投影片編號版面配置區 4"/>
          <p:cNvSpPr>
            <a:spLocks noGrp="1"/>
          </p:cNvSpPr>
          <p:nvPr>
            <p:ph type="sldNum" sz="quarter" idx="12"/>
          </p:nvPr>
        </p:nvSpPr>
        <p:spPr/>
        <p:txBody>
          <a:bodyPr/>
          <a:lstStyle/>
          <a:p>
            <a:fld id="{B13333A4-2EF1-4B79-B68C-AB20E66B4822}" type="slidenum">
              <a:rPr lang="en-US" altLang="zh-TW" smtClean="0"/>
              <a:pPr/>
              <a:t>38</a:t>
            </a:fld>
            <a:endParaRPr lang="zh-TW" altLang="en-US" dirty="0"/>
          </a:p>
        </p:txBody>
      </p:sp>
      <p:grpSp>
        <p:nvGrpSpPr>
          <p:cNvPr id="7" name="组 182"/>
          <p:cNvGrpSpPr/>
          <p:nvPr/>
        </p:nvGrpSpPr>
        <p:grpSpPr>
          <a:xfrm rot="20637708">
            <a:off x="9177669" y="229936"/>
            <a:ext cx="2785575" cy="2773680"/>
            <a:chOff x="3035087" y="3715773"/>
            <a:chExt cx="2623700" cy="2623700"/>
          </a:xfrm>
        </p:grpSpPr>
        <p:grpSp>
          <p:nvGrpSpPr>
            <p:cNvPr id="8" name="组 181"/>
            <p:cNvGrpSpPr/>
            <p:nvPr/>
          </p:nvGrpSpPr>
          <p:grpSpPr>
            <a:xfrm>
              <a:off x="3035087" y="3715773"/>
              <a:ext cx="2623700" cy="2623700"/>
              <a:chOff x="3035087" y="3715773"/>
              <a:chExt cx="2623700" cy="2623700"/>
            </a:xfrm>
          </p:grpSpPr>
          <p:sp>
            <p:nvSpPr>
              <p:cNvPr id="10" name="椭圆 177"/>
              <p:cNvSpPr/>
              <p:nvPr/>
            </p:nvSpPr>
            <p:spPr>
              <a:xfrm>
                <a:off x="3035087" y="3715773"/>
                <a:ext cx="2623700" cy="2623700"/>
              </a:xfrm>
              <a:prstGeom prst="ellipse">
                <a:avLst/>
              </a:prstGeom>
              <a:solidFill>
                <a:srgbClr val="F3CA8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椭圆 179"/>
              <p:cNvSpPr/>
              <p:nvPr/>
            </p:nvSpPr>
            <p:spPr>
              <a:xfrm>
                <a:off x="3149449" y="3830134"/>
                <a:ext cx="2394979" cy="2394978"/>
              </a:xfrm>
              <a:prstGeom prst="ellipse">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椭圆 180"/>
              <p:cNvSpPr/>
              <p:nvPr/>
            </p:nvSpPr>
            <p:spPr>
              <a:xfrm>
                <a:off x="3220823" y="3901509"/>
                <a:ext cx="2252228" cy="2252228"/>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9" name="矩形 8"/>
            <p:cNvSpPr/>
            <p:nvPr/>
          </p:nvSpPr>
          <p:spPr>
            <a:xfrm>
              <a:off x="3406575" y="3943540"/>
              <a:ext cx="1880728" cy="2008826"/>
            </a:xfrm>
            <a:prstGeom prst="rect">
              <a:avLst/>
            </a:prstGeom>
          </p:spPr>
          <p:txBody>
            <a:bodyPr wrap="none" anchor="ctr">
              <a:spAutoFit/>
            </a:bodyPr>
            <a:lstStyle/>
            <a:p>
              <a:pPr lvl="0" algn="ctr"/>
              <a:r>
                <a:rPr lang="en-US" altLang="zh-TW" sz="6600" b="1" dirty="0" smtClean="0">
                  <a:solidFill>
                    <a:srgbClr val="C00000"/>
                  </a:solidFill>
                  <a:latin typeface="微軟正黑體" panose="020B0604030504040204" pitchFamily="34" charset="-120"/>
                  <a:ea typeface="微軟正黑體" panose="020B0604030504040204" pitchFamily="34" charset="-120"/>
                  <a:cs typeface="Microsoft YaHei" charset="0"/>
                </a:rPr>
                <a:t>Ur</a:t>
              </a:r>
            </a:p>
            <a:p>
              <a:pPr lvl="0" algn="ctr"/>
              <a:r>
                <a:rPr lang="en-US" altLang="zh-TW" sz="6600" b="1" dirty="0" smtClean="0">
                  <a:solidFill>
                    <a:srgbClr val="C00000"/>
                  </a:solidFill>
                  <a:latin typeface="微軟正黑體" panose="020B0604030504040204" pitchFamily="34" charset="-120"/>
                  <a:ea typeface="微軟正黑體" panose="020B0604030504040204" pitchFamily="34" charset="-120"/>
                  <a:cs typeface="Microsoft YaHei" charset="0"/>
                </a:rPr>
                <a:t>Tur</a:t>
              </a:r>
              <a:r>
                <a:rPr lang="en-US" altLang="zh-TW" sz="6600" b="1" dirty="0">
                  <a:solidFill>
                    <a:srgbClr val="C00000"/>
                  </a:solidFill>
                  <a:latin typeface="微軟正黑體" panose="020B0604030504040204" pitchFamily="34" charset="-120"/>
                  <a:ea typeface="微軟正黑體" panose="020B0604030504040204" pitchFamily="34" charset="-120"/>
                  <a:cs typeface="Microsoft YaHei" charset="0"/>
                </a:rPr>
                <a:t>n</a:t>
              </a:r>
              <a:endParaRPr lang="en-US" altLang="zh-CN" sz="6600" b="1" dirty="0">
                <a:solidFill>
                  <a:srgbClr val="C00000"/>
                </a:solidFill>
                <a:latin typeface="微軟正黑體" panose="020B0604030504040204" pitchFamily="34" charset="-120"/>
                <a:ea typeface="微軟正黑體" panose="020B0604030504040204" pitchFamily="34" charset="-120"/>
                <a:cs typeface="Microsoft YaHei" charset="0"/>
              </a:endParaRPr>
            </a:p>
          </p:txBody>
        </p:sp>
      </p:grpSp>
      <p:sp>
        <p:nvSpPr>
          <p:cNvPr id="18" name="文字方塊 17"/>
          <p:cNvSpPr txBox="1"/>
          <p:nvPr/>
        </p:nvSpPr>
        <p:spPr>
          <a:xfrm>
            <a:off x="325538" y="2173513"/>
            <a:ext cx="8766956" cy="1600434"/>
          </a:xfrm>
          <a:prstGeom prst="rect">
            <a:avLst/>
          </a:prstGeom>
          <a:solidFill>
            <a:schemeClr val="accent3">
              <a:lumMod val="60000"/>
              <a:lumOff val="40000"/>
            </a:schemeClr>
          </a:solidFill>
          <a:scene3d>
            <a:camera prst="orthographicFront"/>
            <a:lightRig rig="threePt" dir="t"/>
          </a:scene3d>
          <a:sp3d>
            <a:bevelT/>
          </a:sp3d>
        </p:spPr>
        <p:txBody>
          <a:bodyPr wrap="square" lIns="121917" tIns="60958" rIns="121917" bIns="60958" rtlCol="0">
            <a:spAutoFit/>
          </a:bodyPr>
          <a:lstStyle/>
          <a:p>
            <a:pPr marL="457200" indent="-457200">
              <a:buFont typeface="+mj-lt"/>
              <a:buAutoNum type="arabicPeriod"/>
            </a:pPr>
            <a:r>
              <a:rPr lang="zh-TW" altLang="en-US" sz="2400" dirty="0" smtClean="0">
                <a:solidFill>
                  <a:schemeClr val="accent4">
                    <a:lumMod val="50000"/>
                  </a:schemeClr>
                </a:solidFill>
                <a:latin typeface="微軟正黑體" panose="020B0604030504040204" pitchFamily="34" charset="-120"/>
                <a:ea typeface="微軟正黑體" panose="020B0604030504040204" pitchFamily="34" charset="-120"/>
              </a:rPr>
              <a:t>請準備自己研究主題關鍵字</a:t>
            </a:r>
            <a:endParaRPr lang="en-US" altLang="zh-TW" sz="2400" dirty="0" smtClean="0">
              <a:solidFill>
                <a:schemeClr val="accent4">
                  <a:lumMod val="50000"/>
                </a:schemeClr>
              </a:solidFill>
              <a:latin typeface="微軟正黑體" panose="020B0604030504040204" pitchFamily="34" charset="-120"/>
              <a:ea typeface="微軟正黑體" panose="020B0604030504040204" pitchFamily="34" charset="-120"/>
            </a:endParaRPr>
          </a:p>
          <a:p>
            <a:pPr marL="457200" indent="-457200">
              <a:buFont typeface="+mj-lt"/>
              <a:buAutoNum type="arabicPeriod"/>
            </a:pPr>
            <a:r>
              <a:rPr lang="zh-TW" altLang="en-US" sz="2400" dirty="0" smtClean="0">
                <a:solidFill>
                  <a:schemeClr val="accent4">
                    <a:lumMod val="50000"/>
                  </a:schemeClr>
                </a:solidFill>
                <a:latin typeface="微軟正黑體" panose="020B0604030504040204" pitchFamily="34" charset="-120"/>
                <a:ea typeface="微軟正黑體" panose="020B0604030504040204" pitchFamily="34" charset="-120"/>
              </a:rPr>
              <a:t>選擇一個中文或一個外文電子資料庫</a:t>
            </a:r>
            <a:endParaRPr lang="en-US" altLang="zh-TW" sz="2400" dirty="0" smtClean="0">
              <a:solidFill>
                <a:schemeClr val="accent4">
                  <a:lumMod val="50000"/>
                </a:schemeClr>
              </a:solidFill>
              <a:latin typeface="微軟正黑體" panose="020B0604030504040204" pitchFamily="34" charset="-120"/>
              <a:ea typeface="微軟正黑體" panose="020B0604030504040204" pitchFamily="34" charset="-120"/>
            </a:endParaRPr>
          </a:p>
          <a:p>
            <a:pPr marL="457200" indent="-457200">
              <a:buFont typeface="+mj-lt"/>
              <a:buAutoNum type="arabicPeriod"/>
            </a:pPr>
            <a:r>
              <a:rPr lang="zh-TW" altLang="en-US" sz="2400" dirty="0" smtClean="0">
                <a:solidFill>
                  <a:schemeClr val="accent4">
                    <a:lumMod val="50000"/>
                  </a:schemeClr>
                </a:solidFill>
                <a:latin typeface="微軟正黑體" panose="020B0604030504040204" pitchFamily="34" charset="-120"/>
                <a:ea typeface="微軟正黑體" panose="020B0604030504040204" pitchFamily="34" charset="-120"/>
              </a:rPr>
              <a:t>找出合適文獻</a:t>
            </a:r>
            <a:endParaRPr lang="en-US" altLang="zh-TW" sz="2400" dirty="0" smtClean="0">
              <a:solidFill>
                <a:schemeClr val="accent4">
                  <a:lumMod val="50000"/>
                </a:schemeClr>
              </a:solidFill>
              <a:latin typeface="微軟正黑體" panose="020B0604030504040204" pitchFamily="34" charset="-120"/>
              <a:ea typeface="微軟正黑體" panose="020B0604030504040204" pitchFamily="34" charset="-120"/>
            </a:endParaRPr>
          </a:p>
          <a:p>
            <a:pPr marL="457200" indent="-457200">
              <a:buFont typeface="+mj-lt"/>
              <a:buAutoNum type="arabicPeriod"/>
            </a:pPr>
            <a:r>
              <a:rPr lang="zh-TW" altLang="en-US" sz="2400" dirty="0" smtClean="0">
                <a:solidFill>
                  <a:schemeClr val="accent4">
                    <a:lumMod val="50000"/>
                  </a:schemeClr>
                </a:solidFill>
                <a:latin typeface="微軟正黑體" panose="020B0604030504040204" pitchFamily="34" charset="-120"/>
                <a:ea typeface="微軟正黑體" panose="020B0604030504040204" pitchFamily="34" charset="-120"/>
              </a:rPr>
              <a:t>將書目匯出至</a:t>
            </a:r>
            <a:r>
              <a:rPr lang="en-US" altLang="zh-TW" sz="2400" dirty="0" smtClean="0">
                <a:solidFill>
                  <a:schemeClr val="accent4">
                    <a:lumMod val="50000"/>
                  </a:schemeClr>
                </a:solidFill>
                <a:latin typeface="微軟正黑體" panose="020B0604030504040204" pitchFamily="34" charset="-120"/>
                <a:ea typeface="微軟正黑體" panose="020B0604030504040204" pitchFamily="34" charset="-120"/>
              </a:rPr>
              <a:t>EndNote</a:t>
            </a:r>
            <a:endParaRPr lang="zh-TW" altLang="en-US" sz="2400" dirty="0">
              <a:solidFill>
                <a:schemeClr val="accent4">
                  <a:lumMod val="50000"/>
                </a:schemeClr>
              </a:solidFill>
              <a:latin typeface="微軟正黑體" panose="020B0604030504040204" pitchFamily="34" charset="-120"/>
              <a:ea typeface="微軟正黑體" panose="020B0604030504040204" pitchFamily="34" charset="-120"/>
            </a:endParaRPr>
          </a:p>
        </p:txBody>
      </p:sp>
      <p:sp>
        <p:nvSpPr>
          <p:cNvPr id="19" name="矩形 18"/>
          <p:cNvSpPr/>
          <p:nvPr/>
        </p:nvSpPr>
        <p:spPr>
          <a:xfrm>
            <a:off x="325537" y="1609450"/>
            <a:ext cx="2623786" cy="564063"/>
          </a:xfrm>
          <a:prstGeom prst="rect">
            <a:avLst/>
          </a:prstGeom>
          <a:solidFill>
            <a:schemeClr val="accent5"/>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TW" altLang="en-US" sz="3200" spc="400" dirty="0" smtClean="0">
                <a:solidFill>
                  <a:schemeClr val="accent3">
                    <a:lumMod val="50000"/>
                  </a:schemeClr>
                </a:solidFill>
                <a:latin typeface="微軟正黑體" panose="020B0604030504040204" pitchFamily="34" charset="-120"/>
                <a:ea typeface="微軟正黑體" panose="020B0604030504040204" pitchFamily="34" charset="-120"/>
              </a:rPr>
              <a:t>匯出書目</a:t>
            </a:r>
            <a:endParaRPr lang="zh-TW" altLang="en-US" sz="3200" spc="400" dirty="0">
              <a:solidFill>
                <a:schemeClr val="accent3">
                  <a:lumMod val="50000"/>
                </a:schemeClr>
              </a:solidFill>
              <a:latin typeface="微軟正黑體" panose="020B0604030504040204" pitchFamily="34" charset="-120"/>
              <a:ea typeface="微軟正黑體" panose="020B0604030504040204" pitchFamily="34" charset="-120"/>
            </a:endParaRPr>
          </a:p>
        </p:txBody>
      </p:sp>
      <p:pic>
        <p:nvPicPr>
          <p:cNvPr id="13" name="圖片 12"/>
          <p:cNvPicPr>
            <a:picLocks noChangeAspect="1"/>
          </p:cNvPicPr>
          <p:nvPr/>
        </p:nvPicPr>
        <p:blipFill>
          <a:blip r:embed="rId2"/>
          <a:stretch>
            <a:fillRect/>
          </a:stretch>
        </p:blipFill>
        <p:spPr>
          <a:xfrm>
            <a:off x="212680" y="4337154"/>
            <a:ext cx="11766639" cy="1620000"/>
          </a:xfrm>
          <a:prstGeom prst="rect">
            <a:avLst/>
          </a:prstGeom>
        </p:spPr>
      </p:pic>
    </p:spTree>
    <p:extLst>
      <p:ext uri="{BB962C8B-B14F-4D97-AF65-F5344CB8AC3E}">
        <p14:creationId xmlns:p14="http://schemas.microsoft.com/office/powerpoint/2010/main" val="111888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vert="horz" lIns="91440" tIns="45720" rIns="91440" bIns="45720" rtlCol="0" anchor="b">
            <a:normAutofit/>
          </a:bodyPr>
          <a:lstStyle/>
          <a:p>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資源探索</a:t>
            </a:r>
          </a:p>
        </p:txBody>
      </p:sp>
      <p:sp>
        <p:nvSpPr>
          <p:cNvPr id="4" name="日期版面配置區 3"/>
          <p:cNvSpPr>
            <a:spLocks noGrp="1"/>
          </p:cNvSpPr>
          <p:nvPr>
            <p:ph type="dt" sz="half" idx="10"/>
          </p:nvPr>
        </p:nvSpPr>
        <p:spPr/>
        <p:txBody>
          <a:bodyPr/>
          <a:lstStyle/>
          <a:p>
            <a:fld id="{2E857F29-A4AC-4534-9F89-408BC1951107}" type="datetime1">
              <a:rPr lang="en-US" altLang="zh-TW" smtClean="0"/>
              <a:t>3/24/2020</a:t>
            </a:fld>
            <a:endParaRPr lang="zh-TW" altLang="en-US" dirty="0"/>
          </a:p>
        </p:txBody>
      </p:sp>
      <p:sp>
        <p:nvSpPr>
          <p:cNvPr id="5" name="投影片編號版面配置區 4"/>
          <p:cNvSpPr>
            <a:spLocks noGrp="1"/>
          </p:cNvSpPr>
          <p:nvPr>
            <p:ph type="sldNum" sz="quarter" idx="12"/>
          </p:nvPr>
        </p:nvSpPr>
        <p:spPr/>
        <p:txBody>
          <a:bodyPr/>
          <a:lstStyle/>
          <a:p>
            <a:fld id="{B13333A4-2EF1-4B79-B68C-AB20E66B4822}" type="slidenum">
              <a:rPr lang="en-US" altLang="zh-TW" smtClean="0"/>
              <a:pPr/>
              <a:t>39</a:t>
            </a:fld>
            <a:endParaRPr lang="zh-TW" altLang="en-US" dirty="0"/>
          </a:p>
        </p:txBody>
      </p:sp>
      <p:pic>
        <p:nvPicPr>
          <p:cNvPr id="10" name="內容版面配置區 9"/>
          <p:cNvPicPr>
            <a:picLocks noGrp="1" noChangeAspect="1"/>
          </p:cNvPicPr>
          <p:nvPr>
            <p:ph idx="1"/>
          </p:nvPr>
        </p:nvPicPr>
        <p:blipFill>
          <a:blip r:embed="rId2"/>
          <a:stretch>
            <a:fillRect/>
          </a:stretch>
        </p:blipFill>
        <p:spPr>
          <a:xfrm>
            <a:off x="838200" y="1885754"/>
            <a:ext cx="10515600" cy="4231080"/>
          </a:xfrm>
          <a:prstGeom prst="rect">
            <a:avLst/>
          </a:prstGeom>
        </p:spPr>
      </p:pic>
      <p:sp>
        <p:nvSpPr>
          <p:cNvPr id="7" name="矩形 6"/>
          <p:cNvSpPr/>
          <p:nvPr/>
        </p:nvSpPr>
        <p:spPr>
          <a:xfrm>
            <a:off x="1277420" y="3810000"/>
            <a:ext cx="6342580" cy="2209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97844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vert="horz" lIns="91440" tIns="45720" rIns="91440" bIns="45720" rtlCol="0" anchor="b">
            <a:normAutofit/>
          </a:bodyPr>
          <a:lstStyle/>
          <a:p>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樓層</a:t>
            </a:r>
            <a:r>
              <a:rPr lang="zh-TW" altLang="en-US" sz="5400" b="1" spc="50" dirty="0" smtClean="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配置與資料借用</a:t>
            </a:r>
            <a:endPar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endParaRPr>
          </a:p>
        </p:txBody>
      </p:sp>
      <p:sp>
        <p:nvSpPr>
          <p:cNvPr id="4" name="日期版面配置區 3"/>
          <p:cNvSpPr>
            <a:spLocks noGrp="1"/>
          </p:cNvSpPr>
          <p:nvPr>
            <p:ph type="dt" sz="half" idx="10"/>
          </p:nvPr>
        </p:nvSpPr>
        <p:spPr/>
        <p:txBody>
          <a:bodyPr/>
          <a:lstStyle/>
          <a:p>
            <a:pPr rtl="0"/>
            <a:fld id="{8E9C4311-E835-4EFF-B3C8-5CA501A66EFE}" type="datetime1">
              <a:rPr lang="en-US" altLang="zh-TW" smtClean="0"/>
              <a:t>3/24/2020</a:t>
            </a:fld>
            <a:endParaRPr lang="zh-TW" altLang="en-US" dirty="0"/>
          </a:p>
        </p:txBody>
      </p:sp>
      <p:sp>
        <p:nvSpPr>
          <p:cNvPr id="3" name="投影片編號版面配置區 2"/>
          <p:cNvSpPr>
            <a:spLocks noGrp="1"/>
          </p:cNvSpPr>
          <p:nvPr>
            <p:ph type="sldNum" sz="quarter" idx="12"/>
          </p:nvPr>
        </p:nvSpPr>
        <p:spPr/>
        <p:txBody>
          <a:bodyPr/>
          <a:lstStyle/>
          <a:p>
            <a:fld id="{B13333A4-2EF1-4B79-B68C-AB20E66B4822}" type="slidenum">
              <a:rPr lang="en-US" altLang="zh-TW" smtClean="0"/>
              <a:pPr/>
              <a:t>4</a:t>
            </a:fld>
            <a:endParaRPr lang="zh-TW" altLang="en-US" dirty="0"/>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524000"/>
            <a:ext cx="8918000" cy="50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2133600" y="5410200"/>
            <a:ext cx="8232200" cy="685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矩形圖說文字 5"/>
          <p:cNvSpPr/>
          <p:nvPr/>
        </p:nvSpPr>
        <p:spPr>
          <a:xfrm>
            <a:off x="10668000" y="5753100"/>
            <a:ext cx="1295400" cy="810900"/>
          </a:xfrm>
          <a:prstGeom prst="wedgeRoundRectCallout">
            <a:avLst>
              <a:gd name="adj1" fmla="val -70350"/>
              <a:gd name="adj2" fmla="val 2379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solidFill>
                  <a:schemeClr val="accent1">
                    <a:lumMod val="50000"/>
                  </a:schemeClr>
                </a:solidFill>
                <a:latin typeface="微軟正黑體" panose="020B0604030504040204" pitchFamily="34" charset="-120"/>
                <a:ea typeface="微軟正黑體" panose="020B0604030504040204" pitchFamily="34" charset="-120"/>
              </a:rPr>
              <a:t>調閱</a:t>
            </a:r>
            <a:endParaRPr lang="zh-TW" altLang="en-US" sz="2800" dirty="0">
              <a:solidFill>
                <a:schemeClr val="accent1">
                  <a:lumMod val="50000"/>
                </a:schemeClr>
              </a:solidFill>
              <a:latin typeface="微軟正黑體" panose="020B0604030504040204" pitchFamily="34" charset="-120"/>
              <a:ea typeface="微軟正黑體" panose="020B0604030504040204" pitchFamily="34" charset="-120"/>
            </a:endParaRPr>
          </a:p>
        </p:txBody>
      </p:sp>
      <p:sp>
        <p:nvSpPr>
          <p:cNvPr id="8" name="矩形 7"/>
          <p:cNvSpPr/>
          <p:nvPr/>
        </p:nvSpPr>
        <p:spPr>
          <a:xfrm>
            <a:off x="2146110" y="6128980"/>
            <a:ext cx="8232200" cy="4350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8153400" y="1905000"/>
            <a:ext cx="2133600" cy="2514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8153400" y="4419600"/>
            <a:ext cx="2133600" cy="990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圖說文字 10"/>
          <p:cNvSpPr/>
          <p:nvPr/>
        </p:nvSpPr>
        <p:spPr>
          <a:xfrm>
            <a:off x="10642410" y="4191000"/>
            <a:ext cx="1295400" cy="963300"/>
          </a:xfrm>
          <a:prstGeom prst="wedgeRoundRectCallout">
            <a:avLst>
              <a:gd name="adj1" fmla="val -70350"/>
              <a:gd name="adj2" fmla="val 2379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solidFill>
                  <a:schemeClr val="accent1">
                    <a:lumMod val="50000"/>
                  </a:schemeClr>
                </a:solidFill>
                <a:latin typeface="微軟正黑體" panose="020B0604030504040204" pitchFamily="34" charset="-120"/>
                <a:ea typeface="微軟正黑體" panose="020B0604030504040204" pitchFamily="34" charset="-120"/>
              </a:rPr>
              <a:t>館內限閱</a:t>
            </a:r>
            <a:endParaRPr lang="zh-TW" altLang="en-US" sz="2800" dirty="0">
              <a:solidFill>
                <a:schemeClr val="accent1">
                  <a:lumMod val="50000"/>
                </a:schemeClr>
              </a:solidFill>
              <a:latin typeface="微軟正黑體" panose="020B0604030504040204" pitchFamily="34" charset="-120"/>
              <a:ea typeface="微軟正黑體" panose="020B0604030504040204" pitchFamily="34" charset="-120"/>
            </a:endParaRPr>
          </a:p>
        </p:txBody>
      </p:sp>
      <p:sp>
        <p:nvSpPr>
          <p:cNvPr id="12" name="圓角矩形圖說文字 11"/>
          <p:cNvSpPr/>
          <p:nvPr/>
        </p:nvSpPr>
        <p:spPr>
          <a:xfrm>
            <a:off x="10650371" y="2667000"/>
            <a:ext cx="1295400" cy="900750"/>
          </a:xfrm>
          <a:prstGeom prst="wedgeRoundRectCallout">
            <a:avLst>
              <a:gd name="adj1" fmla="val -70350"/>
              <a:gd name="adj2" fmla="val 2379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solidFill>
                  <a:schemeClr val="accent1">
                    <a:lumMod val="50000"/>
                  </a:schemeClr>
                </a:solidFill>
                <a:latin typeface="微軟正黑體" panose="020B0604030504040204" pitchFamily="34" charset="-120"/>
                <a:ea typeface="微軟正黑體" panose="020B0604030504040204" pitchFamily="34" charset="-120"/>
              </a:rPr>
              <a:t>自由借用</a:t>
            </a:r>
            <a:endParaRPr lang="zh-TW" altLang="en-US" sz="2800" dirty="0">
              <a:solidFill>
                <a:schemeClr val="accent1">
                  <a:lumMod val="5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8535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7" grpId="0" animBg="1"/>
      <p:bldP spid="9" grpId="0" animBg="1"/>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vert="horz" lIns="91440" tIns="45720" rIns="91440" bIns="45720" rtlCol="0" anchor="b">
            <a:normAutofit fontScale="90000"/>
          </a:bodyPr>
          <a:lstStyle/>
          <a:p>
            <a:r>
              <a:rPr lang="en-US" altLang="zh-TW"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Google</a:t>
            </a:r>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學術搜尋串連淡江館藏</a:t>
            </a:r>
            <a:r>
              <a:rPr lang="en-US" altLang="zh-TW"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a:t>
            </a:r>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設定</a:t>
            </a:r>
          </a:p>
        </p:txBody>
      </p:sp>
      <p:sp>
        <p:nvSpPr>
          <p:cNvPr id="4" name="日期版面配置區 3"/>
          <p:cNvSpPr>
            <a:spLocks noGrp="1"/>
          </p:cNvSpPr>
          <p:nvPr>
            <p:ph type="dt" sz="half" idx="10"/>
          </p:nvPr>
        </p:nvSpPr>
        <p:spPr/>
        <p:txBody>
          <a:bodyPr/>
          <a:lstStyle/>
          <a:p>
            <a:fld id="{47A884EE-B63E-4DE4-8DDC-68A15EBC77F8}" type="datetime1">
              <a:rPr lang="en-US" altLang="zh-TW" smtClean="0"/>
              <a:t>3/24/2020</a:t>
            </a:fld>
            <a:endParaRPr lang="zh-TW" altLang="en-US" dirty="0"/>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11797255" cy="50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投影片編號版面配置區 4"/>
          <p:cNvSpPr>
            <a:spLocks noGrp="1"/>
          </p:cNvSpPr>
          <p:nvPr>
            <p:ph type="sldNum" sz="quarter" idx="12"/>
          </p:nvPr>
        </p:nvSpPr>
        <p:spPr/>
        <p:txBody>
          <a:bodyPr/>
          <a:lstStyle/>
          <a:p>
            <a:fld id="{B13333A4-2EF1-4B79-B68C-AB20E66B4822}" type="slidenum">
              <a:rPr lang="en-US" altLang="zh-TW" smtClean="0"/>
              <a:pPr/>
              <a:t>40</a:t>
            </a:fld>
            <a:endParaRPr lang="zh-TW" altLang="en-US" dirty="0"/>
          </a:p>
        </p:txBody>
      </p:sp>
      <p:pic>
        <p:nvPicPr>
          <p:cNvPr id="6" name="圖片 5"/>
          <p:cNvPicPr>
            <a:picLocks noChangeAspect="1"/>
          </p:cNvPicPr>
          <p:nvPr/>
        </p:nvPicPr>
        <p:blipFill>
          <a:blip r:embed="rId3"/>
          <a:stretch>
            <a:fillRect/>
          </a:stretch>
        </p:blipFill>
        <p:spPr>
          <a:xfrm>
            <a:off x="4876800" y="3796400"/>
            <a:ext cx="3400000" cy="400000"/>
          </a:xfrm>
          <a:prstGeom prst="rect">
            <a:avLst/>
          </a:prstGeom>
        </p:spPr>
      </p:pic>
    </p:spTree>
    <p:extLst>
      <p:ext uri="{BB962C8B-B14F-4D97-AF65-F5344CB8AC3E}">
        <p14:creationId xmlns:p14="http://schemas.microsoft.com/office/powerpoint/2010/main" val="345124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vert="horz" lIns="91440" tIns="45720" rIns="91440" bIns="45720" rtlCol="0" anchor="b">
            <a:normAutofit fontScale="90000"/>
          </a:bodyPr>
          <a:lstStyle/>
          <a:p>
            <a:r>
              <a:rPr lang="en-US" altLang="zh-TW"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Google</a:t>
            </a:r>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學術搜尋串連淡江館藏</a:t>
            </a:r>
            <a:r>
              <a:rPr lang="en-US" altLang="zh-TW"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a:t>
            </a:r>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全文</a:t>
            </a:r>
            <a:r>
              <a:rPr lang="en-US" altLang="zh-TW"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a:t>
            </a:r>
            <a:endPar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endParaRPr>
          </a:p>
        </p:txBody>
      </p:sp>
      <p:sp>
        <p:nvSpPr>
          <p:cNvPr id="4" name="日期版面配置區 3"/>
          <p:cNvSpPr>
            <a:spLocks noGrp="1"/>
          </p:cNvSpPr>
          <p:nvPr>
            <p:ph type="dt" sz="half" idx="10"/>
          </p:nvPr>
        </p:nvSpPr>
        <p:spPr/>
        <p:txBody>
          <a:bodyPr/>
          <a:lstStyle/>
          <a:p>
            <a:fld id="{CFDDEB2F-C3C8-4EE8-B94D-5610C7FA1A1D}" type="datetime1">
              <a:rPr lang="en-US" altLang="zh-TW" smtClean="0"/>
              <a:t>3/24/2020</a:t>
            </a:fld>
            <a:endParaRPr lang="zh-TW" altLang="en-US" dirty="0"/>
          </a:p>
        </p:txBody>
      </p:sp>
      <p:pic>
        <p:nvPicPr>
          <p:cNvPr id="8" name="內容版面配置區 7"/>
          <p:cNvPicPr>
            <a:picLocks noGrp="1" noChangeAspect="1"/>
          </p:cNvPicPr>
          <p:nvPr>
            <p:ph idx="1"/>
          </p:nvPr>
        </p:nvPicPr>
        <p:blipFill>
          <a:blip r:embed="rId2"/>
          <a:stretch>
            <a:fillRect/>
          </a:stretch>
        </p:blipFill>
        <p:spPr>
          <a:xfrm>
            <a:off x="2133600" y="1689715"/>
            <a:ext cx="7153538" cy="4860000"/>
          </a:xfrm>
          <a:prstGeom prst="rect">
            <a:avLst/>
          </a:prstGeom>
        </p:spPr>
      </p:pic>
      <p:sp>
        <p:nvSpPr>
          <p:cNvPr id="5" name="矩形 4"/>
          <p:cNvSpPr/>
          <p:nvPr/>
        </p:nvSpPr>
        <p:spPr>
          <a:xfrm>
            <a:off x="6781800" y="3352800"/>
            <a:ext cx="1676400" cy="91440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6781800" y="5025438"/>
            <a:ext cx="1676400" cy="1222962"/>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投影片編號版面配置區 5"/>
          <p:cNvSpPr>
            <a:spLocks noGrp="1"/>
          </p:cNvSpPr>
          <p:nvPr>
            <p:ph type="sldNum" sz="quarter" idx="12"/>
          </p:nvPr>
        </p:nvSpPr>
        <p:spPr/>
        <p:txBody>
          <a:bodyPr/>
          <a:lstStyle/>
          <a:p>
            <a:fld id="{B13333A4-2EF1-4B79-B68C-AB20E66B4822}" type="slidenum">
              <a:rPr lang="en-US" altLang="zh-TW" smtClean="0"/>
              <a:pPr/>
              <a:t>41</a:t>
            </a:fld>
            <a:endParaRPr lang="zh-TW" altLang="en-US" dirty="0"/>
          </a:p>
        </p:txBody>
      </p:sp>
    </p:spTree>
    <p:extLst>
      <p:ext uri="{BB962C8B-B14F-4D97-AF65-F5344CB8AC3E}">
        <p14:creationId xmlns:p14="http://schemas.microsoft.com/office/powerpoint/2010/main" val="9443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vert="horz" lIns="91440" tIns="45720" rIns="91440" bIns="45720" rtlCol="0" anchor="b">
            <a:noAutofit/>
          </a:bodyPr>
          <a:lstStyle/>
          <a:p>
            <a:r>
              <a:rPr lang="zh-TW" altLang="en-US" sz="4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當淡江「無館藏」，找查達人會怎麼做？</a:t>
            </a:r>
          </a:p>
        </p:txBody>
      </p:sp>
      <p:sp>
        <p:nvSpPr>
          <p:cNvPr id="4" name="日期版面配置區 3"/>
          <p:cNvSpPr>
            <a:spLocks noGrp="1"/>
          </p:cNvSpPr>
          <p:nvPr>
            <p:ph type="dt" sz="half" idx="10"/>
          </p:nvPr>
        </p:nvSpPr>
        <p:spPr/>
        <p:txBody>
          <a:bodyPr/>
          <a:lstStyle/>
          <a:p>
            <a:fld id="{CF4EAD10-A50C-4580-AE2A-17DD8964BABF}" type="datetime1">
              <a:rPr lang="en-US" altLang="zh-TW" smtClean="0"/>
              <a:t>3/24/2020</a:t>
            </a:fld>
            <a:endParaRPr lang="zh-TW" altLang="en-US" dirty="0"/>
          </a:p>
        </p:txBody>
      </p:sp>
      <p:sp>
        <p:nvSpPr>
          <p:cNvPr id="5" name="矩形 4"/>
          <p:cNvSpPr/>
          <p:nvPr/>
        </p:nvSpPr>
        <p:spPr>
          <a:xfrm>
            <a:off x="7848600" y="4572000"/>
            <a:ext cx="1600200" cy="533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投影片編號版面配置區 6"/>
          <p:cNvSpPr>
            <a:spLocks noGrp="1"/>
          </p:cNvSpPr>
          <p:nvPr>
            <p:ph type="sldNum" sz="quarter" idx="12"/>
          </p:nvPr>
        </p:nvSpPr>
        <p:spPr/>
        <p:txBody>
          <a:bodyPr/>
          <a:lstStyle/>
          <a:p>
            <a:fld id="{B13333A4-2EF1-4B79-B68C-AB20E66B4822}" type="slidenum">
              <a:rPr lang="en-US" altLang="zh-TW" smtClean="0"/>
              <a:pPr/>
              <a:t>42</a:t>
            </a:fld>
            <a:endParaRPr lang="zh-TW" altLang="en-US" dirty="0"/>
          </a:p>
        </p:txBody>
      </p:sp>
      <p:pic>
        <p:nvPicPr>
          <p:cNvPr id="10" name="內容版面配置區 9"/>
          <p:cNvPicPr>
            <a:picLocks noGrp="1" noChangeAspect="1"/>
          </p:cNvPicPr>
          <p:nvPr>
            <p:ph idx="1"/>
          </p:nvPr>
        </p:nvPicPr>
        <p:blipFill>
          <a:blip r:embed="rId2"/>
          <a:stretch>
            <a:fillRect/>
          </a:stretch>
        </p:blipFill>
        <p:spPr>
          <a:xfrm>
            <a:off x="873544" y="1825625"/>
            <a:ext cx="10444912" cy="4351338"/>
          </a:xfrm>
          <a:prstGeom prst="rect">
            <a:avLst/>
          </a:prstGeom>
        </p:spPr>
      </p:pic>
      <p:sp>
        <p:nvSpPr>
          <p:cNvPr id="6" name="矩形 5"/>
          <p:cNvSpPr/>
          <p:nvPr/>
        </p:nvSpPr>
        <p:spPr>
          <a:xfrm>
            <a:off x="7738753" y="4571010"/>
            <a:ext cx="4419600" cy="1143000"/>
          </a:xfrm>
          <a:prstGeom prst="rect">
            <a:avLst/>
          </a:prstGeom>
          <a:solidFill>
            <a:srgbClr val="F1C3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zh-TW" altLang="en-US" sz="2000" b="1" dirty="0" smtClean="0">
                <a:solidFill>
                  <a:schemeClr val="bg1"/>
                </a:solidFill>
                <a:latin typeface="微軟正黑體" panose="020B0604030504040204" pitchFamily="34" charset="-120"/>
                <a:ea typeface="微軟正黑體" panose="020B0604030504040204" pitchFamily="34" charset="-120"/>
              </a:rPr>
              <a:t>每人每月可推薦</a:t>
            </a:r>
            <a:r>
              <a:rPr lang="en-US" altLang="zh-TW" sz="2000" b="1" dirty="0" smtClean="0">
                <a:solidFill>
                  <a:schemeClr val="bg1"/>
                </a:solidFill>
                <a:latin typeface="微軟正黑體" panose="020B0604030504040204" pitchFamily="34" charset="-120"/>
                <a:ea typeface="微軟正黑體" panose="020B0604030504040204" pitchFamily="34" charset="-120"/>
              </a:rPr>
              <a:t>5</a:t>
            </a:r>
            <a:r>
              <a:rPr lang="zh-TW" altLang="en-US" sz="2000" b="1" dirty="0" smtClean="0">
                <a:solidFill>
                  <a:schemeClr val="bg1"/>
                </a:solidFill>
                <a:latin typeface="微軟正黑體" panose="020B0604030504040204" pitchFamily="34" charset="-120"/>
                <a:ea typeface="微軟正黑體" panose="020B0604030504040204" pitchFamily="34" charset="-120"/>
              </a:rPr>
              <a:t>筆</a:t>
            </a:r>
            <a:endParaRPr lang="en-US" altLang="zh-TW" sz="2000" b="1" dirty="0" smtClean="0">
              <a:solidFill>
                <a:schemeClr val="bg1"/>
              </a:solidFill>
              <a:latin typeface="微軟正黑體" panose="020B0604030504040204" pitchFamily="34" charset="-120"/>
              <a:ea typeface="微軟正黑體" panose="020B0604030504040204" pitchFamily="34" charset="-120"/>
            </a:endParaRPr>
          </a:p>
          <a:p>
            <a:pPr marL="342900" indent="-342900">
              <a:buFont typeface="+mj-lt"/>
              <a:buAutoNum type="arabicPeriod"/>
            </a:pPr>
            <a:r>
              <a:rPr lang="zh-TW" altLang="en-US" sz="2000" b="1" dirty="0" smtClean="0">
                <a:solidFill>
                  <a:schemeClr val="bg1"/>
                </a:solidFill>
                <a:latin typeface="微軟正黑體" panose="020B0604030504040204" pitchFamily="34" charset="-120"/>
                <a:ea typeface="微軟正黑體" panose="020B0604030504040204" pitchFamily="34" charset="-120"/>
              </a:rPr>
              <a:t>善用「</a:t>
            </a:r>
            <a:r>
              <a:rPr lang="zh-TW" altLang="en-US" sz="2000" b="1" dirty="0" smtClean="0">
                <a:solidFill>
                  <a:schemeClr val="tx2">
                    <a:lumMod val="50000"/>
                  </a:schemeClr>
                </a:solidFill>
                <a:latin typeface="微軟正黑體" panose="020B0604030504040204" pitchFamily="34" charset="-120"/>
                <a:ea typeface="微軟正黑體" panose="020B0604030504040204" pitchFamily="34" charset="-120"/>
              </a:rPr>
              <a:t>我要推薦</a:t>
            </a:r>
            <a:r>
              <a:rPr lang="zh-TW" altLang="en-US" sz="2000" b="1" dirty="0" smtClean="0">
                <a:solidFill>
                  <a:schemeClr val="bg1"/>
                </a:solidFill>
                <a:latin typeface="微軟正黑體" panose="020B0604030504040204" pitchFamily="34" charset="-120"/>
                <a:ea typeface="微軟正黑體" panose="020B0604030504040204" pitchFamily="34" charset="-120"/>
              </a:rPr>
              <a:t>」，充實</a:t>
            </a:r>
            <a:r>
              <a:rPr lang="zh-TW" altLang="en-US" sz="2000" b="1" dirty="0">
                <a:solidFill>
                  <a:schemeClr val="bg1"/>
                </a:solidFill>
                <a:latin typeface="微軟正黑體" panose="020B0604030504040204" pitchFamily="34" charset="-120"/>
                <a:ea typeface="微軟正黑體" panose="020B0604030504040204" pitchFamily="34" charset="-120"/>
              </a:rPr>
              <a:t>館</a:t>
            </a:r>
            <a:r>
              <a:rPr lang="zh-TW" altLang="en-US" sz="2000" b="1" dirty="0" smtClean="0">
                <a:solidFill>
                  <a:schemeClr val="bg1"/>
                </a:solidFill>
                <a:latin typeface="微軟正黑體" panose="020B0604030504040204" pitchFamily="34" charset="-120"/>
                <a:ea typeface="微軟正黑體" panose="020B0604030504040204" pitchFamily="34" charset="-120"/>
              </a:rPr>
              <a:t>藏資源</a:t>
            </a:r>
            <a:endParaRPr lang="zh-TW" altLang="en-US" sz="20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5744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vert="horz" lIns="91440" tIns="45720" rIns="91440" bIns="45720" rtlCol="0" anchor="b">
            <a:noAutofit/>
          </a:bodyPr>
          <a:lstStyle/>
          <a:p>
            <a:r>
              <a:rPr lang="zh-TW" altLang="en-US" sz="4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當淡江「無館藏」，找查達人會怎麼做？</a:t>
            </a:r>
          </a:p>
        </p:txBody>
      </p:sp>
      <p:sp>
        <p:nvSpPr>
          <p:cNvPr id="4" name="日期版面配置區 3"/>
          <p:cNvSpPr>
            <a:spLocks noGrp="1"/>
          </p:cNvSpPr>
          <p:nvPr>
            <p:ph type="dt" sz="half" idx="10"/>
          </p:nvPr>
        </p:nvSpPr>
        <p:spPr/>
        <p:txBody>
          <a:bodyPr/>
          <a:lstStyle/>
          <a:p>
            <a:fld id="{71820AFD-8DAD-43BC-8B49-19BB466E59EB}" type="datetime1">
              <a:rPr lang="en-US" altLang="zh-TW" smtClean="0"/>
              <a:t>3/24/2020</a:t>
            </a:fld>
            <a:endParaRPr lang="zh-TW" altLang="en-US" dirty="0"/>
          </a:p>
        </p:txBody>
      </p:sp>
      <p:sp>
        <p:nvSpPr>
          <p:cNvPr id="5" name="投影片編號版面配置區 4"/>
          <p:cNvSpPr>
            <a:spLocks noGrp="1"/>
          </p:cNvSpPr>
          <p:nvPr>
            <p:ph type="sldNum" sz="quarter" idx="12"/>
          </p:nvPr>
        </p:nvSpPr>
        <p:spPr/>
        <p:txBody>
          <a:bodyPr/>
          <a:lstStyle/>
          <a:p>
            <a:fld id="{B13333A4-2EF1-4B79-B68C-AB20E66B4822}" type="slidenum">
              <a:rPr lang="en-US" altLang="zh-TW" smtClean="0"/>
              <a:pPr/>
              <a:t>43</a:t>
            </a:fld>
            <a:endParaRPr lang="zh-TW" altLang="en-US" dirty="0"/>
          </a:p>
        </p:txBody>
      </p:sp>
      <p:sp>
        <p:nvSpPr>
          <p:cNvPr id="8" name="Rectangle 3"/>
          <p:cNvSpPr>
            <a:spLocks noGrp="1"/>
          </p:cNvSpPr>
          <p:nvPr>
            <p:ph idx="1"/>
          </p:nvPr>
        </p:nvSpPr>
        <p:spPr/>
        <p:txBody>
          <a:bodyPr>
            <a:normAutofit lnSpcReduction="10000"/>
          </a:bodyPr>
          <a:lstStyle/>
          <a:p>
            <a:pPr marL="273050" indent="-273050"/>
            <a:r>
              <a:rPr lang="zh-TW" altLang="en-US" sz="3000" b="1" dirty="0" smtClean="0">
                <a:solidFill>
                  <a:srgbClr val="009900"/>
                </a:solidFill>
                <a:latin typeface="微軟正黑體" pitchFamily="34" charset="-120"/>
                <a:ea typeface="微軟正黑體" pitchFamily="34" charset="-120"/>
                <a:cs typeface="Arial" charset="0"/>
              </a:rPr>
              <a:t>線上申請</a:t>
            </a:r>
          </a:p>
          <a:p>
            <a:pPr marL="547688" lvl="1" indent="-273050"/>
            <a:r>
              <a:rPr lang="zh-TW" altLang="en-US" sz="3300" b="1" dirty="0" smtClean="0">
                <a:latin typeface="微軟正黑體" pitchFamily="34" charset="-120"/>
                <a:ea typeface="微軟正黑體" pitchFamily="34" charset="-120"/>
                <a:cs typeface="Arial" charset="0"/>
              </a:rPr>
              <a:t> </a:t>
            </a:r>
            <a:r>
              <a:rPr lang="zh-TW" altLang="en-US" sz="3000" b="1" dirty="0" smtClean="0">
                <a:latin typeface="微軟正黑體" pitchFamily="34" charset="-120"/>
                <a:ea typeface="微軟正黑體" pitchFamily="34" charset="-120"/>
                <a:cs typeface="Arial" charset="0"/>
              </a:rPr>
              <a:t>全國文獻傳遞服務系統 </a:t>
            </a:r>
            <a:r>
              <a:rPr lang="en-US" altLang="zh-TW" sz="3000" b="1" dirty="0" smtClean="0">
                <a:latin typeface="微軟正黑體" pitchFamily="34" charset="-120"/>
                <a:ea typeface="微軟正黑體" pitchFamily="34" charset="-120"/>
                <a:cs typeface="Arial" charset="0"/>
              </a:rPr>
              <a:t>(NDDS)</a:t>
            </a:r>
          </a:p>
          <a:p>
            <a:pPr marL="822325" lvl="2"/>
            <a:r>
              <a:rPr lang="zh-TW" altLang="en-US" b="1" dirty="0" smtClean="0">
                <a:solidFill>
                  <a:srgbClr val="FF0000"/>
                </a:solidFill>
                <a:latin typeface="微軟正黑體" pitchFamily="34" charset="-120"/>
                <a:ea typeface="微軟正黑體" pitchFamily="34" charset="-120"/>
              </a:rPr>
              <a:t>付費、合作館多、全年服務</a:t>
            </a:r>
          </a:p>
          <a:p>
            <a:pPr marL="822325" lvl="2"/>
            <a:r>
              <a:rPr lang="zh-TW" altLang="en-US" b="1" dirty="0" smtClean="0">
                <a:solidFill>
                  <a:srgbClr val="FF0000"/>
                </a:solidFill>
                <a:latin typeface="微軟正黑體" pitchFamily="34" charset="-120"/>
                <a:ea typeface="微軟正黑體" pitchFamily="34" charset="-120"/>
              </a:rPr>
              <a:t>第一次使用，須先申請帳號</a:t>
            </a:r>
            <a:endParaRPr lang="en-US" altLang="zh-TW" b="1" dirty="0" smtClean="0">
              <a:solidFill>
                <a:srgbClr val="FF0000"/>
              </a:solidFill>
              <a:latin typeface="微軟正黑體" pitchFamily="34" charset="-120"/>
              <a:ea typeface="微軟正黑體" pitchFamily="34" charset="-120"/>
            </a:endParaRPr>
          </a:p>
          <a:p>
            <a:pPr marL="547688" lvl="1" indent="-273050"/>
            <a:r>
              <a:rPr lang="zh-TW" altLang="en-US" sz="3000" b="1" dirty="0">
                <a:latin typeface="微軟正黑體" pitchFamily="34" charset="-120"/>
                <a:ea typeface="微軟正黑體" pitchFamily="34" charset="-120"/>
              </a:rPr>
              <a:t>西文期刊文獻快遞服務</a:t>
            </a:r>
            <a:r>
              <a:rPr lang="en-US" altLang="zh-TW" sz="3000" b="1" dirty="0">
                <a:latin typeface="微軟正黑體" pitchFamily="34" charset="-120"/>
                <a:ea typeface="微軟正黑體" pitchFamily="34" charset="-120"/>
              </a:rPr>
              <a:t>(</a:t>
            </a:r>
            <a:r>
              <a:rPr lang="en-US" altLang="zh-TW" sz="3000" b="1" dirty="0" err="1">
                <a:latin typeface="微軟正黑體" pitchFamily="34" charset="-120"/>
                <a:ea typeface="微軟正黑體" pitchFamily="34" charset="-120"/>
              </a:rPr>
              <a:t>RapidILL</a:t>
            </a:r>
            <a:r>
              <a:rPr lang="en-US" altLang="zh-TW" sz="3000" b="1" dirty="0" smtClean="0">
                <a:latin typeface="微軟正黑體" pitchFamily="34" charset="-120"/>
                <a:ea typeface="微軟正黑體" pitchFamily="34" charset="-120"/>
              </a:rPr>
              <a:t>)</a:t>
            </a:r>
            <a:endParaRPr lang="en-US" altLang="zh-TW" sz="3000" b="1" dirty="0">
              <a:latin typeface="微軟正黑體" pitchFamily="34" charset="-120"/>
              <a:ea typeface="微軟正黑體" pitchFamily="34" charset="-120"/>
            </a:endParaRPr>
          </a:p>
          <a:p>
            <a:pPr marL="822325" lvl="2"/>
            <a:r>
              <a:rPr lang="zh-TW" altLang="en-US" sz="2500" b="1" dirty="0">
                <a:solidFill>
                  <a:srgbClr val="FF0000"/>
                </a:solidFill>
                <a:latin typeface="微軟正黑體" pitchFamily="34" charset="-120"/>
                <a:ea typeface="微軟正黑體" pitchFamily="34" charset="-120"/>
              </a:rPr>
              <a:t>付費、快速</a:t>
            </a:r>
            <a:endParaRPr lang="en-US" altLang="zh-TW" sz="2500" b="1" dirty="0">
              <a:solidFill>
                <a:srgbClr val="FF0000"/>
              </a:solidFill>
              <a:latin typeface="微軟正黑體" pitchFamily="34" charset="-120"/>
              <a:ea typeface="微軟正黑體" pitchFamily="34" charset="-120"/>
            </a:endParaRPr>
          </a:p>
          <a:p>
            <a:pPr marL="273050" indent="-273050">
              <a:spcBef>
                <a:spcPts val="2400"/>
              </a:spcBef>
            </a:pPr>
            <a:r>
              <a:rPr lang="zh-TW" altLang="en-US" sz="3000" b="1" dirty="0" smtClean="0">
                <a:solidFill>
                  <a:srgbClr val="009900"/>
                </a:solidFill>
                <a:latin typeface="微軟正黑體" pitchFamily="34" charset="-120"/>
                <a:ea typeface="微軟正黑體" pitchFamily="34" charset="-120"/>
              </a:rPr>
              <a:t>親自到他校借／還書</a:t>
            </a:r>
          </a:p>
          <a:p>
            <a:pPr marL="547688" lvl="1" indent="-273050"/>
            <a:r>
              <a:rPr lang="zh-TW" altLang="en-US" sz="3000" b="1" dirty="0" smtClean="0">
                <a:latin typeface="微軟正黑體" pitchFamily="34" charset="-120"/>
                <a:ea typeface="微軟正黑體" pitchFamily="34" charset="-120"/>
              </a:rPr>
              <a:t>至總館</a:t>
            </a:r>
            <a:r>
              <a:rPr lang="en-US" altLang="zh-TW" sz="3000" b="1" dirty="0" smtClean="0">
                <a:latin typeface="微軟正黑體" pitchFamily="34" charset="-120"/>
                <a:ea typeface="微軟正黑體" pitchFamily="34" charset="-120"/>
              </a:rPr>
              <a:t>2</a:t>
            </a:r>
            <a:r>
              <a:rPr lang="zh-TW" altLang="en-US" sz="3000" b="1" dirty="0" smtClean="0">
                <a:latin typeface="微軟正黑體" pitchFamily="34" charset="-120"/>
                <a:ea typeface="微軟正黑體" pitchFamily="34" charset="-120"/>
              </a:rPr>
              <a:t>樓借用合作館借書證</a:t>
            </a:r>
          </a:p>
          <a:p>
            <a:pPr marL="547688" lvl="1" indent="-273050"/>
            <a:r>
              <a:rPr lang="zh-TW" altLang="en-US" sz="3000" b="1" dirty="0" smtClean="0">
                <a:latin typeface="微軟正黑體" pitchFamily="34" charset="-120"/>
                <a:ea typeface="微軟正黑體" pitchFamily="34" charset="-120"/>
              </a:rPr>
              <a:t>親自前往合作館借／還書</a:t>
            </a:r>
          </a:p>
        </p:txBody>
      </p:sp>
      <p:grpSp>
        <p:nvGrpSpPr>
          <p:cNvPr id="9" name="Group 451"/>
          <p:cNvGrpSpPr>
            <a:grpSpLocks/>
          </p:cNvGrpSpPr>
          <p:nvPr/>
        </p:nvGrpSpPr>
        <p:grpSpPr bwMode="auto">
          <a:xfrm>
            <a:off x="333416" y="5951445"/>
            <a:ext cx="6804025" cy="638175"/>
            <a:chOff x="0" y="3769"/>
            <a:chExt cx="4286" cy="402"/>
          </a:xfrm>
        </p:grpSpPr>
        <p:sp>
          <p:nvSpPr>
            <p:cNvPr id="10" name="Rectangle 452"/>
            <p:cNvSpPr>
              <a:spLocks noChangeArrowheads="1"/>
            </p:cNvSpPr>
            <p:nvPr/>
          </p:nvSpPr>
          <p:spPr bwMode="auto">
            <a:xfrm>
              <a:off x="12" y="3852"/>
              <a:ext cx="4274" cy="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kumimoji="1" sz="3200">
                  <a:solidFill>
                    <a:schemeClr val="tx1"/>
                  </a:solidFill>
                  <a:latin typeface="Arial" charset="0"/>
                  <a:ea typeface="標楷體" pitchFamily="65" charset="-120"/>
                </a:defRPr>
              </a:lvl1pPr>
              <a:lvl2pPr marL="742950" indent="-285750" eaLnBrk="0" hangingPunct="0">
                <a:spcBef>
                  <a:spcPct val="20000"/>
                </a:spcBef>
                <a:buChar char="–"/>
                <a:defRPr kumimoji="1" sz="2800">
                  <a:solidFill>
                    <a:schemeClr val="tx1"/>
                  </a:solidFill>
                  <a:latin typeface="Arial" charset="0"/>
                  <a:ea typeface="標楷體" pitchFamily="65" charset="-120"/>
                </a:defRPr>
              </a:lvl2pPr>
              <a:lvl3pPr marL="1143000" indent="-228600" eaLnBrk="0" hangingPunct="0">
                <a:spcBef>
                  <a:spcPct val="20000"/>
                </a:spcBef>
                <a:buChar char="•"/>
                <a:defRPr kumimoji="1" sz="2400">
                  <a:solidFill>
                    <a:schemeClr val="tx1"/>
                  </a:solidFill>
                  <a:latin typeface="Arial" charset="0"/>
                  <a:ea typeface="標楷體" pitchFamily="65" charset="-120"/>
                </a:defRPr>
              </a:lvl3pPr>
              <a:lvl4pPr marL="1600200" indent="-228600" eaLnBrk="0" hangingPunct="0">
                <a:spcBef>
                  <a:spcPct val="20000"/>
                </a:spcBef>
                <a:buChar char="–"/>
                <a:defRPr kumimoji="1" sz="2000">
                  <a:solidFill>
                    <a:schemeClr val="tx1"/>
                  </a:solidFill>
                  <a:latin typeface="Arial" charset="0"/>
                  <a:ea typeface="標楷體" pitchFamily="65" charset="-120"/>
                </a:defRPr>
              </a:lvl4pPr>
              <a:lvl5pPr marL="2057400" indent="-228600" eaLnBrk="0" hangingPunct="0">
                <a:spcBef>
                  <a:spcPct val="20000"/>
                </a:spcBef>
                <a:buChar char="»"/>
                <a:defRPr kumimoji="1" sz="2000">
                  <a:solidFill>
                    <a:schemeClr val="tx1"/>
                  </a:solidFill>
                  <a:latin typeface="Arial" charset="0"/>
                  <a:ea typeface="標楷體" pitchFamily="65"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9pPr>
            </a:lstStyle>
            <a:p>
              <a:pPr algn="ctr" eaLnBrk="1" hangingPunct="1">
                <a:spcBef>
                  <a:spcPct val="0"/>
                </a:spcBef>
                <a:buFontTx/>
                <a:buNone/>
              </a:pPr>
              <a:endParaRPr lang="zh-TW" altLang="en-US" sz="1800">
                <a:ea typeface="華康中圓體" pitchFamily="49" charset="-120"/>
              </a:endParaRPr>
            </a:p>
          </p:txBody>
        </p:sp>
        <p:sp>
          <p:nvSpPr>
            <p:cNvPr id="11" name="Freeform 453"/>
            <p:cNvSpPr>
              <a:spLocks/>
            </p:cNvSpPr>
            <p:nvPr/>
          </p:nvSpPr>
          <p:spPr bwMode="gray">
            <a:xfrm>
              <a:off x="0" y="3861"/>
              <a:ext cx="680" cy="208"/>
            </a:xfrm>
            <a:custGeom>
              <a:avLst/>
              <a:gdLst>
                <a:gd name="T0" fmla="*/ 0 w 845"/>
                <a:gd name="T1" fmla="*/ 0 h 101"/>
                <a:gd name="T2" fmla="*/ 184 w 845"/>
                <a:gd name="T3" fmla="*/ 0 h 101"/>
                <a:gd name="T4" fmla="*/ 163 w 845"/>
                <a:gd name="T5" fmla="*/ 15845 h 101"/>
                <a:gd name="T6" fmla="*/ 0 w 845"/>
                <a:gd name="T7" fmla="*/ 15845 h 101"/>
                <a:gd name="T8" fmla="*/ 0 w 845"/>
                <a:gd name="T9" fmla="*/ 0 h 1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5" h="101">
                  <a:moveTo>
                    <a:pt x="0" y="0"/>
                  </a:moveTo>
                  <a:lnTo>
                    <a:pt x="845" y="0"/>
                  </a:lnTo>
                  <a:lnTo>
                    <a:pt x="744" y="101"/>
                  </a:lnTo>
                  <a:lnTo>
                    <a:pt x="0" y="101"/>
                  </a:lnTo>
                  <a:lnTo>
                    <a:pt x="0" y="0"/>
                  </a:lnTo>
                  <a:close/>
                </a:path>
              </a:pathLst>
            </a:custGeom>
            <a:solidFill>
              <a:schemeClr val="bg1"/>
            </a:solidFill>
            <a:ln w="25400" cap="flat"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tIns="44450" rIns="45720" bIns="44450" anchor="ctr" anchorCtr="1"/>
            <a:lstStyle/>
            <a:p>
              <a:endParaRPr lang="zh-TW" altLang="en-US"/>
            </a:p>
          </p:txBody>
        </p:sp>
        <p:sp>
          <p:nvSpPr>
            <p:cNvPr id="12" name="Oval 454"/>
            <p:cNvSpPr>
              <a:spLocks noChangeArrowheads="1"/>
            </p:cNvSpPr>
            <p:nvPr/>
          </p:nvSpPr>
          <p:spPr bwMode="gray">
            <a:xfrm>
              <a:off x="0" y="3780"/>
              <a:ext cx="589" cy="391"/>
            </a:xfrm>
            <a:prstGeom prst="ellipse">
              <a:avLst/>
            </a:prstGeom>
            <a:solidFill>
              <a:srgbClr val="8DBB6B"/>
            </a:solidFill>
            <a:ln>
              <a:noFill/>
            </a:ln>
            <a:effectLst/>
            <a:extLst>
              <a:ext uri="{91240B29-F687-4F45-9708-019B960494DF}">
                <a14:hiddenLine xmlns:a14="http://schemas.microsoft.com/office/drawing/2010/main" w="25400" algn="ctr">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tIns="44450" rIns="45720" bIns="44450" anchor="ctr" anchorCtr="1"/>
            <a:lstStyle>
              <a:lvl1pPr eaLnBrk="0" hangingPunct="0">
                <a:spcBef>
                  <a:spcPct val="20000"/>
                </a:spcBef>
                <a:buChar char="•"/>
                <a:defRPr kumimoji="1" sz="3200">
                  <a:solidFill>
                    <a:schemeClr val="tx1"/>
                  </a:solidFill>
                  <a:latin typeface="Arial" charset="0"/>
                  <a:ea typeface="標楷體" pitchFamily="65" charset="-120"/>
                </a:defRPr>
              </a:lvl1pPr>
              <a:lvl2pPr marL="742950" indent="-285750" eaLnBrk="0" hangingPunct="0">
                <a:spcBef>
                  <a:spcPct val="20000"/>
                </a:spcBef>
                <a:buChar char="–"/>
                <a:defRPr kumimoji="1" sz="2800">
                  <a:solidFill>
                    <a:schemeClr val="tx1"/>
                  </a:solidFill>
                  <a:latin typeface="Arial" charset="0"/>
                  <a:ea typeface="標楷體" pitchFamily="65" charset="-120"/>
                </a:defRPr>
              </a:lvl2pPr>
              <a:lvl3pPr marL="1143000" indent="-228600" eaLnBrk="0" hangingPunct="0">
                <a:spcBef>
                  <a:spcPct val="20000"/>
                </a:spcBef>
                <a:buChar char="•"/>
                <a:defRPr kumimoji="1" sz="2400">
                  <a:solidFill>
                    <a:schemeClr val="tx1"/>
                  </a:solidFill>
                  <a:latin typeface="Arial" charset="0"/>
                  <a:ea typeface="標楷體" pitchFamily="65" charset="-120"/>
                </a:defRPr>
              </a:lvl3pPr>
              <a:lvl4pPr marL="1600200" indent="-228600" eaLnBrk="0" hangingPunct="0">
                <a:spcBef>
                  <a:spcPct val="20000"/>
                </a:spcBef>
                <a:buChar char="–"/>
                <a:defRPr kumimoji="1" sz="2000">
                  <a:solidFill>
                    <a:schemeClr val="tx1"/>
                  </a:solidFill>
                  <a:latin typeface="Arial" charset="0"/>
                  <a:ea typeface="標楷體" pitchFamily="65" charset="-120"/>
                </a:defRPr>
              </a:lvl4pPr>
              <a:lvl5pPr marL="2057400" indent="-228600" eaLnBrk="0" hangingPunct="0">
                <a:spcBef>
                  <a:spcPct val="20000"/>
                </a:spcBef>
                <a:buChar char="»"/>
                <a:defRPr kumimoji="1" sz="2000">
                  <a:solidFill>
                    <a:schemeClr val="tx1"/>
                  </a:solidFill>
                  <a:latin typeface="Arial" charset="0"/>
                  <a:ea typeface="標楷體" pitchFamily="65"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9pPr>
            </a:lstStyle>
            <a:p>
              <a:pPr eaLnBrk="1" hangingPunct="1">
                <a:spcBef>
                  <a:spcPct val="0"/>
                </a:spcBef>
                <a:buFontTx/>
                <a:buNone/>
              </a:pPr>
              <a:endParaRPr lang="zh-TW" altLang="en-US" sz="2800">
                <a:solidFill>
                  <a:schemeClr val="bg1"/>
                </a:solidFill>
                <a:latin typeface="Tahoma" pitchFamily="34" charset="0"/>
                <a:ea typeface="典匠中特圓" pitchFamily="49" charset="-120"/>
                <a:cs typeface="Tahoma" pitchFamily="34" charset="0"/>
              </a:endParaRPr>
            </a:p>
          </p:txBody>
        </p:sp>
        <p:sp>
          <p:nvSpPr>
            <p:cNvPr id="13" name="Text Box 455"/>
            <p:cNvSpPr txBox="1">
              <a:spLocks noChangeArrowheads="1"/>
            </p:cNvSpPr>
            <p:nvPr/>
          </p:nvSpPr>
          <p:spPr bwMode="auto">
            <a:xfrm>
              <a:off x="657" y="3839"/>
              <a:ext cx="233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kumimoji="1" sz="3200">
                  <a:solidFill>
                    <a:schemeClr val="tx1"/>
                  </a:solidFill>
                  <a:latin typeface="Arial" charset="0"/>
                  <a:ea typeface="標楷體" pitchFamily="65" charset="-120"/>
                </a:defRPr>
              </a:lvl1pPr>
              <a:lvl2pPr marL="742950" indent="-285750" eaLnBrk="0" hangingPunct="0">
                <a:spcBef>
                  <a:spcPct val="20000"/>
                </a:spcBef>
                <a:buChar char="–"/>
                <a:defRPr kumimoji="1" sz="2800">
                  <a:solidFill>
                    <a:schemeClr val="tx1"/>
                  </a:solidFill>
                  <a:latin typeface="Arial" charset="0"/>
                  <a:ea typeface="標楷體" pitchFamily="65" charset="-120"/>
                </a:defRPr>
              </a:lvl2pPr>
              <a:lvl3pPr marL="1143000" indent="-228600" eaLnBrk="0" hangingPunct="0">
                <a:spcBef>
                  <a:spcPct val="20000"/>
                </a:spcBef>
                <a:buChar char="•"/>
                <a:defRPr kumimoji="1" sz="2400">
                  <a:solidFill>
                    <a:schemeClr val="tx1"/>
                  </a:solidFill>
                  <a:latin typeface="Arial" charset="0"/>
                  <a:ea typeface="標楷體" pitchFamily="65" charset="-120"/>
                </a:defRPr>
              </a:lvl3pPr>
              <a:lvl4pPr marL="1600200" indent="-228600" eaLnBrk="0" hangingPunct="0">
                <a:spcBef>
                  <a:spcPct val="20000"/>
                </a:spcBef>
                <a:buChar char="–"/>
                <a:defRPr kumimoji="1" sz="2000">
                  <a:solidFill>
                    <a:schemeClr val="tx1"/>
                  </a:solidFill>
                  <a:latin typeface="Arial" charset="0"/>
                  <a:ea typeface="標楷體" pitchFamily="65" charset="-120"/>
                </a:defRPr>
              </a:lvl4pPr>
              <a:lvl5pPr marL="2057400" indent="-228600" eaLnBrk="0" hangingPunct="0">
                <a:spcBef>
                  <a:spcPct val="20000"/>
                </a:spcBef>
                <a:buChar char="»"/>
                <a:defRPr kumimoji="1" sz="2000">
                  <a:solidFill>
                    <a:schemeClr val="tx1"/>
                  </a:solidFill>
                  <a:latin typeface="Arial" charset="0"/>
                  <a:ea typeface="標楷體" pitchFamily="65"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標楷體" pitchFamily="65" charset="-120"/>
                </a:defRPr>
              </a:lvl9pPr>
            </a:lstStyle>
            <a:p>
              <a:pPr eaLnBrk="1" hangingPunct="1">
                <a:spcBef>
                  <a:spcPct val="0"/>
                </a:spcBef>
                <a:buFontTx/>
                <a:buNone/>
              </a:pPr>
              <a:r>
                <a:rPr lang="zh-TW" altLang="en-US" sz="1800" b="1" dirty="0">
                  <a:solidFill>
                    <a:srgbClr val="00B0F0"/>
                  </a:solidFill>
                  <a:latin typeface="微軟正黑體" pitchFamily="34" charset="-120"/>
                  <a:ea typeface="微軟正黑體" pitchFamily="34" charset="-120"/>
                </a:rPr>
                <a:t>首頁</a:t>
              </a:r>
              <a:r>
                <a:rPr lang="en-US" altLang="zh-TW" sz="1800" b="1" dirty="0">
                  <a:solidFill>
                    <a:srgbClr val="00B0F0"/>
                  </a:solidFill>
                  <a:latin typeface="微軟正黑體" pitchFamily="34" charset="-120"/>
                  <a:ea typeface="微軟正黑體" pitchFamily="34" charset="-120"/>
                  <a:sym typeface="Wingdings" pitchFamily="2" charset="2"/>
                </a:rPr>
                <a:t>&gt;</a:t>
              </a:r>
              <a:r>
                <a:rPr lang="zh-TW" altLang="en-US" sz="1800" b="1" dirty="0">
                  <a:solidFill>
                    <a:srgbClr val="00B0F0"/>
                  </a:solidFill>
                  <a:latin typeface="微軟正黑體" pitchFamily="34" charset="-120"/>
                  <a:ea typeface="微軟正黑體" pitchFamily="34" charset="-120"/>
                  <a:sym typeface="Wingdings" pitchFamily="2" charset="2"/>
                </a:rPr>
                <a:t> </a:t>
              </a:r>
              <a:r>
                <a:rPr lang="zh-TW" altLang="en-US" sz="1800" b="1" dirty="0" smtClean="0">
                  <a:solidFill>
                    <a:srgbClr val="00B0F0"/>
                  </a:solidFill>
                  <a:latin typeface="微軟正黑體" pitchFamily="34" charset="-120"/>
                  <a:ea typeface="微軟正黑體" pitchFamily="34" charset="-120"/>
                  <a:sym typeface="Wingdings" pitchFamily="2" charset="2"/>
                </a:rPr>
                <a:t>各項服務 </a:t>
              </a:r>
              <a:r>
                <a:rPr lang="en-US" altLang="zh-TW" sz="1800" b="1" dirty="0">
                  <a:solidFill>
                    <a:srgbClr val="00B0F0"/>
                  </a:solidFill>
                  <a:latin typeface="微軟正黑體" pitchFamily="34" charset="-120"/>
                  <a:ea typeface="微軟正黑體" pitchFamily="34" charset="-120"/>
                  <a:sym typeface="Wingdings" pitchFamily="2" charset="2"/>
                </a:rPr>
                <a:t>&gt; </a:t>
              </a:r>
              <a:r>
                <a:rPr lang="zh-TW" altLang="en-US" sz="1800" b="1" dirty="0">
                  <a:solidFill>
                    <a:srgbClr val="00B0F0"/>
                  </a:solidFill>
                  <a:latin typeface="微軟正黑體" pitchFamily="34" charset="-120"/>
                  <a:ea typeface="微軟正黑體" pitchFamily="34" charset="-120"/>
                  <a:sym typeface="Wingdings" pitchFamily="2" charset="2"/>
                </a:rPr>
                <a:t>館際借書與複印</a:t>
              </a:r>
              <a:endParaRPr lang="zh-TW" altLang="en-US" sz="1800" b="1" dirty="0">
                <a:solidFill>
                  <a:srgbClr val="00B0F0"/>
                </a:solidFill>
                <a:latin typeface="微軟正黑體" pitchFamily="34" charset="-120"/>
                <a:ea typeface="微軟正黑體" pitchFamily="34" charset="-120"/>
              </a:endParaRPr>
            </a:p>
          </p:txBody>
        </p:sp>
        <p:sp>
          <p:nvSpPr>
            <p:cNvPr id="14" name="Freeform 456"/>
            <p:cNvSpPr>
              <a:spLocks/>
            </p:cNvSpPr>
            <p:nvPr/>
          </p:nvSpPr>
          <p:spPr bwMode="auto">
            <a:xfrm>
              <a:off x="109" y="3769"/>
              <a:ext cx="383" cy="312"/>
            </a:xfrm>
            <a:custGeom>
              <a:avLst/>
              <a:gdLst>
                <a:gd name="T0" fmla="*/ 0 w 1127"/>
                <a:gd name="T1" fmla="*/ 0 h 1324"/>
                <a:gd name="T2" fmla="*/ 0 w 1127"/>
                <a:gd name="T3" fmla="*/ 0 h 1324"/>
                <a:gd name="T4" fmla="*/ 0 w 1127"/>
                <a:gd name="T5" fmla="*/ 0 h 1324"/>
                <a:gd name="T6" fmla="*/ 1 w 1127"/>
                <a:gd name="T7" fmla="*/ 0 h 1324"/>
                <a:gd name="T8" fmla="*/ 1 w 1127"/>
                <a:gd name="T9" fmla="*/ 0 h 1324"/>
                <a:gd name="T10" fmla="*/ 0 w 1127"/>
                <a:gd name="T11" fmla="*/ 0 h 1324"/>
                <a:gd name="T12" fmla="*/ 0 w 1127"/>
                <a:gd name="T13" fmla="*/ 0 h 13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7" h="1324">
                  <a:moveTo>
                    <a:pt x="0" y="652"/>
                  </a:moveTo>
                  <a:lnTo>
                    <a:pt x="151" y="528"/>
                  </a:lnTo>
                  <a:lnTo>
                    <a:pt x="495" y="952"/>
                  </a:lnTo>
                  <a:lnTo>
                    <a:pt x="1127" y="0"/>
                  </a:lnTo>
                  <a:lnTo>
                    <a:pt x="1127" y="384"/>
                  </a:lnTo>
                  <a:lnTo>
                    <a:pt x="515" y="1324"/>
                  </a:lnTo>
                  <a:lnTo>
                    <a:pt x="0" y="652"/>
                  </a:ln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grpSp>
      <p:pic>
        <p:nvPicPr>
          <p:cNvPr id="215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0887" y="1594171"/>
            <a:ext cx="4661659" cy="48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10668000" y="3581400"/>
            <a:ext cx="1066800" cy="5334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14926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13806" y="297501"/>
            <a:ext cx="7525393" cy="701731"/>
          </a:xfrm>
        </p:spPr>
        <p:txBody>
          <a:bodyPr vert="horz" lIns="91440" tIns="45720" rIns="91440" bIns="45720" rtlCol="0" anchor="b">
            <a:normAutofit fontScale="90000"/>
          </a:bodyPr>
          <a:lstStyle/>
          <a:p>
            <a:pPr algn="ctr"/>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延伸學習</a:t>
            </a:r>
            <a:r>
              <a:rPr lang="en-US" altLang="zh-TW"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圖書館講習</a:t>
            </a:r>
          </a:p>
        </p:txBody>
      </p:sp>
      <p:pic>
        <p:nvPicPr>
          <p:cNvPr id="5" name="圖片 4"/>
          <p:cNvPicPr>
            <a:picLocks noChangeAspect="1"/>
          </p:cNvPicPr>
          <p:nvPr/>
        </p:nvPicPr>
        <p:blipFill rotWithShape="1">
          <a:blip r:embed="rId2"/>
          <a:srcRect t="5906" r="8985" b="20873"/>
          <a:stretch/>
        </p:blipFill>
        <p:spPr>
          <a:xfrm>
            <a:off x="146668" y="1359021"/>
            <a:ext cx="6469641" cy="3960440"/>
          </a:xfrm>
          <a:prstGeom prst="rect">
            <a:avLst/>
          </a:prstGeom>
        </p:spPr>
      </p:pic>
      <p:pic>
        <p:nvPicPr>
          <p:cNvPr id="8" name="圖片 7"/>
          <p:cNvPicPr>
            <a:picLocks noChangeAspect="1"/>
          </p:cNvPicPr>
          <p:nvPr/>
        </p:nvPicPr>
        <p:blipFill>
          <a:blip r:embed="rId3"/>
          <a:stretch>
            <a:fillRect/>
          </a:stretch>
        </p:blipFill>
        <p:spPr>
          <a:xfrm>
            <a:off x="-296460" y="4671389"/>
            <a:ext cx="5139843" cy="2376264"/>
          </a:xfrm>
          <a:prstGeom prst="rect">
            <a:avLst/>
          </a:prstGeom>
        </p:spPr>
      </p:pic>
      <p:sp>
        <p:nvSpPr>
          <p:cNvPr id="10" name="向下箭號 9"/>
          <p:cNvSpPr/>
          <p:nvPr/>
        </p:nvSpPr>
        <p:spPr>
          <a:xfrm>
            <a:off x="2659366" y="3888110"/>
            <a:ext cx="762964" cy="171938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t>報名網址</a:t>
            </a:r>
            <a:endParaRPr lang="zh-TW" altLang="en-US" dirty="0"/>
          </a:p>
        </p:txBody>
      </p:sp>
      <p:sp>
        <p:nvSpPr>
          <p:cNvPr id="14" name="文字方塊 13"/>
          <p:cNvSpPr txBox="1"/>
          <p:nvPr/>
        </p:nvSpPr>
        <p:spPr>
          <a:xfrm>
            <a:off x="4602063" y="5887752"/>
            <a:ext cx="7514004" cy="369332"/>
          </a:xfrm>
          <a:prstGeom prst="rect">
            <a:avLst/>
          </a:prstGeom>
          <a:noFill/>
        </p:spPr>
        <p:txBody>
          <a:bodyPr wrap="square" rtlCol="0">
            <a:spAutoFit/>
          </a:bodyPr>
          <a:lstStyle/>
          <a:p>
            <a:r>
              <a:rPr lang="zh-TW" altLang="en-US" b="1" dirty="0" smtClean="0">
                <a:solidFill>
                  <a:schemeClr val="tx1">
                    <a:lumMod val="50000"/>
                    <a:lumOff val="50000"/>
                  </a:schemeClr>
                </a:solidFill>
              </a:rPr>
              <a:t>網頁路徑：圖書館網站</a:t>
            </a:r>
            <a:r>
              <a:rPr lang="en-US" altLang="zh-TW" b="1" dirty="0" smtClean="0">
                <a:solidFill>
                  <a:schemeClr val="tx1">
                    <a:lumMod val="50000"/>
                    <a:lumOff val="50000"/>
                  </a:schemeClr>
                </a:solidFill>
              </a:rPr>
              <a:t>&gt;</a:t>
            </a:r>
            <a:r>
              <a:rPr lang="zh-TW" altLang="en-US" b="1" dirty="0" smtClean="0">
                <a:solidFill>
                  <a:schemeClr val="tx1">
                    <a:lumMod val="50000"/>
                    <a:lumOff val="50000"/>
                  </a:schemeClr>
                </a:solidFill>
              </a:rPr>
              <a:t>各項服務</a:t>
            </a:r>
            <a:r>
              <a:rPr lang="en-US" altLang="zh-TW" b="1" dirty="0" smtClean="0">
                <a:solidFill>
                  <a:schemeClr val="tx1">
                    <a:lumMod val="50000"/>
                    <a:lumOff val="50000"/>
                  </a:schemeClr>
                </a:solidFill>
              </a:rPr>
              <a:t>&gt;</a:t>
            </a:r>
            <a:r>
              <a:rPr lang="zh-TW" altLang="en-US" b="1" dirty="0" smtClean="0">
                <a:solidFill>
                  <a:schemeClr val="tx1">
                    <a:lumMod val="50000"/>
                    <a:lumOff val="50000"/>
                  </a:schemeClr>
                </a:solidFill>
              </a:rPr>
              <a:t>圖書館講習</a:t>
            </a:r>
            <a:r>
              <a:rPr lang="en-US" altLang="zh-TW" b="1" dirty="0" smtClean="0">
                <a:solidFill>
                  <a:schemeClr val="tx1">
                    <a:lumMod val="50000"/>
                    <a:lumOff val="50000"/>
                  </a:schemeClr>
                </a:solidFill>
              </a:rPr>
              <a:t>&gt;</a:t>
            </a:r>
            <a:r>
              <a:rPr lang="zh-TW" altLang="en-US" b="1" dirty="0" smtClean="0">
                <a:solidFill>
                  <a:schemeClr val="tx1">
                    <a:lumMod val="50000"/>
                    <a:lumOff val="50000"/>
                  </a:schemeClr>
                </a:solidFill>
              </a:rPr>
              <a:t>圖書館與網路資源應用</a:t>
            </a:r>
            <a:endParaRPr lang="zh-TW" altLang="en-US" b="1" dirty="0">
              <a:solidFill>
                <a:schemeClr val="tx1">
                  <a:lumMod val="50000"/>
                  <a:lumOff val="50000"/>
                </a:schemeClr>
              </a:solidFill>
            </a:endParaRPr>
          </a:p>
        </p:txBody>
      </p:sp>
      <p:sp>
        <p:nvSpPr>
          <p:cNvPr id="4" name="投影片編號版面配置區 3"/>
          <p:cNvSpPr>
            <a:spLocks noGrp="1"/>
          </p:cNvSpPr>
          <p:nvPr>
            <p:ph type="sldNum" sz="quarter" idx="12"/>
          </p:nvPr>
        </p:nvSpPr>
        <p:spPr>
          <a:xfrm>
            <a:off x="8726157" y="6158580"/>
            <a:ext cx="2844800" cy="365125"/>
          </a:xfrm>
        </p:spPr>
        <p:txBody>
          <a:bodyPr>
            <a:normAutofit/>
          </a:bodyPr>
          <a:lstStyle/>
          <a:p>
            <a:fld id="{1AD93096-5B34-4342-9326-69289CEAE4C2}" type="slidenum">
              <a:rPr lang="en-US" smtClean="0"/>
              <a:pPr/>
              <a:t>44</a:t>
            </a:fld>
            <a:endParaRPr lang="en-US" dirty="0">
              <a:solidFill>
                <a:srgbClr val="FFFFFF"/>
              </a:solidFill>
            </a:endParaRPr>
          </a:p>
        </p:txBody>
      </p:sp>
      <p:sp>
        <p:nvSpPr>
          <p:cNvPr id="15" name="矩形 14"/>
          <p:cNvSpPr/>
          <p:nvPr/>
        </p:nvSpPr>
        <p:spPr>
          <a:xfrm>
            <a:off x="1566323" y="2525318"/>
            <a:ext cx="707141" cy="3344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2659366" y="3553687"/>
            <a:ext cx="943685" cy="3344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片 2"/>
          <p:cNvPicPr>
            <a:picLocks noChangeAspect="1"/>
          </p:cNvPicPr>
          <p:nvPr/>
        </p:nvPicPr>
        <p:blipFill>
          <a:blip r:embed="rId4"/>
          <a:stretch>
            <a:fillRect/>
          </a:stretch>
        </p:blipFill>
        <p:spPr>
          <a:xfrm>
            <a:off x="6673492" y="1627043"/>
            <a:ext cx="5442575" cy="3564000"/>
          </a:xfrm>
          <a:prstGeom prst="rect">
            <a:avLst/>
          </a:prstGeom>
        </p:spPr>
      </p:pic>
      <p:sp>
        <p:nvSpPr>
          <p:cNvPr id="6" name="矩形 5"/>
          <p:cNvSpPr/>
          <p:nvPr/>
        </p:nvSpPr>
        <p:spPr>
          <a:xfrm>
            <a:off x="8991600" y="4503408"/>
            <a:ext cx="1843793" cy="488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rgbClr val="C00000"/>
                </a:solidFill>
                <a:latin typeface="微軟正黑體" panose="020B0604030504040204" pitchFamily="34" charset="-120"/>
                <a:ea typeface="微軟正黑體" panose="020B0604030504040204" pitchFamily="34" charset="-120"/>
              </a:rPr>
              <a:t>歷次講習講義</a:t>
            </a:r>
            <a:endParaRPr lang="zh-TW" altLang="en-US"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0681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heel(1)">
                                      <p:cBhvr>
                                        <p:cTn id="28" dur="2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80">
                                          <p:stCondLst>
                                            <p:cond delay="0"/>
                                          </p:stCondLst>
                                        </p:cTn>
                                        <p:tgtEl>
                                          <p:spTgt spid="14"/>
                                        </p:tgtEl>
                                      </p:cBhvr>
                                    </p:animEffect>
                                    <p:anim calcmode="lin" valueType="num">
                                      <p:cBhvr>
                                        <p:cTn id="3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4" dur="26">
                                          <p:stCondLst>
                                            <p:cond delay="650"/>
                                          </p:stCondLst>
                                        </p:cTn>
                                        <p:tgtEl>
                                          <p:spTgt spid="14"/>
                                        </p:tgtEl>
                                      </p:cBhvr>
                                      <p:to x="100000" y="60000"/>
                                    </p:animScale>
                                    <p:animScale>
                                      <p:cBhvr>
                                        <p:cTn id="45" dur="166" decel="50000">
                                          <p:stCondLst>
                                            <p:cond delay="676"/>
                                          </p:stCondLst>
                                        </p:cTn>
                                        <p:tgtEl>
                                          <p:spTgt spid="14"/>
                                        </p:tgtEl>
                                      </p:cBhvr>
                                      <p:to x="100000" y="100000"/>
                                    </p:animScale>
                                    <p:animScale>
                                      <p:cBhvr>
                                        <p:cTn id="46" dur="26">
                                          <p:stCondLst>
                                            <p:cond delay="1312"/>
                                          </p:stCondLst>
                                        </p:cTn>
                                        <p:tgtEl>
                                          <p:spTgt spid="14"/>
                                        </p:tgtEl>
                                      </p:cBhvr>
                                      <p:to x="100000" y="80000"/>
                                    </p:animScale>
                                    <p:animScale>
                                      <p:cBhvr>
                                        <p:cTn id="47" dur="166" decel="50000">
                                          <p:stCondLst>
                                            <p:cond delay="1338"/>
                                          </p:stCondLst>
                                        </p:cTn>
                                        <p:tgtEl>
                                          <p:spTgt spid="14"/>
                                        </p:tgtEl>
                                      </p:cBhvr>
                                      <p:to x="100000" y="100000"/>
                                    </p:animScale>
                                    <p:animScale>
                                      <p:cBhvr>
                                        <p:cTn id="48" dur="26">
                                          <p:stCondLst>
                                            <p:cond delay="1642"/>
                                          </p:stCondLst>
                                        </p:cTn>
                                        <p:tgtEl>
                                          <p:spTgt spid="14"/>
                                        </p:tgtEl>
                                      </p:cBhvr>
                                      <p:to x="100000" y="90000"/>
                                    </p:animScale>
                                    <p:animScale>
                                      <p:cBhvr>
                                        <p:cTn id="49" dur="166" decel="50000">
                                          <p:stCondLst>
                                            <p:cond delay="1668"/>
                                          </p:stCondLst>
                                        </p:cTn>
                                        <p:tgtEl>
                                          <p:spTgt spid="14"/>
                                        </p:tgtEl>
                                      </p:cBhvr>
                                      <p:to x="100000" y="100000"/>
                                    </p:animScale>
                                    <p:animScale>
                                      <p:cBhvr>
                                        <p:cTn id="50" dur="26">
                                          <p:stCondLst>
                                            <p:cond delay="1808"/>
                                          </p:stCondLst>
                                        </p:cTn>
                                        <p:tgtEl>
                                          <p:spTgt spid="14"/>
                                        </p:tgtEl>
                                      </p:cBhvr>
                                      <p:to x="100000" y="95000"/>
                                    </p:animScale>
                                    <p:animScale>
                                      <p:cBhvr>
                                        <p:cTn id="51"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15" grpId="0" animBg="1"/>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內容版面配置區 4"/>
          <p:cNvGraphicFramePr>
            <a:graphicFrameLocks/>
          </p:cNvGraphicFramePr>
          <p:nvPr>
            <p:extLst>
              <p:ext uri="{D42A27DB-BD31-4B8C-83A1-F6EECF244321}">
                <p14:modId xmlns:p14="http://schemas.microsoft.com/office/powerpoint/2010/main" val="2724355143"/>
              </p:ext>
            </p:extLst>
          </p:nvPr>
        </p:nvGraphicFramePr>
        <p:xfrm>
          <a:off x="293172" y="1410159"/>
          <a:ext cx="11755489" cy="49890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文字方塊 11"/>
          <p:cNvSpPr txBox="1"/>
          <p:nvPr/>
        </p:nvSpPr>
        <p:spPr>
          <a:xfrm>
            <a:off x="5987055" y="3797275"/>
            <a:ext cx="2784309" cy="1200329"/>
          </a:xfrm>
          <a:prstGeom prst="rect">
            <a:avLst/>
          </a:prstGeom>
          <a:noFill/>
        </p:spPr>
        <p:txBody>
          <a:bodyPr wrap="square" rtlCol="0">
            <a:spAutoFit/>
          </a:bodyPr>
          <a:lstStyle/>
          <a:p>
            <a:pPr algn="ctr"/>
            <a:r>
              <a:rPr lang="zh-TW" altLang="en-US" sz="2400" b="1" dirty="0" smtClean="0">
                <a:solidFill>
                  <a:schemeClr val="bg1"/>
                </a:solidFill>
              </a:rPr>
              <a:t>參考諮詢台</a:t>
            </a:r>
            <a:endParaRPr lang="en-US" altLang="zh-TW" sz="2400" b="1" dirty="0" smtClean="0">
              <a:solidFill>
                <a:schemeClr val="bg1"/>
              </a:solidFill>
            </a:endParaRPr>
          </a:p>
          <a:p>
            <a:pPr algn="ctr"/>
            <a:endParaRPr lang="en-US" altLang="zh-TW" sz="2400" b="1" dirty="0" smtClean="0">
              <a:solidFill>
                <a:schemeClr val="bg1"/>
              </a:solidFill>
            </a:endParaRPr>
          </a:p>
          <a:p>
            <a:pPr algn="ctr"/>
            <a:r>
              <a:rPr lang="zh-TW" altLang="en-US" sz="2400" b="1" dirty="0" smtClean="0">
                <a:solidFill>
                  <a:schemeClr val="bg1"/>
                </a:solidFill>
              </a:rPr>
              <a:t>總館</a:t>
            </a:r>
            <a:r>
              <a:rPr lang="en-US" altLang="zh-TW" sz="2400" b="1" dirty="0" smtClean="0">
                <a:solidFill>
                  <a:schemeClr val="bg1"/>
                </a:solidFill>
              </a:rPr>
              <a:t>3F</a:t>
            </a:r>
            <a:endParaRPr lang="zh-TW" altLang="en-US" sz="2400" b="1" dirty="0">
              <a:solidFill>
                <a:schemeClr val="bg1"/>
              </a:solidFill>
            </a:endParaRPr>
          </a:p>
        </p:txBody>
      </p:sp>
      <p:sp>
        <p:nvSpPr>
          <p:cNvPr id="13" name="文字方塊 12"/>
          <p:cNvSpPr txBox="1"/>
          <p:nvPr/>
        </p:nvSpPr>
        <p:spPr>
          <a:xfrm>
            <a:off x="1368543" y="5523139"/>
            <a:ext cx="10273141" cy="523220"/>
          </a:xfrm>
          <a:prstGeom prst="rect">
            <a:avLst/>
          </a:prstGeom>
          <a:noFill/>
        </p:spPr>
        <p:txBody>
          <a:bodyPr wrap="square" rtlCol="0">
            <a:spAutoFit/>
          </a:bodyPr>
          <a:lstStyle/>
          <a:p>
            <a:pPr algn="ctr"/>
            <a:r>
              <a:rPr lang="zh-TW" altLang="en-US" sz="2800" b="1" dirty="0" smtClean="0">
                <a:solidFill>
                  <a:srgbClr val="7030A0"/>
                </a:solidFill>
              </a:rPr>
              <a:t>學習路上，圖書館與您相伴！</a:t>
            </a:r>
            <a:endParaRPr lang="zh-TW" altLang="en-US" sz="2800" b="1" dirty="0">
              <a:solidFill>
                <a:srgbClr val="7030A0"/>
              </a:solidFill>
            </a:endParaRPr>
          </a:p>
        </p:txBody>
      </p:sp>
      <p:sp>
        <p:nvSpPr>
          <p:cNvPr id="14" name="標題 2"/>
          <p:cNvSpPr txBox="1">
            <a:spLocks/>
          </p:cNvSpPr>
          <p:nvPr/>
        </p:nvSpPr>
        <p:spPr bwMode="auto">
          <a:xfrm>
            <a:off x="0" y="206002"/>
            <a:ext cx="12192000" cy="941388"/>
          </a:xfrm>
          <a:prstGeom prst="rect">
            <a:avLst/>
          </a:prstGeom>
          <a:extLst/>
        </p:spPr>
        <p:txBody>
          <a:bodyPr vert="horz" lIns="91440" tIns="45720" rIns="91440" bIns="45720" rtlCol="0" anchor="b">
            <a:normAutofit/>
          </a:bodyPr>
          <a:lstStyle>
            <a:lvl1pPr>
              <a:lnSpc>
                <a:spcPct val="90000"/>
              </a:lnSpc>
              <a:spcBef>
                <a:spcPct val="0"/>
              </a:spcBef>
              <a:buNone/>
              <a:defRPr sz="5400" b="1" spc="5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cs typeface="+mj-cs"/>
              </a:defRPr>
            </a:lvl1pPr>
          </a:lstStyle>
          <a:p>
            <a:pPr algn="ctr"/>
            <a:r>
              <a:rPr lang="zh-TW" altLang="en-US" dirty="0"/>
              <a:t>諮詢管道</a:t>
            </a:r>
            <a:r>
              <a:rPr lang="en-US" altLang="zh-TW" dirty="0"/>
              <a:t>-Q&amp;A</a:t>
            </a:r>
            <a:endParaRPr lang="zh-TW" altLang="en-US" dirty="0"/>
          </a:p>
        </p:txBody>
      </p:sp>
    </p:spTree>
    <p:extLst>
      <p:ext uri="{BB962C8B-B14F-4D97-AF65-F5344CB8AC3E}">
        <p14:creationId xmlns:p14="http://schemas.microsoft.com/office/powerpoint/2010/main" val="95879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extLst>
              <a:ext uri="{28A0092B-C50C-407E-A947-70E740481C1C}">
                <a14:useLocalDpi xmlns:a14="http://schemas.microsoft.com/office/drawing/2010/main" val="0"/>
              </a:ext>
            </a:extLst>
          </a:blip>
          <a:srcRect t="11726" b="11969"/>
          <a:stretch/>
        </p:blipFill>
        <p:spPr>
          <a:xfrm>
            <a:off x="0" y="0"/>
            <a:ext cx="12192000" cy="6858000"/>
          </a:xfrm>
          <a:prstGeom prst="rect">
            <a:avLst/>
          </a:prstGeom>
        </p:spPr>
      </p:pic>
      <p:sp>
        <p:nvSpPr>
          <p:cNvPr id="4" name="文字方塊 3"/>
          <p:cNvSpPr txBox="1"/>
          <p:nvPr/>
        </p:nvSpPr>
        <p:spPr>
          <a:xfrm>
            <a:off x="7646322" y="1066800"/>
            <a:ext cx="4039519" cy="1754326"/>
          </a:xfrm>
          <a:prstGeom prst="rect">
            <a:avLst/>
          </a:prstGeom>
          <a:noFill/>
        </p:spPr>
        <p:txBody>
          <a:bodyPr wrap="square" rtlCol="0">
            <a:spAutoFit/>
          </a:bodyPr>
          <a:lstStyle/>
          <a:p>
            <a:pPr algn="ctr"/>
            <a:r>
              <a:rPr lang="en-US" altLang="zh-TW" sz="5400" dirty="0" smtClean="0">
                <a:solidFill>
                  <a:schemeClr val="accent1"/>
                </a:solidFill>
                <a:latin typeface="Eras Demi ITC" panose="020B0805030504020804" pitchFamily="34" charset="0"/>
              </a:rPr>
              <a:t>Thank you</a:t>
            </a:r>
            <a:r>
              <a:rPr lang="zh-TW" altLang="en-US" sz="5400" dirty="0" smtClean="0">
                <a:solidFill>
                  <a:schemeClr val="accent1"/>
                </a:solidFill>
                <a:latin typeface="Eras Demi ITC" panose="020B0805030504020804" pitchFamily="34" charset="0"/>
              </a:rPr>
              <a:t>！</a:t>
            </a:r>
            <a:endParaRPr lang="zh-TW" altLang="en-US" sz="5400" dirty="0">
              <a:solidFill>
                <a:schemeClr val="accent1"/>
              </a:solidFill>
              <a:latin typeface="Eras Demi ITC" panose="020B0805030504020804" pitchFamily="34" charset="0"/>
            </a:endParaRPr>
          </a:p>
        </p:txBody>
      </p:sp>
      <p:sp>
        <p:nvSpPr>
          <p:cNvPr id="2" name="投影片編號版面配置區 1"/>
          <p:cNvSpPr>
            <a:spLocks noGrp="1"/>
          </p:cNvSpPr>
          <p:nvPr>
            <p:ph type="sldNum" sz="quarter" idx="12"/>
          </p:nvPr>
        </p:nvSpPr>
        <p:spPr/>
        <p:txBody>
          <a:bodyPr/>
          <a:lstStyle/>
          <a:p>
            <a:fld id="{DB08FAF5-218D-4493-AA17-9A1040C9746A}" type="slidenum">
              <a:rPr lang="zh-CN" altLang="en-US" smtClean="0"/>
              <a:pPr/>
              <a:t>46</a:t>
            </a:fld>
            <a:endParaRPr lang="zh-CN" altLang="en-US"/>
          </a:p>
        </p:txBody>
      </p:sp>
    </p:spTree>
    <p:extLst>
      <p:ext uri="{BB962C8B-B14F-4D97-AF65-F5344CB8AC3E}">
        <p14:creationId xmlns:p14="http://schemas.microsoft.com/office/powerpoint/2010/main" val="334405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vert="horz" lIns="91440" tIns="45720" rIns="91440" bIns="45720" rtlCol="0" anchor="b">
            <a:normAutofit/>
          </a:bodyPr>
          <a:lstStyle/>
          <a:p>
            <a:r>
              <a:rPr lang="zh-TW" altLang="en-US" sz="5400" b="1" spc="50" dirty="0" smtClean="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自習</a:t>
            </a:r>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室、師學櫥窗</a:t>
            </a:r>
          </a:p>
        </p:txBody>
      </p:sp>
      <p:sp>
        <p:nvSpPr>
          <p:cNvPr id="4" name="日期版面配置區 3"/>
          <p:cNvSpPr>
            <a:spLocks noGrp="1"/>
          </p:cNvSpPr>
          <p:nvPr>
            <p:ph type="dt" sz="half" idx="10"/>
          </p:nvPr>
        </p:nvSpPr>
        <p:spPr/>
        <p:txBody>
          <a:bodyPr/>
          <a:lstStyle/>
          <a:p>
            <a:fld id="{C33904C9-A8F0-4558-A793-A085D2C52685}" type="datetime1">
              <a:rPr lang="en-US" altLang="zh-TW" smtClean="0"/>
              <a:t>3/24/2020</a:t>
            </a:fld>
            <a:endParaRPr lang="zh-TW" altLang="en-US" dirty="0"/>
          </a:p>
        </p:txBody>
      </p:sp>
      <p:sp>
        <p:nvSpPr>
          <p:cNvPr id="3" name="投影片編號版面配置區 2"/>
          <p:cNvSpPr>
            <a:spLocks noGrp="1"/>
          </p:cNvSpPr>
          <p:nvPr>
            <p:ph type="sldNum" sz="quarter" idx="12"/>
          </p:nvPr>
        </p:nvSpPr>
        <p:spPr/>
        <p:txBody>
          <a:bodyPr/>
          <a:lstStyle/>
          <a:p>
            <a:fld id="{B13333A4-2EF1-4B79-B68C-AB20E66B4822}" type="slidenum">
              <a:rPr lang="en-US" altLang="zh-TW" smtClean="0"/>
              <a:pPr/>
              <a:t>5</a:t>
            </a:fld>
            <a:endParaRPr lang="zh-TW" altLang="en-US" dirty="0"/>
          </a:p>
        </p:txBody>
      </p:sp>
      <p:pic>
        <p:nvPicPr>
          <p:cNvPr id="6" name="內容版面配置區 5"/>
          <p:cNvPicPr>
            <a:picLocks noGrp="1" noChangeAspect="1"/>
          </p:cNvPicPr>
          <p:nvPr>
            <p:ph idx="1"/>
          </p:nvPr>
        </p:nvPicPr>
        <p:blipFill>
          <a:blip r:embed="rId2"/>
          <a:stretch>
            <a:fillRect/>
          </a:stretch>
        </p:blipFill>
        <p:spPr>
          <a:xfrm>
            <a:off x="2244368" y="1825625"/>
            <a:ext cx="8289531" cy="4680000"/>
          </a:xfrm>
          <a:prstGeom prst="rect">
            <a:avLst/>
          </a:prstGeom>
        </p:spPr>
      </p:pic>
      <p:sp>
        <p:nvSpPr>
          <p:cNvPr id="7" name="矩形 6"/>
          <p:cNvSpPr/>
          <p:nvPr/>
        </p:nvSpPr>
        <p:spPr>
          <a:xfrm>
            <a:off x="7848599" y="1825625"/>
            <a:ext cx="2683241" cy="68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smtClean="0">
                <a:latin typeface="微軟正黑體" panose="020B0604030504040204" pitchFamily="34" charset="-120"/>
                <a:ea typeface="微軟正黑體" panose="020B0604030504040204" pitchFamily="34" charset="-120"/>
              </a:rPr>
              <a:t>考前一週與考試當週請刷卡</a:t>
            </a:r>
            <a:endParaRPr lang="en-US" altLang="zh-TW" sz="1600" dirty="0" smtClean="0">
              <a:latin typeface="微軟正黑體" panose="020B0604030504040204" pitchFamily="34" charset="-120"/>
              <a:ea typeface="微軟正黑體" panose="020B0604030504040204" pitchFamily="34" charset="-120"/>
            </a:endParaRPr>
          </a:p>
          <a:p>
            <a:pPr algn="ctr"/>
            <a:r>
              <a:rPr lang="zh-TW" altLang="en-US" sz="1600" dirty="0" smtClean="0">
                <a:solidFill>
                  <a:srgbClr val="C00000"/>
                </a:solidFill>
                <a:latin typeface="微軟正黑體" panose="020B0604030504040204" pitchFamily="34" charset="-120"/>
                <a:ea typeface="微軟正黑體" panose="020B0604030504040204" pitchFamily="34" charset="-120"/>
              </a:rPr>
              <a:t>防疫期間暫不開放</a:t>
            </a:r>
            <a:endParaRPr lang="zh-TW" altLang="en-US" sz="1600"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3169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vert="horz" lIns="91440" tIns="45720" rIns="91440" bIns="45720" rtlCol="0" anchor="b">
            <a:normAutofit/>
          </a:bodyPr>
          <a:lstStyle/>
          <a:p>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閱活區、</a:t>
            </a:r>
            <a:r>
              <a:rPr lang="en-US" altLang="zh-TW"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Research Commons</a:t>
            </a:r>
            <a:endPar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endParaRPr>
          </a:p>
        </p:txBody>
      </p:sp>
      <p:sp>
        <p:nvSpPr>
          <p:cNvPr id="4" name="日期版面配置區 3"/>
          <p:cNvSpPr>
            <a:spLocks noGrp="1"/>
          </p:cNvSpPr>
          <p:nvPr>
            <p:ph type="dt" sz="half" idx="10"/>
          </p:nvPr>
        </p:nvSpPr>
        <p:spPr/>
        <p:txBody>
          <a:bodyPr/>
          <a:lstStyle/>
          <a:p>
            <a:fld id="{BAD8201E-BEAD-490A-91B9-C54697AAA6D6}" type="datetime1">
              <a:rPr lang="en-US" altLang="zh-TW" smtClean="0"/>
              <a:t>3/24/2020</a:t>
            </a:fld>
            <a:endParaRPr lang="zh-TW" altLang="en-US" dirty="0"/>
          </a:p>
        </p:txBody>
      </p:sp>
      <p:sp>
        <p:nvSpPr>
          <p:cNvPr id="3" name="投影片編號版面配置區 2"/>
          <p:cNvSpPr>
            <a:spLocks noGrp="1"/>
          </p:cNvSpPr>
          <p:nvPr>
            <p:ph type="sldNum" sz="quarter" idx="12"/>
          </p:nvPr>
        </p:nvSpPr>
        <p:spPr/>
        <p:txBody>
          <a:bodyPr/>
          <a:lstStyle/>
          <a:p>
            <a:fld id="{B13333A4-2EF1-4B79-B68C-AB20E66B4822}" type="slidenum">
              <a:rPr lang="en-US" altLang="zh-TW" smtClean="0"/>
              <a:pPr/>
              <a:t>6</a:t>
            </a:fld>
            <a:endParaRPr lang="zh-TW" altLang="en-US" dirty="0"/>
          </a:p>
        </p:txBody>
      </p:sp>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731" y="1508003"/>
            <a:ext cx="8919272" cy="50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9243002" y="1508003"/>
            <a:ext cx="2948997" cy="9303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dirty="0" smtClean="0">
                <a:solidFill>
                  <a:srgbClr val="C00000"/>
                </a:solidFill>
                <a:latin typeface="微軟正黑體" panose="020B0604030504040204" pitchFamily="34" charset="-120"/>
                <a:ea typeface="微軟正黑體" panose="020B0604030504040204" pitchFamily="34" charset="-120"/>
              </a:rPr>
              <a:t>防疫期間，每日消毒</a:t>
            </a:r>
            <a:r>
              <a:rPr lang="en-US" altLang="zh-TW" dirty="0" smtClean="0">
                <a:solidFill>
                  <a:srgbClr val="C00000"/>
                </a:solidFill>
                <a:latin typeface="微軟正黑體" panose="020B0604030504040204" pitchFamily="34" charset="-120"/>
                <a:ea typeface="微軟正黑體" panose="020B0604030504040204" pitchFamily="34" charset="-120"/>
              </a:rPr>
              <a:t>2</a:t>
            </a:r>
            <a:r>
              <a:rPr lang="zh-TW" altLang="en-US" dirty="0" smtClean="0">
                <a:solidFill>
                  <a:srgbClr val="C00000"/>
                </a:solidFill>
                <a:latin typeface="微軟正黑體" panose="020B0604030504040204" pitchFamily="34" charset="-120"/>
                <a:ea typeface="微軟正黑體" panose="020B0604030504040204" pitchFamily="34" charset="-120"/>
              </a:rPr>
              <a:t>次。請配合消毒公告指引使用。</a:t>
            </a:r>
            <a:endParaRPr lang="zh-TW" altLang="en-US"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4808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vert="horz" lIns="91440" tIns="45720" rIns="91440" bIns="45720" rtlCol="0" anchor="b">
            <a:normAutofit fontScale="90000"/>
          </a:bodyPr>
          <a:lstStyle/>
          <a:p>
            <a:r>
              <a:rPr lang="en-US" altLang="zh-TW"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Learning Commons</a:t>
            </a:r>
            <a:r>
              <a:rPr lang="zh-TW" altLang="en-US" sz="5400" b="1" spc="50" dirty="0" smtClean="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a:t>
            </a:r>
            <a:r>
              <a:rPr lang="en-US" altLang="zh-TW" sz="5400" b="1" spc="50" dirty="0" smtClean="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
            </a:r>
            <a:br>
              <a:rPr lang="en-US" altLang="zh-TW" sz="5400" b="1" spc="50" dirty="0" smtClean="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br>
            <a:r>
              <a:rPr lang="en-US" altLang="zh-TW" sz="5400" b="1" spc="50" dirty="0" smtClean="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Information </a:t>
            </a:r>
            <a:r>
              <a:rPr lang="en-US" altLang="zh-TW"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Commons</a:t>
            </a:r>
            <a:endPar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endParaRPr>
          </a:p>
        </p:txBody>
      </p:sp>
      <p:sp>
        <p:nvSpPr>
          <p:cNvPr id="4" name="日期版面配置區 3"/>
          <p:cNvSpPr>
            <a:spLocks noGrp="1"/>
          </p:cNvSpPr>
          <p:nvPr>
            <p:ph type="dt" sz="half" idx="10"/>
          </p:nvPr>
        </p:nvSpPr>
        <p:spPr/>
        <p:txBody>
          <a:bodyPr/>
          <a:lstStyle/>
          <a:p>
            <a:fld id="{3239CB12-129C-424B-BE24-F27CA41CC90E}" type="datetime1">
              <a:rPr lang="en-US" altLang="zh-TW" smtClean="0"/>
              <a:t>3/24/2020</a:t>
            </a:fld>
            <a:endParaRPr lang="zh-TW" altLang="en-US" dirty="0"/>
          </a:p>
        </p:txBody>
      </p:sp>
      <p:sp>
        <p:nvSpPr>
          <p:cNvPr id="3" name="投影片編號版面配置區 2"/>
          <p:cNvSpPr>
            <a:spLocks noGrp="1"/>
          </p:cNvSpPr>
          <p:nvPr>
            <p:ph type="sldNum" sz="quarter" idx="12"/>
          </p:nvPr>
        </p:nvSpPr>
        <p:spPr/>
        <p:txBody>
          <a:bodyPr/>
          <a:lstStyle/>
          <a:p>
            <a:fld id="{B13333A4-2EF1-4B79-B68C-AB20E66B4822}" type="slidenum">
              <a:rPr lang="en-US" altLang="zh-TW" smtClean="0"/>
              <a:pPr/>
              <a:t>7</a:t>
            </a:fld>
            <a:endParaRPr lang="zh-TW" altLang="en-US" dirty="0"/>
          </a:p>
        </p:txBody>
      </p:sp>
      <p:pic>
        <p:nvPicPr>
          <p:cNvPr id="276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9093" y="1510350"/>
            <a:ext cx="8922779" cy="50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533400" y="5867400"/>
            <a:ext cx="3886200" cy="60960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9243003" y="1510350"/>
            <a:ext cx="2948997" cy="9258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TW" altLang="en-US" dirty="0" smtClean="0">
                <a:solidFill>
                  <a:srgbClr val="C00000"/>
                </a:solidFill>
                <a:latin typeface="微軟正黑體" panose="020B0604030504040204" pitchFamily="34" charset="-120"/>
                <a:ea typeface="微軟正黑體" panose="020B0604030504040204" pitchFamily="34" charset="-120"/>
              </a:rPr>
              <a:t>防疫期間，每日消毒</a:t>
            </a:r>
            <a:r>
              <a:rPr lang="en-US" altLang="zh-TW" dirty="0" smtClean="0">
                <a:solidFill>
                  <a:srgbClr val="C00000"/>
                </a:solidFill>
                <a:latin typeface="微軟正黑體" panose="020B0604030504040204" pitchFamily="34" charset="-120"/>
                <a:ea typeface="微軟正黑體" panose="020B0604030504040204" pitchFamily="34" charset="-120"/>
              </a:rPr>
              <a:t>2</a:t>
            </a:r>
            <a:r>
              <a:rPr lang="zh-TW" altLang="en-US" dirty="0" smtClean="0">
                <a:solidFill>
                  <a:srgbClr val="C00000"/>
                </a:solidFill>
                <a:latin typeface="微軟正黑體" panose="020B0604030504040204" pitchFamily="34" charset="-120"/>
                <a:ea typeface="微軟正黑體" panose="020B0604030504040204" pitchFamily="34" charset="-120"/>
              </a:rPr>
              <a:t>次。請配合消毒公告指引使用。</a:t>
            </a:r>
            <a:endParaRPr lang="zh-TW" altLang="en-US" dirty="0">
              <a:solidFill>
                <a:srgbClr val="C00000"/>
              </a:solidFill>
              <a:latin typeface="微軟正黑體" panose="020B0604030504040204" pitchFamily="34" charset="-120"/>
              <a:ea typeface="微軟正黑體" panose="020B0604030504040204" pitchFamily="34" charset="-120"/>
            </a:endParaRPr>
          </a:p>
        </p:txBody>
      </p:sp>
      <p:sp>
        <p:nvSpPr>
          <p:cNvPr id="6" name="矩形 5"/>
          <p:cNvSpPr/>
          <p:nvPr/>
        </p:nvSpPr>
        <p:spPr>
          <a:xfrm>
            <a:off x="9221600" y="5105400"/>
            <a:ext cx="2948996"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zh-TW" altLang="en-US" dirty="0" smtClean="0">
                <a:solidFill>
                  <a:srgbClr val="C00000"/>
                </a:solidFill>
                <a:latin typeface="微軟正黑體" panose="020B0604030504040204" pitchFamily="34" charset="-120"/>
                <a:ea typeface="微軟正黑體" panose="020B0604030504040204" pitchFamily="34" charset="-120"/>
              </a:rPr>
              <a:t>自助登記</a:t>
            </a:r>
            <a:endParaRPr lang="en-US" altLang="zh-TW" dirty="0" smtClean="0">
              <a:solidFill>
                <a:srgbClr val="C00000"/>
              </a:solidFill>
              <a:latin typeface="微軟正黑體" panose="020B0604030504040204" pitchFamily="34" charset="-120"/>
              <a:ea typeface="微軟正黑體" panose="020B0604030504040204" pitchFamily="34" charset="-120"/>
            </a:endParaRPr>
          </a:p>
          <a:p>
            <a:pPr marL="285750" indent="-285750" algn="just">
              <a:buFont typeface="Arial" panose="020B0604020202020204" pitchFamily="34" charset="0"/>
              <a:buChar char="•"/>
            </a:pPr>
            <a:r>
              <a:rPr lang="zh-TW" altLang="en-US" dirty="0" smtClean="0">
                <a:solidFill>
                  <a:srgbClr val="C00000"/>
                </a:solidFill>
                <a:latin typeface="微軟正黑體" panose="020B0604030504040204" pitchFamily="34" charset="-120"/>
                <a:ea typeface="微軟正黑體" panose="020B0604030504040204" pitchFamily="34" charset="-120"/>
              </a:rPr>
              <a:t>自由使用</a:t>
            </a:r>
            <a:endParaRPr lang="zh-TW" altLang="en-US"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4493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vert="horz" lIns="91440" tIns="45720" rIns="91440" bIns="45720" rtlCol="0" anchor="b">
            <a:normAutofit/>
          </a:bodyPr>
          <a:lstStyle/>
          <a:p>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圖書館</a:t>
            </a:r>
            <a:r>
              <a:rPr lang="en-US" altLang="zh-TW"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3</a:t>
            </a:r>
            <a:r>
              <a:rPr lang="zh-TW" altLang="en-US" sz="5400" b="1" spc="50" dirty="0" smtClean="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樓</a:t>
            </a:r>
            <a:r>
              <a:rPr lang="en-US" altLang="zh-TW" sz="5400" b="1" spc="50" dirty="0" smtClean="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a:t>
            </a:r>
            <a:r>
              <a:rPr lang="zh-TW" altLang="en-US" sz="5400" b="1" spc="50" dirty="0" smtClean="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你</a:t>
            </a:r>
            <a:r>
              <a:rPr lang="en-US" altLang="zh-TW"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&amp;</a:t>
            </a:r>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我的討論空間</a:t>
            </a:r>
          </a:p>
        </p:txBody>
      </p:sp>
      <p:sp>
        <p:nvSpPr>
          <p:cNvPr id="4" name="日期版面配置區 3"/>
          <p:cNvSpPr>
            <a:spLocks noGrp="1"/>
          </p:cNvSpPr>
          <p:nvPr>
            <p:ph type="dt" sz="half" idx="10"/>
          </p:nvPr>
        </p:nvSpPr>
        <p:spPr/>
        <p:txBody>
          <a:bodyPr/>
          <a:lstStyle/>
          <a:p>
            <a:fld id="{3E6F8893-FDF5-4BED-B556-75CF15153608}" type="datetime1">
              <a:rPr lang="en-US" altLang="zh-TW" smtClean="0"/>
              <a:t>3/24/2020</a:t>
            </a:fld>
            <a:endParaRPr lang="zh-TW" altLang="en-US" dirty="0"/>
          </a:p>
        </p:txBody>
      </p:sp>
      <p:graphicFrame>
        <p:nvGraphicFramePr>
          <p:cNvPr id="7" name="內容版面配置區 6"/>
          <p:cNvGraphicFramePr>
            <a:graphicFrameLocks noGrp="1"/>
          </p:cNvGraphicFramePr>
          <p:nvPr>
            <p:ph idx="1"/>
            <p:extLst/>
          </p:nvPr>
        </p:nvGraphicFramePr>
        <p:xfrm>
          <a:off x="838200" y="1676400"/>
          <a:ext cx="10927398" cy="4450080"/>
        </p:xfrm>
        <a:graphic>
          <a:graphicData uri="http://schemas.openxmlformats.org/drawingml/2006/table">
            <a:tbl>
              <a:tblPr firstRow="1" bandRow="1">
                <a:tableStyleId>{3B4B98B0-60AC-42C2-AFA5-B58CD77FA1E5}</a:tableStyleId>
              </a:tblPr>
              <a:tblGrid>
                <a:gridCol w="1537018">
                  <a:extLst>
                    <a:ext uri="{9D8B030D-6E8A-4147-A177-3AD203B41FA5}">
                      <a16:colId xmlns:a16="http://schemas.microsoft.com/office/drawing/2014/main" val="20000"/>
                    </a:ext>
                  </a:extLst>
                </a:gridCol>
                <a:gridCol w="4132580">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gridCol w="2628900">
                  <a:extLst>
                    <a:ext uri="{9D8B030D-6E8A-4147-A177-3AD203B41FA5}">
                      <a16:colId xmlns:a16="http://schemas.microsoft.com/office/drawing/2014/main" val="20003"/>
                    </a:ext>
                  </a:extLst>
                </a:gridCol>
              </a:tblGrid>
              <a:tr h="370840">
                <a:tc>
                  <a:txBody>
                    <a:bodyPr/>
                    <a:lstStyle/>
                    <a:p>
                      <a:pPr algn="ctr"/>
                      <a:r>
                        <a:rPr lang="zh-TW" altLang="en-US" dirty="0" smtClean="0"/>
                        <a:t>討論空間</a:t>
                      </a:r>
                      <a:endParaRPr lang="zh-TW" altLang="en-US" dirty="0"/>
                    </a:p>
                  </a:txBody>
                  <a:tcPr/>
                </a:tc>
                <a:tc>
                  <a:txBody>
                    <a:bodyPr/>
                    <a:lstStyle/>
                    <a:p>
                      <a:pPr algn="ctr"/>
                      <a:r>
                        <a:rPr lang="zh-TW" altLang="en-US" dirty="0" smtClean="0"/>
                        <a:t>功能</a:t>
                      </a:r>
                      <a:endParaRPr lang="zh-TW" altLang="en-US" dirty="0"/>
                    </a:p>
                  </a:txBody>
                  <a:tcPr/>
                </a:tc>
                <a:tc>
                  <a:txBody>
                    <a:bodyPr/>
                    <a:lstStyle/>
                    <a:p>
                      <a:pPr algn="ctr"/>
                      <a:r>
                        <a:rPr lang="zh-TW" altLang="en-US" dirty="0" smtClean="0"/>
                        <a:t>申請方式</a:t>
                      </a:r>
                      <a:endParaRPr lang="zh-TW" altLang="en-US" dirty="0"/>
                    </a:p>
                  </a:txBody>
                  <a:tcPr/>
                </a:tc>
                <a:tc>
                  <a:txBody>
                    <a:bodyPr/>
                    <a:lstStyle/>
                    <a:p>
                      <a:pPr algn="ctr"/>
                      <a:r>
                        <a:rPr lang="zh-TW" altLang="en-US" dirty="0" smtClean="0"/>
                        <a:t>人數限制</a:t>
                      </a:r>
                      <a:endParaRPr lang="zh-TW" altLang="en-US" dirty="0"/>
                    </a:p>
                  </a:txBody>
                  <a:tcPr/>
                </a:tc>
                <a:extLst>
                  <a:ext uri="{0D108BD9-81ED-4DB2-BD59-A6C34878D82A}">
                    <a16:rowId xmlns:a16="http://schemas.microsoft.com/office/drawing/2014/main" val="10000"/>
                  </a:ext>
                </a:extLst>
              </a:tr>
              <a:tr h="370840">
                <a:tc>
                  <a:txBody>
                    <a:bodyPr/>
                    <a:lstStyle/>
                    <a:p>
                      <a:pPr algn="ctr"/>
                      <a:r>
                        <a:rPr lang="en-US" altLang="zh-TW" dirty="0" smtClean="0"/>
                        <a:t>U304</a:t>
                      </a:r>
                      <a:endParaRPr lang="zh-TW" altLang="en-US" dirty="0"/>
                    </a:p>
                  </a:txBody>
                  <a:tcPr/>
                </a:tc>
                <a:tc>
                  <a:txBody>
                    <a:bodyPr/>
                    <a:lstStyle/>
                    <a:p>
                      <a:r>
                        <a:rPr lang="zh-TW" altLang="en-US" dirty="0" smtClean="0"/>
                        <a:t>簡報練習室</a:t>
                      </a:r>
                      <a:r>
                        <a:rPr lang="en-US" altLang="zh-TW" dirty="0" smtClean="0"/>
                        <a:t>(</a:t>
                      </a:r>
                      <a:r>
                        <a:rPr lang="zh-TW" altLang="en-US" dirty="0" smtClean="0"/>
                        <a:t>投影；錄影</a:t>
                      </a:r>
                      <a:r>
                        <a:rPr lang="en-US" altLang="zh-TW" dirty="0" smtClean="0"/>
                        <a:t>)</a:t>
                      </a:r>
                      <a:endParaRPr lang="zh-TW" altLang="en-US" dirty="0"/>
                    </a:p>
                  </a:txBody>
                  <a:tcPr/>
                </a:tc>
                <a:tc>
                  <a:txBody>
                    <a:bodyPr/>
                    <a:lstStyle/>
                    <a:p>
                      <a:pPr algn="ctr"/>
                      <a:r>
                        <a:rPr lang="zh-TW" altLang="en-US" dirty="0" smtClean="0"/>
                        <a:t>線上申請</a:t>
                      </a:r>
                      <a:endParaRPr lang="zh-TW" altLang="en-US" dirty="0"/>
                    </a:p>
                  </a:txBody>
                  <a:tcPr/>
                </a:tc>
                <a:tc>
                  <a:txBody>
                    <a:bodyPr/>
                    <a:lstStyle/>
                    <a:p>
                      <a:pPr algn="ctr"/>
                      <a:r>
                        <a:rPr lang="zh-TW" altLang="en-US" dirty="0" smtClean="0"/>
                        <a:t>至少</a:t>
                      </a:r>
                      <a:r>
                        <a:rPr lang="en-US" altLang="zh-TW" dirty="0" smtClean="0"/>
                        <a:t>1</a:t>
                      </a:r>
                      <a:r>
                        <a:rPr lang="zh-TW" altLang="en-US" dirty="0" smtClean="0"/>
                        <a:t>人</a:t>
                      </a:r>
                      <a:endParaRPr lang="zh-TW" altLang="en-US" dirty="0"/>
                    </a:p>
                  </a:txBody>
                  <a:tcPr/>
                </a:tc>
                <a:extLst>
                  <a:ext uri="{0D108BD9-81ED-4DB2-BD59-A6C34878D82A}">
                    <a16:rowId xmlns:a16="http://schemas.microsoft.com/office/drawing/2014/main" val="10001"/>
                  </a:ext>
                </a:extLst>
              </a:tr>
              <a:tr h="370840">
                <a:tc>
                  <a:txBody>
                    <a:bodyPr/>
                    <a:lstStyle/>
                    <a:p>
                      <a:pPr algn="ctr"/>
                      <a:r>
                        <a:rPr lang="en-US" altLang="zh-TW" dirty="0" smtClean="0"/>
                        <a:t>U306</a:t>
                      </a:r>
                      <a:endParaRPr lang="zh-TW" altLang="en-US" dirty="0"/>
                    </a:p>
                  </a:txBody>
                  <a:tcPr/>
                </a:tc>
                <a:tc>
                  <a:txBody>
                    <a:bodyPr/>
                    <a:lstStyle/>
                    <a:p>
                      <a:r>
                        <a:rPr lang="zh-TW" altLang="en-US" dirty="0" smtClean="0"/>
                        <a:t>課業研討專室</a:t>
                      </a:r>
                      <a:r>
                        <a:rPr lang="en-US" altLang="zh-TW" dirty="0" smtClean="0"/>
                        <a:t>(</a:t>
                      </a:r>
                      <a:r>
                        <a:rPr lang="zh-TW" altLang="en-US" dirty="0" smtClean="0"/>
                        <a:t>大型電腦</a:t>
                      </a:r>
                      <a:r>
                        <a:rPr lang="en-US" altLang="zh-TW" dirty="0" smtClean="0"/>
                        <a:t>)</a:t>
                      </a:r>
                      <a:endParaRPr lang="zh-TW"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dirty="0" smtClean="0"/>
                        <a:t>線上申請</a:t>
                      </a:r>
                    </a:p>
                  </a:txBody>
                  <a:tcPr/>
                </a:tc>
                <a:tc>
                  <a:txBody>
                    <a:bodyPr/>
                    <a:lstStyle/>
                    <a:p>
                      <a:pPr algn="ctr"/>
                      <a:r>
                        <a:rPr lang="zh-TW" altLang="en-US" dirty="0" smtClean="0"/>
                        <a:t>至少</a:t>
                      </a:r>
                      <a:r>
                        <a:rPr lang="en-US" altLang="zh-TW" dirty="0" smtClean="0"/>
                        <a:t>5</a:t>
                      </a:r>
                      <a:r>
                        <a:rPr lang="zh-TW" altLang="en-US" dirty="0" smtClean="0"/>
                        <a:t>人</a:t>
                      </a:r>
                      <a:endParaRPr lang="zh-TW" altLang="en-US" dirty="0"/>
                    </a:p>
                  </a:txBody>
                  <a:tcPr/>
                </a:tc>
                <a:extLst>
                  <a:ext uri="{0D108BD9-81ED-4DB2-BD59-A6C34878D82A}">
                    <a16:rowId xmlns:a16="http://schemas.microsoft.com/office/drawing/2014/main" val="10002"/>
                  </a:ext>
                </a:extLst>
              </a:tr>
              <a:tr h="370840">
                <a:tc>
                  <a:txBody>
                    <a:bodyPr/>
                    <a:lstStyle/>
                    <a:p>
                      <a:pPr algn="ctr"/>
                      <a:r>
                        <a:rPr lang="en-US" altLang="zh-TW" dirty="0" smtClean="0"/>
                        <a:t>U307</a:t>
                      </a:r>
                      <a:endParaRPr lang="zh-TW" altLang="en-US" dirty="0"/>
                    </a:p>
                  </a:txBody>
                  <a:tcPr/>
                </a:tc>
                <a:tc>
                  <a:txBody>
                    <a:bodyPr/>
                    <a:lstStyle/>
                    <a:p>
                      <a:r>
                        <a:rPr lang="zh-TW" altLang="en-US" dirty="0" smtClean="0"/>
                        <a:t>課業研討專室</a:t>
                      </a:r>
                      <a:r>
                        <a:rPr lang="en-US" altLang="zh-TW" dirty="0" smtClean="0"/>
                        <a:t>(</a:t>
                      </a:r>
                      <a:r>
                        <a:rPr lang="zh-TW" altLang="en-US" dirty="0" smtClean="0"/>
                        <a:t>投影電視</a:t>
                      </a:r>
                      <a:r>
                        <a:rPr lang="en-US" altLang="zh-TW" dirty="0" smtClean="0"/>
                        <a:t>)</a:t>
                      </a:r>
                      <a:endParaRPr lang="zh-TW"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dirty="0" smtClean="0"/>
                        <a:t>線上申請</a:t>
                      </a:r>
                    </a:p>
                  </a:txBody>
                  <a:tcPr/>
                </a:tc>
                <a:tc>
                  <a:txBody>
                    <a:bodyPr/>
                    <a:lstStyle/>
                    <a:p>
                      <a:pPr algn="ctr"/>
                      <a:r>
                        <a:rPr lang="zh-TW" altLang="en-US" dirty="0" smtClean="0"/>
                        <a:t>至少</a:t>
                      </a:r>
                      <a:r>
                        <a:rPr lang="en-US" altLang="zh-TW" dirty="0" smtClean="0"/>
                        <a:t>9</a:t>
                      </a:r>
                      <a:r>
                        <a:rPr lang="zh-TW" altLang="en-US" dirty="0" smtClean="0"/>
                        <a:t>人</a:t>
                      </a:r>
                      <a:endParaRPr lang="zh-TW" altLang="en-US" dirty="0"/>
                    </a:p>
                  </a:txBody>
                  <a:tcPr/>
                </a:tc>
                <a:extLst>
                  <a:ext uri="{0D108BD9-81ED-4DB2-BD59-A6C34878D82A}">
                    <a16:rowId xmlns:a16="http://schemas.microsoft.com/office/drawing/2014/main" val="10003"/>
                  </a:ext>
                </a:extLst>
              </a:tr>
              <a:tr h="370840">
                <a:tc>
                  <a:txBody>
                    <a:bodyPr/>
                    <a:lstStyle/>
                    <a:p>
                      <a:pPr algn="ctr"/>
                      <a:r>
                        <a:rPr lang="zh-TW" altLang="en-US" dirty="0" smtClean="0"/>
                        <a:t>學習共享區</a:t>
                      </a:r>
                      <a:endParaRPr lang="zh-TW"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大型研討專區</a:t>
                      </a:r>
                      <a:r>
                        <a:rPr lang="en-US" altLang="zh-TW" dirty="0" smtClean="0"/>
                        <a:t>(</a:t>
                      </a:r>
                      <a:r>
                        <a:rPr lang="zh-TW" altLang="en-US" dirty="0" smtClean="0"/>
                        <a:t>講桌投影</a:t>
                      </a:r>
                      <a:r>
                        <a:rPr lang="en-US" altLang="zh-TW" dirty="0" smtClean="0"/>
                        <a:t>)</a:t>
                      </a:r>
                      <a:r>
                        <a:rPr lang="zh-TW" altLang="en-US" dirty="0" smtClean="0"/>
                        <a:t> 、閱覽、其他</a:t>
                      </a:r>
                    </a:p>
                  </a:txBody>
                  <a:tcPr/>
                </a:tc>
                <a:tc>
                  <a:txBody>
                    <a:bodyPr/>
                    <a:lstStyle/>
                    <a:p>
                      <a:pPr algn="ctr"/>
                      <a:r>
                        <a:rPr lang="zh-TW" altLang="en-US" dirty="0" smtClean="0"/>
                        <a:t>線上申請</a:t>
                      </a:r>
                      <a:endParaRPr lang="zh-TW" altLang="en-US" dirty="0"/>
                    </a:p>
                  </a:txBody>
                  <a:tcPr/>
                </a:tc>
                <a:tc>
                  <a:txBody>
                    <a:bodyPr/>
                    <a:lstStyle/>
                    <a:p>
                      <a:pPr algn="ctr"/>
                      <a:r>
                        <a:rPr lang="zh-TW" altLang="en-US" dirty="0" smtClean="0"/>
                        <a:t>至少</a:t>
                      </a:r>
                      <a:r>
                        <a:rPr lang="en-US" altLang="zh-TW" dirty="0" smtClean="0"/>
                        <a:t>20</a:t>
                      </a:r>
                      <a:r>
                        <a:rPr lang="zh-TW" altLang="en-US" dirty="0" smtClean="0"/>
                        <a:t>人</a:t>
                      </a:r>
                      <a:endParaRPr lang="zh-TW" altLang="en-US" dirty="0"/>
                    </a:p>
                  </a:txBody>
                  <a:tcPr/>
                </a:tc>
                <a:extLst>
                  <a:ext uri="{0D108BD9-81ED-4DB2-BD59-A6C34878D82A}">
                    <a16:rowId xmlns:a16="http://schemas.microsoft.com/office/drawing/2014/main" val="10004"/>
                  </a:ext>
                </a:extLst>
              </a:tr>
              <a:tr h="370840">
                <a:tc>
                  <a:txBody>
                    <a:bodyPr/>
                    <a:lstStyle/>
                    <a:p>
                      <a:pPr algn="ctr"/>
                      <a:r>
                        <a:rPr lang="zh-TW" altLang="en-US" dirty="0" smtClean="0"/>
                        <a:t>半開放區 </a:t>
                      </a:r>
                      <a:r>
                        <a:rPr lang="en-US" altLang="zh-TW" dirty="0" smtClean="0"/>
                        <a:t>x</a:t>
                      </a:r>
                      <a:r>
                        <a:rPr lang="en-US" altLang="zh-TW" baseline="0" dirty="0" smtClean="0"/>
                        <a:t> 2</a:t>
                      </a:r>
                      <a:endParaRPr lang="zh-TW" altLang="en-US" dirty="0"/>
                    </a:p>
                  </a:txBody>
                  <a:tcPr/>
                </a:tc>
                <a:tc>
                  <a:txBody>
                    <a:bodyPr/>
                    <a:lstStyle/>
                    <a:p>
                      <a:r>
                        <a:rPr lang="zh-TW" altLang="en-US" dirty="0" smtClean="0"/>
                        <a:t>課業研討</a:t>
                      </a:r>
                      <a:r>
                        <a:rPr lang="en-US" altLang="zh-TW" dirty="0" smtClean="0"/>
                        <a:t>(</a:t>
                      </a:r>
                      <a:r>
                        <a:rPr lang="zh-TW" altLang="en-US" dirty="0" smtClean="0"/>
                        <a:t>投影電視</a:t>
                      </a:r>
                      <a:r>
                        <a:rPr lang="en-US" altLang="zh-TW" dirty="0" smtClean="0"/>
                        <a:t>)</a:t>
                      </a:r>
                      <a:r>
                        <a:rPr lang="zh-TW" altLang="en-US" dirty="0" smtClean="0"/>
                        <a:t>、閱覽、其他</a:t>
                      </a:r>
                      <a:endParaRPr lang="zh-TW" altLang="en-US" dirty="0"/>
                    </a:p>
                  </a:txBody>
                  <a:tcPr/>
                </a:tc>
                <a:tc>
                  <a:txBody>
                    <a:bodyPr/>
                    <a:lstStyle/>
                    <a:p>
                      <a:pPr algn="ctr"/>
                      <a:r>
                        <a:rPr lang="zh-TW" altLang="en-US" dirty="0" smtClean="0"/>
                        <a:t>現場</a:t>
                      </a:r>
                      <a:r>
                        <a:rPr lang="en-US" altLang="zh-TW" dirty="0" smtClean="0"/>
                        <a:t>(</a:t>
                      </a:r>
                      <a:r>
                        <a:rPr lang="zh-TW" altLang="en-US" dirty="0" smtClean="0"/>
                        <a:t>自由</a:t>
                      </a:r>
                      <a:r>
                        <a:rPr lang="en-US" altLang="zh-TW" dirty="0" smtClean="0"/>
                        <a:t>)</a:t>
                      </a:r>
                      <a:r>
                        <a:rPr lang="zh-TW" altLang="en-US" dirty="0" smtClean="0"/>
                        <a:t>使用</a:t>
                      </a:r>
                      <a:endParaRPr lang="zh-TW" altLang="en-US" dirty="0"/>
                    </a:p>
                  </a:txBody>
                  <a:tcPr/>
                </a:tc>
                <a:tc>
                  <a:txBody>
                    <a:bodyPr/>
                    <a:lstStyle/>
                    <a:p>
                      <a:pPr algn="ctr"/>
                      <a:r>
                        <a:rPr lang="zh-TW" altLang="en-US" dirty="0" smtClean="0"/>
                        <a:t>不限</a:t>
                      </a:r>
                      <a:endParaRPr lang="zh-TW" altLang="en-US" dirty="0"/>
                    </a:p>
                  </a:txBody>
                  <a:tcPr/>
                </a:tc>
                <a:extLst>
                  <a:ext uri="{0D108BD9-81ED-4DB2-BD59-A6C34878D82A}">
                    <a16:rowId xmlns:a16="http://schemas.microsoft.com/office/drawing/2014/main" val="10005"/>
                  </a:ext>
                </a:extLst>
              </a:tr>
              <a:tr h="370840">
                <a:tc>
                  <a:txBody>
                    <a:bodyPr/>
                    <a:lstStyle/>
                    <a:p>
                      <a:pPr algn="ctr"/>
                      <a:r>
                        <a:rPr lang="zh-TW" altLang="en-US" dirty="0" smtClean="0"/>
                        <a:t>茶水區</a:t>
                      </a:r>
                      <a:endParaRPr lang="zh-TW"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課業研討、閱覽、其他</a:t>
                      </a:r>
                    </a:p>
                  </a:txBody>
                  <a:tcPr/>
                </a:tc>
                <a:tc>
                  <a:txBody>
                    <a:bodyPr/>
                    <a:lstStyle/>
                    <a:p>
                      <a:pPr algn="ctr"/>
                      <a:r>
                        <a:rPr lang="zh-TW" altLang="en-US" smtClean="0"/>
                        <a:t>現場</a:t>
                      </a:r>
                      <a:r>
                        <a:rPr lang="en-US" altLang="zh-TW" smtClean="0"/>
                        <a:t>(</a:t>
                      </a:r>
                      <a:r>
                        <a:rPr lang="zh-TW" altLang="en-US" smtClean="0"/>
                        <a:t>自由</a:t>
                      </a:r>
                      <a:r>
                        <a:rPr lang="en-US" altLang="zh-TW" smtClean="0"/>
                        <a:t>)</a:t>
                      </a:r>
                      <a:r>
                        <a:rPr lang="zh-TW" altLang="en-US" smtClean="0"/>
                        <a:t>使用</a:t>
                      </a:r>
                      <a:endParaRPr lang="zh-TW" altLang="en-US" dirty="0"/>
                    </a:p>
                  </a:txBody>
                  <a:tcPr/>
                </a:tc>
                <a:tc>
                  <a:txBody>
                    <a:bodyPr/>
                    <a:lstStyle/>
                    <a:p>
                      <a:pPr algn="ctr"/>
                      <a:r>
                        <a:rPr lang="zh-TW" altLang="en-US" dirty="0" smtClean="0"/>
                        <a:t>不限</a:t>
                      </a:r>
                      <a:endParaRPr lang="zh-TW" altLang="en-US" dirty="0"/>
                    </a:p>
                  </a:txBody>
                  <a:tcPr/>
                </a:tc>
                <a:extLst>
                  <a:ext uri="{0D108BD9-81ED-4DB2-BD59-A6C34878D82A}">
                    <a16:rowId xmlns:a16="http://schemas.microsoft.com/office/drawing/2014/main" val="10006"/>
                  </a:ext>
                </a:extLst>
              </a:tr>
              <a:tr h="370840">
                <a:tc>
                  <a:txBody>
                    <a:bodyPr/>
                    <a:lstStyle/>
                    <a:p>
                      <a:pPr algn="ctr"/>
                      <a:r>
                        <a:rPr lang="zh-TW" altLang="en-US" dirty="0" smtClean="0"/>
                        <a:t>沙發區</a:t>
                      </a:r>
                      <a:endParaRPr lang="zh-TW"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課業研討、閱覽、其他</a:t>
                      </a:r>
                    </a:p>
                  </a:txBody>
                  <a:tcPr/>
                </a:tc>
                <a:tc>
                  <a:txBody>
                    <a:bodyPr/>
                    <a:lstStyle/>
                    <a:p>
                      <a:pPr algn="ctr"/>
                      <a:r>
                        <a:rPr lang="zh-TW" altLang="en-US" smtClean="0"/>
                        <a:t>現場</a:t>
                      </a:r>
                      <a:r>
                        <a:rPr lang="en-US" altLang="zh-TW" smtClean="0"/>
                        <a:t>(</a:t>
                      </a:r>
                      <a:r>
                        <a:rPr lang="zh-TW" altLang="en-US" smtClean="0"/>
                        <a:t>自由</a:t>
                      </a:r>
                      <a:r>
                        <a:rPr lang="en-US" altLang="zh-TW" smtClean="0"/>
                        <a:t>)</a:t>
                      </a:r>
                      <a:r>
                        <a:rPr lang="zh-TW" altLang="en-US" smtClean="0"/>
                        <a:t>使用</a:t>
                      </a:r>
                      <a:endParaRPr lang="zh-TW" altLang="en-US" dirty="0"/>
                    </a:p>
                  </a:txBody>
                  <a:tcPr/>
                </a:tc>
                <a:tc>
                  <a:txBody>
                    <a:bodyPr/>
                    <a:lstStyle/>
                    <a:p>
                      <a:pPr algn="ctr"/>
                      <a:r>
                        <a:rPr lang="zh-TW" altLang="en-US" dirty="0" smtClean="0"/>
                        <a:t>不限</a:t>
                      </a:r>
                      <a:endParaRPr lang="zh-TW" altLang="en-US" dirty="0"/>
                    </a:p>
                  </a:txBody>
                  <a:tcPr/>
                </a:tc>
                <a:extLst>
                  <a:ext uri="{0D108BD9-81ED-4DB2-BD59-A6C34878D82A}">
                    <a16:rowId xmlns:a16="http://schemas.microsoft.com/office/drawing/2014/main" val="10007"/>
                  </a:ext>
                </a:extLst>
              </a:tr>
              <a:tr h="370840">
                <a:tc>
                  <a:txBody>
                    <a:bodyPr/>
                    <a:lstStyle/>
                    <a:p>
                      <a:pPr algn="ctr"/>
                      <a:r>
                        <a:rPr lang="zh-TW" altLang="en-US" dirty="0" smtClean="0"/>
                        <a:t>高腳椅區</a:t>
                      </a:r>
                      <a:endParaRPr lang="zh-TW"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課業研討、閱覽、其他</a:t>
                      </a:r>
                    </a:p>
                  </a:txBody>
                  <a:tcPr/>
                </a:tc>
                <a:tc>
                  <a:txBody>
                    <a:bodyPr/>
                    <a:lstStyle/>
                    <a:p>
                      <a:pPr algn="ctr"/>
                      <a:r>
                        <a:rPr lang="zh-TW" altLang="en-US" smtClean="0"/>
                        <a:t>現場</a:t>
                      </a:r>
                      <a:r>
                        <a:rPr lang="en-US" altLang="zh-TW" smtClean="0"/>
                        <a:t>(</a:t>
                      </a:r>
                      <a:r>
                        <a:rPr lang="zh-TW" altLang="en-US" smtClean="0"/>
                        <a:t>自由</a:t>
                      </a:r>
                      <a:r>
                        <a:rPr lang="en-US" altLang="zh-TW" smtClean="0"/>
                        <a:t>)</a:t>
                      </a:r>
                      <a:r>
                        <a:rPr lang="zh-TW" altLang="en-US" smtClean="0"/>
                        <a:t>使用</a:t>
                      </a:r>
                      <a:endParaRPr lang="zh-TW" altLang="en-US" dirty="0"/>
                    </a:p>
                  </a:txBody>
                  <a:tcPr/>
                </a:tc>
                <a:tc>
                  <a:txBody>
                    <a:bodyPr/>
                    <a:lstStyle/>
                    <a:p>
                      <a:pPr algn="ctr"/>
                      <a:r>
                        <a:rPr lang="zh-TW" altLang="en-US" dirty="0" smtClean="0"/>
                        <a:t>不限</a:t>
                      </a:r>
                      <a:endParaRPr lang="zh-TW" altLang="en-US" dirty="0"/>
                    </a:p>
                  </a:txBody>
                  <a:tcPr/>
                </a:tc>
                <a:extLst>
                  <a:ext uri="{0D108BD9-81ED-4DB2-BD59-A6C34878D82A}">
                    <a16:rowId xmlns:a16="http://schemas.microsoft.com/office/drawing/2014/main" val="10008"/>
                  </a:ext>
                </a:extLst>
              </a:tr>
              <a:tr h="370840">
                <a:tc>
                  <a:txBody>
                    <a:bodyPr/>
                    <a:lstStyle/>
                    <a:p>
                      <a:pPr algn="ctr"/>
                      <a:r>
                        <a:rPr lang="zh-TW" altLang="en-US" dirty="0" smtClean="0"/>
                        <a:t>圓桌區</a:t>
                      </a:r>
                      <a:endParaRPr lang="zh-TW"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課業研討、閱覽、其他</a:t>
                      </a:r>
                    </a:p>
                  </a:txBody>
                  <a:tcPr/>
                </a:tc>
                <a:tc>
                  <a:txBody>
                    <a:bodyPr/>
                    <a:lstStyle/>
                    <a:p>
                      <a:pPr algn="ctr"/>
                      <a:r>
                        <a:rPr lang="zh-TW" altLang="en-US" smtClean="0"/>
                        <a:t>現場</a:t>
                      </a:r>
                      <a:r>
                        <a:rPr lang="en-US" altLang="zh-TW" smtClean="0"/>
                        <a:t>(</a:t>
                      </a:r>
                      <a:r>
                        <a:rPr lang="zh-TW" altLang="en-US" smtClean="0"/>
                        <a:t>自由</a:t>
                      </a:r>
                      <a:r>
                        <a:rPr lang="en-US" altLang="zh-TW" smtClean="0"/>
                        <a:t>)</a:t>
                      </a:r>
                      <a:r>
                        <a:rPr lang="zh-TW" altLang="en-US" smtClean="0"/>
                        <a:t>使用</a:t>
                      </a:r>
                      <a:endParaRPr lang="zh-TW" altLang="en-US" dirty="0"/>
                    </a:p>
                  </a:txBody>
                  <a:tcPr/>
                </a:tc>
                <a:tc>
                  <a:txBody>
                    <a:bodyPr/>
                    <a:lstStyle/>
                    <a:p>
                      <a:pPr algn="ctr"/>
                      <a:r>
                        <a:rPr lang="zh-TW" altLang="en-US" dirty="0" smtClean="0"/>
                        <a:t>不限</a:t>
                      </a:r>
                      <a:endParaRPr lang="zh-TW" altLang="en-US" dirty="0"/>
                    </a:p>
                  </a:txBody>
                  <a:tcPr/>
                </a:tc>
                <a:extLst>
                  <a:ext uri="{0D108BD9-81ED-4DB2-BD59-A6C34878D82A}">
                    <a16:rowId xmlns:a16="http://schemas.microsoft.com/office/drawing/2014/main" val="10009"/>
                  </a:ext>
                </a:extLst>
              </a:tr>
              <a:tr h="370840">
                <a:tc>
                  <a:txBody>
                    <a:bodyPr/>
                    <a:lstStyle/>
                    <a:p>
                      <a:pPr algn="ctr"/>
                      <a:r>
                        <a:rPr lang="zh-TW" altLang="en-US" dirty="0" smtClean="0"/>
                        <a:t>等候區</a:t>
                      </a:r>
                      <a:endParaRPr lang="zh-TW"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課業研討、閱覽、其他</a:t>
                      </a:r>
                    </a:p>
                  </a:txBody>
                  <a:tcPr/>
                </a:tc>
                <a:tc>
                  <a:txBody>
                    <a:bodyPr/>
                    <a:lstStyle/>
                    <a:p>
                      <a:pPr algn="ctr"/>
                      <a:r>
                        <a:rPr lang="zh-TW" altLang="en-US" dirty="0" smtClean="0"/>
                        <a:t>現場</a:t>
                      </a:r>
                      <a:r>
                        <a:rPr lang="en-US" altLang="zh-TW" dirty="0" smtClean="0"/>
                        <a:t>(</a:t>
                      </a:r>
                      <a:r>
                        <a:rPr lang="zh-TW" altLang="en-US" dirty="0" smtClean="0"/>
                        <a:t>自由</a:t>
                      </a:r>
                      <a:r>
                        <a:rPr lang="en-US" altLang="zh-TW" dirty="0" smtClean="0"/>
                        <a:t>)</a:t>
                      </a:r>
                      <a:r>
                        <a:rPr lang="zh-TW" altLang="en-US" dirty="0" smtClean="0"/>
                        <a:t>使用</a:t>
                      </a:r>
                      <a:endParaRPr lang="zh-TW" altLang="en-US" dirty="0"/>
                    </a:p>
                  </a:txBody>
                  <a:tcPr/>
                </a:tc>
                <a:tc>
                  <a:txBody>
                    <a:bodyPr/>
                    <a:lstStyle/>
                    <a:p>
                      <a:pPr algn="ctr"/>
                      <a:r>
                        <a:rPr lang="zh-TW" altLang="en-US" dirty="0" smtClean="0"/>
                        <a:t>不限</a:t>
                      </a:r>
                      <a:endParaRPr lang="zh-TW" altLang="en-US" dirty="0"/>
                    </a:p>
                  </a:txBody>
                  <a:tcPr/>
                </a:tc>
                <a:extLst>
                  <a:ext uri="{0D108BD9-81ED-4DB2-BD59-A6C34878D82A}">
                    <a16:rowId xmlns:a16="http://schemas.microsoft.com/office/drawing/2014/main" val="10010"/>
                  </a:ext>
                </a:extLst>
              </a:tr>
              <a:tr h="370840">
                <a:tc>
                  <a:txBody>
                    <a:bodyPr/>
                    <a:lstStyle/>
                    <a:p>
                      <a:pPr algn="ctr"/>
                      <a:r>
                        <a:rPr lang="zh-TW" altLang="en-US" dirty="0" smtClean="0"/>
                        <a:t>資訊檢索區</a:t>
                      </a:r>
                      <a:endParaRPr lang="zh-TW"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登記使用電腦、課業研討、閱覽、其他</a:t>
                      </a:r>
                    </a:p>
                  </a:txBody>
                  <a:tcPr/>
                </a:tc>
                <a:tc>
                  <a:txBody>
                    <a:bodyPr/>
                    <a:lstStyle/>
                    <a:p>
                      <a:pPr algn="ctr"/>
                      <a:r>
                        <a:rPr lang="zh-TW" altLang="en-US" dirty="0" smtClean="0"/>
                        <a:t>現場登記、線上申請</a:t>
                      </a:r>
                      <a:endParaRPr lang="zh-TW" altLang="en-US" dirty="0"/>
                    </a:p>
                  </a:txBody>
                  <a:tcPr/>
                </a:tc>
                <a:tc>
                  <a:txBody>
                    <a:bodyPr/>
                    <a:lstStyle/>
                    <a:p>
                      <a:pPr algn="ctr"/>
                      <a:r>
                        <a:rPr lang="zh-TW" altLang="en-US" dirty="0" smtClean="0"/>
                        <a:t>不限</a:t>
                      </a:r>
                      <a:endParaRPr lang="zh-TW" altLang="en-US" dirty="0"/>
                    </a:p>
                  </a:txBody>
                  <a:tcPr/>
                </a:tc>
                <a:extLst>
                  <a:ext uri="{0D108BD9-81ED-4DB2-BD59-A6C34878D82A}">
                    <a16:rowId xmlns:a16="http://schemas.microsoft.com/office/drawing/2014/main" val="10011"/>
                  </a:ext>
                </a:extLst>
              </a:tr>
            </a:tbl>
          </a:graphicData>
        </a:graphic>
      </p:graphicFrame>
      <p:sp>
        <p:nvSpPr>
          <p:cNvPr id="3" name="投影片編號版面配置區 2"/>
          <p:cNvSpPr>
            <a:spLocks noGrp="1"/>
          </p:cNvSpPr>
          <p:nvPr>
            <p:ph type="sldNum" sz="quarter" idx="12"/>
          </p:nvPr>
        </p:nvSpPr>
        <p:spPr/>
        <p:txBody>
          <a:bodyPr/>
          <a:lstStyle/>
          <a:p>
            <a:fld id="{B13333A4-2EF1-4B79-B68C-AB20E66B4822}" type="slidenum">
              <a:rPr lang="en-US" altLang="zh-TW" smtClean="0"/>
              <a:pPr/>
              <a:t>8</a:t>
            </a:fld>
            <a:endParaRPr lang="zh-TW" altLang="en-US" dirty="0"/>
          </a:p>
        </p:txBody>
      </p:sp>
      <p:sp>
        <p:nvSpPr>
          <p:cNvPr id="5" name="矩形 4"/>
          <p:cNvSpPr/>
          <p:nvPr/>
        </p:nvSpPr>
        <p:spPr>
          <a:xfrm>
            <a:off x="685800" y="2057400"/>
            <a:ext cx="11201400" cy="1447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685800" y="3200400"/>
            <a:ext cx="11201400" cy="251460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685800" y="5715000"/>
            <a:ext cx="11201400" cy="6096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5339420" y="2133600"/>
            <a:ext cx="151316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rgbClr val="C00000"/>
                </a:solidFill>
                <a:latin typeface="微軟正黑體" panose="020B0604030504040204" pitchFamily="34" charset="-120"/>
                <a:ea typeface="微軟正黑體" panose="020B0604030504040204" pitchFamily="34" charset="-120"/>
              </a:rPr>
              <a:t>防疫期間僅開放</a:t>
            </a:r>
            <a:r>
              <a:rPr lang="en-US" altLang="zh-TW" dirty="0" smtClean="0">
                <a:solidFill>
                  <a:srgbClr val="C00000"/>
                </a:solidFill>
                <a:latin typeface="微軟正黑體" panose="020B0604030504040204" pitchFamily="34" charset="-120"/>
                <a:ea typeface="微軟正黑體" panose="020B0604030504040204" pitchFamily="34" charset="-120"/>
              </a:rPr>
              <a:t>U306</a:t>
            </a:r>
            <a:endParaRPr lang="zh-TW" altLang="en-US"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3318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vert="horz" lIns="91440" tIns="45720" rIns="91440" bIns="45720" rtlCol="0" anchor="b">
            <a:normAutofit fontScale="90000"/>
          </a:bodyPr>
          <a:lstStyle/>
          <a:p>
            <a:r>
              <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各種討論</a:t>
            </a:r>
            <a:r>
              <a:rPr lang="zh-TW" altLang="en-US" sz="5400" b="1" spc="50" dirty="0" smtClean="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rPr>
              <a:t>室：專室請線上預約申請</a:t>
            </a:r>
            <a:endParaRPr lang="zh-TW" altLang="en-US" sz="5400" b="1" spc="50" dirty="0">
              <a:ln w="11430">
                <a:solidFill>
                  <a:srgbClr val="00B0F0"/>
                </a:solidFill>
              </a:ln>
              <a:solidFill>
                <a:srgbClr val="FFC000"/>
              </a:solidFill>
              <a:effectLst>
                <a:outerShdw blurRad="76200" dist="50800" dir="5400000" algn="tl" rotWithShape="0">
                  <a:srgbClr val="000000">
                    <a:alpha val="65000"/>
                  </a:srgbClr>
                </a:outerShdw>
              </a:effectLst>
              <a:latin typeface="微軟正黑體" panose="020B0604030504040204" pitchFamily="34" charset="-120"/>
              <a:ea typeface="微軟正黑體" panose="020B0604030504040204" pitchFamily="34" charset="-120"/>
            </a:endParaRPr>
          </a:p>
        </p:txBody>
      </p:sp>
      <p:sp>
        <p:nvSpPr>
          <p:cNvPr id="4" name="日期版面配置區 3"/>
          <p:cNvSpPr>
            <a:spLocks noGrp="1"/>
          </p:cNvSpPr>
          <p:nvPr>
            <p:ph type="dt" sz="half" idx="10"/>
          </p:nvPr>
        </p:nvSpPr>
        <p:spPr/>
        <p:txBody>
          <a:bodyPr/>
          <a:lstStyle/>
          <a:p>
            <a:fld id="{0641A750-DF04-4BD7-AAE4-A04FB68B16E8}" type="datetime1">
              <a:rPr lang="en-US" altLang="zh-TW" smtClean="0"/>
              <a:t>3/24/2020</a:t>
            </a:fld>
            <a:endParaRPr lang="zh-TW" alt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1795239"/>
            <a:ext cx="9317106" cy="50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投影片編號版面配置區 4"/>
          <p:cNvSpPr>
            <a:spLocks noGrp="1"/>
          </p:cNvSpPr>
          <p:nvPr>
            <p:ph type="sldNum" sz="quarter" idx="12"/>
          </p:nvPr>
        </p:nvSpPr>
        <p:spPr/>
        <p:txBody>
          <a:bodyPr/>
          <a:lstStyle/>
          <a:p>
            <a:fld id="{B13333A4-2EF1-4B79-B68C-AB20E66B4822}" type="slidenum">
              <a:rPr lang="en-US" altLang="zh-TW" smtClean="0"/>
              <a:pPr/>
              <a:t>9</a:t>
            </a:fld>
            <a:endParaRPr lang="zh-TW" altLang="en-US" dirty="0"/>
          </a:p>
        </p:txBody>
      </p:sp>
    </p:spTree>
    <p:extLst>
      <p:ext uri="{BB962C8B-B14F-4D97-AF65-F5344CB8AC3E}">
        <p14:creationId xmlns:p14="http://schemas.microsoft.com/office/powerpoint/2010/main" val="84225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城市素描 16X9">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CitySketch">
      <a:dk1>
        <a:srgbClr val="3D372E"/>
      </a:dk1>
      <a:lt1>
        <a:sysClr val="window" lastClr="FFFFFF"/>
      </a:lt1>
      <a:dk2>
        <a:srgbClr val="000000"/>
      </a:dk2>
      <a:lt2>
        <a:srgbClr val="E0ECE1"/>
      </a:lt2>
      <a:accent1>
        <a:srgbClr val="B2D0B4"/>
      </a:accent1>
      <a:accent2>
        <a:srgbClr val="88A5BA"/>
      </a:accent2>
      <a:accent3>
        <a:srgbClr val="909F5F"/>
      </a:accent3>
      <a:accent4>
        <a:srgbClr val="C9A057"/>
      </a:accent4>
      <a:accent5>
        <a:srgbClr val="DA7D60"/>
      </a:accent5>
      <a:accent6>
        <a:srgbClr val="978975"/>
      </a:accent6>
      <a:hlink>
        <a:srgbClr val="C9A057"/>
      </a:hlink>
      <a:folHlink>
        <a:srgbClr val="978975"/>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10EAAE-E2F8-4A00-A4CD-D0C34664FC1B}">
  <ds:schemaRefs>
    <ds:schemaRef ds:uri="http://schemas.microsoft.com/sharepoint/v3/contenttype/forms"/>
  </ds:schemaRefs>
</ds:datastoreItem>
</file>

<file path=customXml/itemProps2.xml><?xml version="1.0" encoding="utf-8"?>
<ds:datastoreItem xmlns:ds="http://schemas.openxmlformats.org/officeDocument/2006/customXml" ds:itemID="{7ABB5202-E39F-4BDE-B696-5684138BFB98}">
  <ds:schemaRefs>
    <ds:schemaRef ds:uri="http://purl.org/dc/elements/1.1/"/>
    <ds:schemaRef ds:uri="a4f35948-e619-41b3-aa29-22878b09cfd2"/>
    <ds:schemaRef ds:uri="http://schemas.microsoft.com/office/infopath/2007/PartnerControls"/>
    <ds:schemaRef ds:uri="http://purl.org/dc/dcmitype/"/>
    <ds:schemaRef ds:uri="http://purl.org/dc/terms/"/>
    <ds:schemaRef ds:uri="http://schemas.microsoft.com/office/2006/documentManagement/types"/>
    <ds:schemaRef ds:uri="http://schemas.openxmlformats.org/package/2006/metadata/core-properties"/>
    <ds:schemaRef ds:uri="40262f94-9f35-4ac3-9a90-690165a166b7"/>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43C682C-6913-4410-AF12-5356C0D8FC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3564</TotalTime>
  <Words>1959</Words>
  <Application>Microsoft Office PowerPoint</Application>
  <PresentationFormat>寬螢幕</PresentationFormat>
  <Paragraphs>421</Paragraphs>
  <Slides>46</Slides>
  <Notes>3</Notes>
  <HiddenSlides>0</HiddenSlides>
  <MMClips>0</MMClips>
  <ScaleCrop>false</ScaleCrop>
  <HeadingPairs>
    <vt:vector size="6" baseType="variant">
      <vt:variant>
        <vt:lpstr>使用字型</vt:lpstr>
      </vt:variant>
      <vt:variant>
        <vt:i4>15</vt:i4>
      </vt:variant>
      <vt:variant>
        <vt:lpstr>佈景主題</vt:lpstr>
      </vt:variant>
      <vt:variant>
        <vt:i4>1</vt:i4>
      </vt:variant>
      <vt:variant>
        <vt:lpstr>投影片標題</vt:lpstr>
      </vt:variant>
      <vt:variant>
        <vt:i4>46</vt:i4>
      </vt:variant>
    </vt:vector>
  </HeadingPairs>
  <TitlesOfParts>
    <vt:vector size="62" baseType="lpstr">
      <vt:lpstr>Microsoft YaHei</vt:lpstr>
      <vt:lpstr>宋体</vt:lpstr>
      <vt:lpstr>典匠中特圓</vt:lpstr>
      <vt:lpstr>細明體</vt:lpstr>
      <vt:lpstr>華康中圓體</vt:lpstr>
      <vt:lpstr>微軟正黑體</vt:lpstr>
      <vt:lpstr>新細明體</vt:lpstr>
      <vt:lpstr>標楷體</vt:lpstr>
      <vt:lpstr>Arial</vt:lpstr>
      <vt:lpstr>Century Schoolbook</vt:lpstr>
      <vt:lpstr>Eras Demi ITC</vt:lpstr>
      <vt:lpstr>Tahoma</vt:lpstr>
      <vt:lpstr>Times New Roman</vt:lpstr>
      <vt:lpstr>Wingdings</vt:lpstr>
      <vt:lpstr>Wingdings 2</vt:lpstr>
      <vt:lpstr>城市素描 16X9</vt:lpstr>
      <vt:lpstr>圖書館大小事</vt:lpstr>
      <vt:lpstr>「窩」</vt:lpstr>
      <vt:lpstr>開館時間</vt:lpstr>
      <vt:lpstr>樓層配置與資料借用</vt:lpstr>
      <vt:lpstr>自習室、師學櫥窗</vt:lpstr>
      <vt:lpstr>閱活區、Research Commons</vt:lpstr>
      <vt:lpstr>Learning Commons、 Information Commons</vt:lpstr>
      <vt:lpstr>圖書館3樓~你&amp;我的討論空間</vt:lpstr>
      <vt:lpstr>各種討論室：專室請線上預約申請</vt:lpstr>
      <vt:lpstr>非書資料室、歐盟資訊中心</vt:lpstr>
      <vt:lpstr>蒐集資料的方法</vt:lpstr>
      <vt:lpstr>研究生的預備工作</vt:lpstr>
      <vt:lpstr>資訊素養：BIG 6</vt:lpstr>
      <vt:lpstr>蒐集資料的概念</vt:lpstr>
      <vt:lpstr>手邊的線索</vt:lpstr>
      <vt:lpstr>依需求選擇查找管道</vt:lpstr>
      <vt:lpstr>教學計畫表中的參考文獻</vt:lpstr>
      <vt:lpstr>找查達人的最愛~覺生紀念圖書館首頁</vt:lpstr>
      <vt:lpstr>課程參考文獻</vt:lpstr>
      <vt:lpstr>練習題~書目辨識&amp;查找館藏</vt:lpstr>
      <vt:lpstr>練習題~書目辨識&amp;查找館藏</vt:lpstr>
      <vt:lpstr>查找達人開始找~電子書</vt:lpstr>
      <vt:lpstr>查找達人開始找~電子書</vt:lpstr>
      <vt:lpstr>查找達人開始找~電子書</vt:lpstr>
      <vt:lpstr>查找達人開始找~電子期刊</vt:lpstr>
      <vt:lpstr>查找達人開始找~電子期刊</vt:lpstr>
      <vt:lpstr>查找達人開始找~電子期刊</vt:lpstr>
      <vt:lpstr>查找達人開始找~電子期刊</vt:lpstr>
      <vt:lpstr>查找達人開始找~電子期刊</vt:lpstr>
      <vt:lpstr>查找達人開始找~電子資料庫</vt:lpstr>
      <vt:lpstr>查找達人開始找~常用的電子資料庫</vt:lpstr>
      <vt:lpstr>查找達人開始找~學位論文</vt:lpstr>
      <vt:lpstr>查找達人開始找~學長、學姊論文</vt:lpstr>
      <vt:lpstr>查找達人開始找~華藝線上圖書館</vt:lpstr>
      <vt:lpstr>查找達人開始找~華藝線上圖書館</vt:lpstr>
      <vt:lpstr>書目管理軟體~EndNote</vt:lpstr>
      <vt:lpstr>書目管理軟體~EndNote</vt:lpstr>
      <vt:lpstr>查找達人開始找~學位論文</vt:lpstr>
      <vt:lpstr>資源探索</vt:lpstr>
      <vt:lpstr>Google學術搜尋串連淡江館藏~設定</vt:lpstr>
      <vt:lpstr>Google學術搜尋串連淡江館藏(全文)</vt:lpstr>
      <vt:lpstr>當淡江「無館藏」，找查達人會怎麼做？</vt:lpstr>
      <vt:lpstr>當淡江「無館藏」，找查達人會怎麼做？</vt:lpstr>
      <vt:lpstr>延伸學習圖書館講習</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標題版面配置</dc:title>
  <dc:creator>lili65</dc:creator>
  <cp:lastModifiedBy>TKU</cp:lastModifiedBy>
  <cp:revision>271</cp:revision>
  <cp:lastPrinted>2018-12-17T09:18:13Z</cp:lastPrinted>
  <dcterms:created xsi:type="dcterms:W3CDTF">2013-07-31T15:03:27Z</dcterms:created>
  <dcterms:modified xsi:type="dcterms:W3CDTF">2020-03-24T05:36:53Z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