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8" r:id="rId2"/>
    <p:sldId id="310" r:id="rId3"/>
    <p:sldId id="304" r:id="rId4"/>
    <p:sldId id="305" r:id="rId5"/>
    <p:sldId id="306" r:id="rId6"/>
    <p:sldId id="307" r:id="rId7"/>
    <p:sldId id="308" r:id="rId8"/>
    <p:sldId id="309" r:id="rId9"/>
    <p:sldId id="260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301" r:id="rId23"/>
    <p:sldId id="282" r:id="rId24"/>
    <p:sldId id="283" r:id="rId25"/>
    <p:sldId id="284" r:id="rId26"/>
    <p:sldId id="285" r:id="rId27"/>
    <p:sldId id="286" r:id="rId28"/>
    <p:sldId id="287" r:id="rId29"/>
    <p:sldId id="300" r:id="rId30"/>
    <p:sldId id="302" r:id="rId31"/>
    <p:sldId id="303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26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237"/>
    <a:srgbClr val="444F4C"/>
    <a:srgbClr val="BCC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A6362-5653-4F19-8279-5BB448EEDF6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9161A44-83D4-4CA9-9C1B-ECC800236738}">
      <dgm:prSet phldrT="[文字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41DCC0-453E-441A-8777-3E0B77FA2918}" type="parTrans" cxnId="{EA83F88D-FD0C-40CF-9020-A8BA0051D270}">
      <dgm:prSet/>
      <dgm:spPr/>
      <dgm:t>
        <a:bodyPr/>
        <a:lstStyle/>
        <a:p>
          <a:endParaRPr lang="zh-TW" altLang="en-US" sz="20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5AA29C-ED06-47F3-844F-BEF1BFC0A980}" type="sibTrans" cxnId="{EA83F88D-FD0C-40CF-9020-A8BA0051D270}">
      <dgm:prSet/>
      <dgm:spPr/>
      <dgm:t>
        <a:bodyPr/>
        <a:lstStyle/>
        <a:p>
          <a:endParaRPr lang="zh-TW" altLang="en-US" sz="20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31426A-0797-4F19-931A-DFFCAC0C71B2}">
      <dgm:prSet phldrT="[文字]" custT="1"/>
      <dgm:spPr/>
      <dgm:t>
        <a:bodyPr/>
        <a:lstStyle/>
        <a:p>
          <a:r>
            <a:rPr lang="zh-TW" altLang="en-US" sz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F94724-5032-4EFD-8DDF-161C5A77482B}" type="parTrans" cxnId="{693142C3-00A2-4A6B-B42A-E1F62BB52B94}">
      <dgm:prSet/>
      <dgm:spPr/>
      <dgm:t>
        <a:bodyPr/>
        <a:lstStyle/>
        <a:p>
          <a:endParaRPr lang="zh-TW" altLang="en-US" sz="20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1ED4A2-81F5-4835-A91B-4370720BCF4F}" type="sibTrans" cxnId="{693142C3-00A2-4A6B-B42A-E1F62BB52B94}">
      <dgm:prSet/>
      <dgm:spPr/>
      <dgm:t>
        <a:bodyPr/>
        <a:lstStyle/>
        <a:p>
          <a:endParaRPr lang="zh-TW" altLang="en-US" sz="20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5ACB00-8247-4922-AC56-F9C4BF6C5321}">
      <dgm:prSet phldrT="[文字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資料室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不開放時段，可至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227256-5018-45FB-8C7F-912EAD5D7828}" type="parTrans" cxnId="{18EA7BA0-295D-464E-B64D-85F6AF386D95}">
      <dgm:prSet/>
      <dgm:spPr/>
      <dgm:t>
        <a:bodyPr/>
        <a:lstStyle/>
        <a:p>
          <a:endParaRPr lang="zh-TW" altLang="en-US" sz="20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923B8B-6F37-4B67-BB15-7820B1CDF362}" type="sibTrans" cxnId="{18EA7BA0-295D-464E-B64D-85F6AF386D95}">
      <dgm:prSet/>
      <dgm:spPr/>
      <dgm:t>
        <a:bodyPr/>
        <a:lstStyle/>
        <a:p>
          <a:endParaRPr lang="zh-TW" altLang="en-US" sz="20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36EB2D-1C0C-42B2-B841-08B0448E5222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A4F820-5289-4CC2-83B7-1F3839074EB7}" type="parTrans" cxnId="{D72F6E85-D2FA-49A3-A9E4-50D1FF306B90}">
      <dgm:prSet/>
      <dgm:spPr/>
      <dgm:t>
        <a:bodyPr/>
        <a:lstStyle/>
        <a:p>
          <a:endParaRPr lang="zh-TW" altLang="en-US" sz="20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4EDE98-6F58-4D76-8A25-F0A3563DE7ED}" type="sibTrans" cxnId="{D72F6E85-D2FA-49A3-A9E4-50D1FF306B90}">
      <dgm:prSet/>
      <dgm:spPr/>
      <dgm:t>
        <a:bodyPr/>
        <a:lstStyle/>
        <a:p>
          <a:endParaRPr lang="zh-TW" altLang="en-US" sz="20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46C836-E4AE-4740-ACE5-82D64BB3D1D1}" type="pres">
      <dgm:prSet presAssocID="{4CFA6362-5653-4F19-8279-5BB448EEDF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3F535D6-28F4-4D69-8AFF-B128A827D391}" type="pres">
      <dgm:prSet presAssocID="{29161A44-83D4-4CA9-9C1B-ECC800236738}" presName="parentLin" presStyleCnt="0"/>
      <dgm:spPr/>
    </dgm:pt>
    <dgm:pt modelId="{B01CC962-DF74-4DCE-BB6B-8A19B57E8930}" type="pres">
      <dgm:prSet presAssocID="{29161A44-83D4-4CA9-9C1B-ECC800236738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84365B02-1B4E-4029-A781-88B9728B9E11}" type="pres">
      <dgm:prSet presAssocID="{29161A44-83D4-4CA9-9C1B-ECC80023673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40B46D-F14C-4F52-BEC9-395A9853882B}" type="pres">
      <dgm:prSet presAssocID="{29161A44-83D4-4CA9-9C1B-ECC800236738}" presName="negativeSpace" presStyleCnt="0"/>
      <dgm:spPr/>
    </dgm:pt>
    <dgm:pt modelId="{94AEB948-A344-479D-95E8-14E45DB18EAE}" type="pres">
      <dgm:prSet presAssocID="{29161A44-83D4-4CA9-9C1B-ECC800236738}" presName="childText" presStyleLbl="conFgAcc1" presStyleIdx="0" presStyleCnt="4">
        <dgm:presLayoutVars>
          <dgm:bulletEnabled val="1"/>
        </dgm:presLayoutVars>
      </dgm:prSet>
      <dgm:spPr/>
    </dgm:pt>
    <dgm:pt modelId="{3C938092-BED1-4F12-AC65-8EDD2B381950}" type="pres">
      <dgm:prSet presAssocID="{615AA29C-ED06-47F3-844F-BEF1BFC0A980}" presName="spaceBetweenRectangles" presStyleCnt="0"/>
      <dgm:spPr/>
    </dgm:pt>
    <dgm:pt modelId="{0BF8879C-7E97-488E-8108-FF9405E69290}" type="pres">
      <dgm:prSet presAssocID="{2031426A-0797-4F19-931A-DFFCAC0C71B2}" presName="parentLin" presStyleCnt="0"/>
      <dgm:spPr/>
    </dgm:pt>
    <dgm:pt modelId="{7F61844A-0F4D-425E-9F72-4597391E44D3}" type="pres">
      <dgm:prSet presAssocID="{2031426A-0797-4F19-931A-DFFCAC0C71B2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E6B9FEC3-0E25-45B1-AE70-0FF4053DDF3C}" type="pres">
      <dgm:prSet presAssocID="{2031426A-0797-4F19-931A-DFFCAC0C71B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085645-DEB8-45E6-B4E9-2BE204FEC491}" type="pres">
      <dgm:prSet presAssocID="{2031426A-0797-4F19-931A-DFFCAC0C71B2}" presName="negativeSpace" presStyleCnt="0"/>
      <dgm:spPr/>
    </dgm:pt>
    <dgm:pt modelId="{C23DF699-CC14-4275-9493-0980BFE24503}" type="pres">
      <dgm:prSet presAssocID="{2031426A-0797-4F19-931A-DFFCAC0C71B2}" presName="childText" presStyleLbl="conFgAcc1" presStyleIdx="1" presStyleCnt="4">
        <dgm:presLayoutVars>
          <dgm:bulletEnabled val="1"/>
        </dgm:presLayoutVars>
      </dgm:prSet>
      <dgm:spPr/>
    </dgm:pt>
    <dgm:pt modelId="{F1D8494D-CBA4-4E15-9906-80DCEF99B206}" type="pres">
      <dgm:prSet presAssocID="{061ED4A2-81F5-4835-A91B-4370720BCF4F}" presName="spaceBetweenRectangles" presStyleCnt="0"/>
      <dgm:spPr/>
    </dgm:pt>
    <dgm:pt modelId="{962A995E-C949-4872-B0F1-50E7B904ABC1}" type="pres">
      <dgm:prSet presAssocID="{475ACB00-8247-4922-AC56-F9C4BF6C5321}" presName="parentLin" presStyleCnt="0"/>
      <dgm:spPr/>
    </dgm:pt>
    <dgm:pt modelId="{F02B16A0-9377-4BA3-B43A-359FD560C5B6}" type="pres">
      <dgm:prSet presAssocID="{475ACB00-8247-4922-AC56-F9C4BF6C5321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A56AFB71-70EB-4AC5-8D2C-FD3A0D2F8FBC}" type="pres">
      <dgm:prSet presAssocID="{475ACB00-8247-4922-AC56-F9C4BF6C532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CD205C-EE3F-410D-87EE-683342D8705F}" type="pres">
      <dgm:prSet presAssocID="{475ACB00-8247-4922-AC56-F9C4BF6C5321}" presName="negativeSpace" presStyleCnt="0"/>
      <dgm:spPr/>
    </dgm:pt>
    <dgm:pt modelId="{D4CFEC95-96C4-4BAF-8C5E-8FDA86EFC315}" type="pres">
      <dgm:prSet presAssocID="{475ACB00-8247-4922-AC56-F9C4BF6C5321}" presName="childText" presStyleLbl="conFgAcc1" presStyleIdx="2" presStyleCnt="4">
        <dgm:presLayoutVars>
          <dgm:bulletEnabled val="1"/>
        </dgm:presLayoutVars>
      </dgm:prSet>
      <dgm:spPr/>
    </dgm:pt>
    <dgm:pt modelId="{FA15AE6B-337D-4F8C-AB3B-11CC9750086D}" type="pres">
      <dgm:prSet presAssocID="{B4923B8B-6F37-4B67-BB15-7820B1CDF362}" presName="spaceBetweenRectangles" presStyleCnt="0"/>
      <dgm:spPr/>
    </dgm:pt>
    <dgm:pt modelId="{FE718982-7B03-4FD6-94E0-CF32F17FD914}" type="pres">
      <dgm:prSet presAssocID="{0436EB2D-1C0C-42B2-B841-08B0448E5222}" presName="parentLin" presStyleCnt="0"/>
      <dgm:spPr/>
    </dgm:pt>
    <dgm:pt modelId="{65B913E0-DD60-46E1-8BEA-E7BFA6B29285}" type="pres">
      <dgm:prSet presAssocID="{0436EB2D-1C0C-42B2-B841-08B0448E5222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8037B6EF-6E6D-4F44-9027-C2F0C42D7F75}" type="pres">
      <dgm:prSet presAssocID="{0436EB2D-1C0C-42B2-B841-08B0448E522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CD190A-CEC3-40CF-8EAB-AA48CDD94A35}" type="pres">
      <dgm:prSet presAssocID="{0436EB2D-1C0C-42B2-B841-08B0448E5222}" presName="negativeSpace" presStyleCnt="0"/>
      <dgm:spPr/>
    </dgm:pt>
    <dgm:pt modelId="{750730A3-A7AE-463C-996B-A716BFFEBDF8}" type="pres">
      <dgm:prSet presAssocID="{0436EB2D-1C0C-42B2-B841-08B0448E522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9BAC260-5607-43B5-84CE-923AC9C25E0B}" type="presOf" srcId="{2031426A-0797-4F19-931A-DFFCAC0C71B2}" destId="{7F61844A-0F4D-425E-9F72-4597391E44D3}" srcOrd="0" destOrd="0" presId="urn:microsoft.com/office/officeart/2005/8/layout/list1"/>
    <dgm:cxn modelId="{7171F1A1-007F-415F-B3A2-880ED04B5A10}" type="presOf" srcId="{29161A44-83D4-4CA9-9C1B-ECC800236738}" destId="{84365B02-1B4E-4029-A781-88B9728B9E11}" srcOrd="1" destOrd="0" presId="urn:microsoft.com/office/officeart/2005/8/layout/list1"/>
    <dgm:cxn modelId="{BFDAB0C6-8A55-4159-99B3-9A01BF4FD8B5}" type="presOf" srcId="{475ACB00-8247-4922-AC56-F9C4BF6C5321}" destId="{F02B16A0-9377-4BA3-B43A-359FD560C5B6}" srcOrd="0" destOrd="0" presId="urn:microsoft.com/office/officeart/2005/8/layout/list1"/>
    <dgm:cxn modelId="{18EA7BA0-295D-464E-B64D-85F6AF386D95}" srcId="{4CFA6362-5653-4F19-8279-5BB448EEDF6D}" destId="{475ACB00-8247-4922-AC56-F9C4BF6C5321}" srcOrd="2" destOrd="0" parTransId="{3B227256-5018-45FB-8C7F-912EAD5D7828}" sibTransId="{B4923B8B-6F37-4B67-BB15-7820B1CDF362}"/>
    <dgm:cxn modelId="{D72F6E85-D2FA-49A3-A9E4-50D1FF306B90}" srcId="{4CFA6362-5653-4F19-8279-5BB448EEDF6D}" destId="{0436EB2D-1C0C-42B2-B841-08B0448E5222}" srcOrd="3" destOrd="0" parTransId="{6AA4F820-5289-4CC2-83B7-1F3839074EB7}" sibTransId="{384EDE98-6F58-4D76-8A25-F0A3563DE7ED}"/>
    <dgm:cxn modelId="{EA83F88D-FD0C-40CF-9020-A8BA0051D270}" srcId="{4CFA6362-5653-4F19-8279-5BB448EEDF6D}" destId="{29161A44-83D4-4CA9-9C1B-ECC800236738}" srcOrd="0" destOrd="0" parTransId="{3941DCC0-453E-441A-8777-3E0B77FA2918}" sibTransId="{615AA29C-ED06-47F3-844F-BEF1BFC0A980}"/>
    <dgm:cxn modelId="{6500359F-2901-4529-80C8-FA02141F9CB3}" type="presOf" srcId="{4CFA6362-5653-4F19-8279-5BB448EEDF6D}" destId="{F646C836-E4AE-4740-ACE5-82D64BB3D1D1}" srcOrd="0" destOrd="0" presId="urn:microsoft.com/office/officeart/2005/8/layout/list1"/>
    <dgm:cxn modelId="{693142C3-00A2-4A6B-B42A-E1F62BB52B94}" srcId="{4CFA6362-5653-4F19-8279-5BB448EEDF6D}" destId="{2031426A-0797-4F19-931A-DFFCAC0C71B2}" srcOrd="1" destOrd="0" parTransId="{94F94724-5032-4EFD-8DDF-161C5A77482B}" sibTransId="{061ED4A2-81F5-4835-A91B-4370720BCF4F}"/>
    <dgm:cxn modelId="{89A33CF3-575C-4AC8-9E42-B263CCB5DE7E}" type="presOf" srcId="{0436EB2D-1C0C-42B2-B841-08B0448E5222}" destId="{65B913E0-DD60-46E1-8BEA-E7BFA6B29285}" srcOrd="0" destOrd="0" presId="urn:microsoft.com/office/officeart/2005/8/layout/list1"/>
    <dgm:cxn modelId="{1875687F-697F-4F80-A02F-EDE45F2F2444}" type="presOf" srcId="{475ACB00-8247-4922-AC56-F9C4BF6C5321}" destId="{A56AFB71-70EB-4AC5-8D2C-FD3A0D2F8FBC}" srcOrd="1" destOrd="0" presId="urn:microsoft.com/office/officeart/2005/8/layout/list1"/>
    <dgm:cxn modelId="{F6982984-D683-4AC4-8F03-3BDA16F76C25}" type="presOf" srcId="{29161A44-83D4-4CA9-9C1B-ECC800236738}" destId="{B01CC962-DF74-4DCE-BB6B-8A19B57E8930}" srcOrd="0" destOrd="0" presId="urn:microsoft.com/office/officeart/2005/8/layout/list1"/>
    <dgm:cxn modelId="{1371551C-BDC2-449E-9C63-CFD8B6661009}" type="presOf" srcId="{0436EB2D-1C0C-42B2-B841-08B0448E5222}" destId="{8037B6EF-6E6D-4F44-9027-C2F0C42D7F75}" srcOrd="1" destOrd="0" presId="urn:microsoft.com/office/officeart/2005/8/layout/list1"/>
    <dgm:cxn modelId="{BDA6E8B6-0B70-40A1-B5A4-AC19B16F406C}" type="presOf" srcId="{2031426A-0797-4F19-931A-DFFCAC0C71B2}" destId="{E6B9FEC3-0E25-45B1-AE70-0FF4053DDF3C}" srcOrd="1" destOrd="0" presId="urn:microsoft.com/office/officeart/2005/8/layout/list1"/>
    <dgm:cxn modelId="{551D5734-3A58-4F5E-8FFC-DA04A1D1CF5D}" type="presParOf" srcId="{F646C836-E4AE-4740-ACE5-82D64BB3D1D1}" destId="{63F535D6-28F4-4D69-8AFF-B128A827D391}" srcOrd="0" destOrd="0" presId="urn:microsoft.com/office/officeart/2005/8/layout/list1"/>
    <dgm:cxn modelId="{5BC5A971-0B7B-4C91-AF69-696A30E3D0D6}" type="presParOf" srcId="{63F535D6-28F4-4D69-8AFF-B128A827D391}" destId="{B01CC962-DF74-4DCE-BB6B-8A19B57E8930}" srcOrd="0" destOrd="0" presId="urn:microsoft.com/office/officeart/2005/8/layout/list1"/>
    <dgm:cxn modelId="{100DE9C2-2254-49AF-93A3-BB5A97E09791}" type="presParOf" srcId="{63F535D6-28F4-4D69-8AFF-B128A827D391}" destId="{84365B02-1B4E-4029-A781-88B9728B9E11}" srcOrd="1" destOrd="0" presId="urn:microsoft.com/office/officeart/2005/8/layout/list1"/>
    <dgm:cxn modelId="{78ADEC5E-F9FF-4858-885D-CAC8FB49F525}" type="presParOf" srcId="{F646C836-E4AE-4740-ACE5-82D64BB3D1D1}" destId="{4D40B46D-F14C-4F52-BEC9-395A9853882B}" srcOrd="1" destOrd="0" presId="urn:microsoft.com/office/officeart/2005/8/layout/list1"/>
    <dgm:cxn modelId="{F44D3712-3423-468F-ADED-C926D0DB7C97}" type="presParOf" srcId="{F646C836-E4AE-4740-ACE5-82D64BB3D1D1}" destId="{94AEB948-A344-479D-95E8-14E45DB18EAE}" srcOrd="2" destOrd="0" presId="urn:microsoft.com/office/officeart/2005/8/layout/list1"/>
    <dgm:cxn modelId="{479E0D2A-F15E-43E2-A7E7-7A15026387E3}" type="presParOf" srcId="{F646C836-E4AE-4740-ACE5-82D64BB3D1D1}" destId="{3C938092-BED1-4F12-AC65-8EDD2B381950}" srcOrd="3" destOrd="0" presId="urn:microsoft.com/office/officeart/2005/8/layout/list1"/>
    <dgm:cxn modelId="{9B012225-20BE-4F6B-AF37-2FCBC3802292}" type="presParOf" srcId="{F646C836-E4AE-4740-ACE5-82D64BB3D1D1}" destId="{0BF8879C-7E97-488E-8108-FF9405E69290}" srcOrd="4" destOrd="0" presId="urn:microsoft.com/office/officeart/2005/8/layout/list1"/>
    <dgm:cxn modelId="{5453BD35-6214-4A43-96DA-65FCAD0BB03C}" type="presParOf" srcId="{0BF8879C-7E97-488E-8108-FF9405E69290}" destId="{7F61844A-0F4D-425E-9F72-4597391E44D3}" srcOrd="0" destOrd="0" presId="urn:microsoft.com/office/officeart/2005/8/layout/list1"/>
    <dgm:cxn modelId="{3D95F054-0748-422C-AF61-C494D3091898}" type="presParOf" srcId="{0BF8879C-7E97-488E-8108-FF9405E69290}" destId="{E6B9FEC3-0E25-45B1-AE70-0FF4053DDF3C}" srcOrd="1" destOrd="0" presId="urn:microsoft.com/office/officeart/2005/8/layout/list1"/>
    <dgm:cxn modelId="{59934C35-F40C-400F-B7C2-034064DEED9B}" type="presParOf" srcId="{F646C836-E4AE-4740-ACE5-82D64BB3D1D1}" destId="{45085645-DEB8-45E6-B4E9-2BE204FEC491}" srcOrd="5" destOrd="0" presId="urn:microsoft.com/office/officeart/2005/8/layout/list1"/>
    <dgm:cxn modelId="{566C3965-855A-45C8-9C40-965F2B3D0D53}" type="presParOf" srcId="{F646C836-E4AE-4740-ACE5-82D64BB3D1D1}" destId="{C23DF699-CC14-4275-9493-0980BFE24503}" srcOrd="6" destOrd="0" presId="urn:microsoft.com/office/officeart/2005/8/layout/list1"/>
    <dgm:cxn modelId="{FE15B816-9DDB-4920-A713-299813265395}" type="presParOf" srcId="{F646C836-E4AE-4740-ACE5-82D64BB3D1D1}" destId="{F1D8494D-CBA4-4E15-9906-80DCEF99B206}" srcOrd="7" destOrd="0" presId="urn:microsoft.com/office/officeart/2005/8/layout/list1"/>
    <dgm:cxn modelId="{A87D85A8-946F-4D17-B195-D6036894E697}" type="presParOf" srcId="{F646C836-E4AE-4740-ACE5-82D64BB3D1D1}" destId="{962A995E-C949-4872-B0F1-50E7B904ABC1}" srcOrd="8" destOrd="0" presId="urn:microsoft.com/office/officeart/2005/8/layout/list1"/>
    <dgm:cxn modelId="{18BD858E-AD0C-4B2E-81C5-9CD95C331C06}" type="presParOf" srcId="{962A995E-C949-4872-B0F1-50E7B904ABC1}" destId="{F02B16A0-9377-4BA3-B43A-359FD560C5B6}" srcOrd="0" destOrd="0" presId="urn:microsoft.com/office/officeart/2005/8/layout/list1"/>
    <dgm:cxn modelId="{8FDE5B66-7EF1-447D-9400-E2A79CE9300B}" type="presParOf" srcId="{962A995E-C949-4872-B0F1-50E7B904ABC1}" destId="{A56AFB71-70EB-4AC5-8D2C-FD3A0D2F8FBC}" srcOrd="1" destOrd="0" presId="urn:microsoft.com/office/officeart/2005/8/layout/list1"/>
    <dgm:cxn modelId="{B12EF2B4-4F74-49C2-8749-629F9EF1122E}" type="presParOf" srcId="{F646C836-E4AE-4740-ACE5-82D64BB3D1D1}" destId="{67CD205C-EE3F-410D-87EE-683342D8705F}" srcOrd="9" destOrd="0" presId="urn:microsoft.com/office/officeart/2005/8/layout/list1"/>
    <dgm:cxn modelId="{AE0983B1-9F27-4782-8E9F-2A54ADC2F171}" type="presParOf" srcId="{F646C836-E4AE-4740-ACE5-82D64BB3D1D1}" destId="{D4CFEC95-96C4-4BAF-8C5E-8FDA86EFC315}" srcOrd="10" destOrd="0" presId="urn:microsoft.com/office/officeart/2005/8/layout/list1"/>
    <dgm:cxn modelId="{DBC403C3-64CE-47A4-BAF5-F71864AC81F5}" type="presParOf" srcId="{F646C836-E4AE-4740-ACE5-82D64BB3D1D1}" destId="{FA15AE6B-337D-4F8C-AB3B-11CC9750086D}" srcOrd="11" destOrd="0" presId="urn:microsoft.com/office/officeart/2005/8/layout/list1"/>
    <dgm:cxn modelId="{31F7BD72-B484-4C57-858E-DD3CC7D3A71B}" type="presParOf" srcId="{F646C836-E4AE-4740-ACE5-82D64BB3D1D1}" destId="{FE718982-7B03-4FD6-94E0-CF32F17FD914}" srcOrd="12" destOrd="0" presId="urn:microsoft.com/office/officeart/2005/8/layout/list1"/>
    <dgm:cxn modelId="{207F4872-EC87-4104-82E1-7AC4F8884520}" type="presParOf" srcId="{FE718982-7B03-4FD6-94E0-CF32F17FD914}" destId="{65B913E0-DD60-46E1-8BEA-E7BFA6B29285}" srcOrd="0" destOrd="0" presId="urn:microsoft.com/office/officeart/2005/8/layout/list1"/>
    <dgm:cxn modelId="{3E0A3CD9-A2F4-43C4-84B4-C5CA3C505DFC}" type="presParOf" srcId="{FE718982-7B03-4FD6-94E0-CF32F17FD914}" destId="{8037B6EF-6E6D-4F44-9027-C2F0C42D7F75}" srcOrd="1" destOrd="0" presId="urn:microsoft.com/office/officeart/2005/8/layout/list1"/>
    <dgm:cxn modelId="{9D071857-E713-4F52-9CF4-1AF350F3D71D}" type="presParOf" srcId="{F646C836-E4AE-4740-ACE5-82D64BB3D1D1}" destId="{B4CD190A-CEC3-40CF-8EAB-AA48CDD94A35}" srcOrd="13" destOrd="0" presId="urn:microsoft.com/office/officeart/2005/8/layout/list1"/>
    <dgm:cxn modelId="{6801B356-8F90-416B-A993-46FDE9B210A3}" type="presParOf" srcId="{F646C836-E4AE-4740-ACE5-82D64BB3D1D1}" destId="{750730A3-A7AE-463C-996B-A716BFFEBDF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A62068-C304-4F97-B6A2-3C337A14B87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3DE7CF-7C0B-463B-AC89-DDB388EB4654}" type="parTrans" cxnId="{C19FEEDD-82B1-4EAE-B883-86B1CFF3B6C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BEF0A5-55FB-4D5C-BE56-91DCEB4E9912}" type="sibTrans" cxnId="{C19FEEDD-82B1-4EAE-B883-86B1CFF3B6C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5AA552-ADD1-47DC-8F3E-09075E7EC426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0F7471-413E-421A-9652-46EFEA646C98}" type="parTrans" cxnId="{15101D81-C834-4341-AEDF-E87CAC9D917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78E143-0BF1-4337-A5D4-BB18B1C918A6}" type="sibTrans" cxnId="{15101D81-C834-4341-AEDF-E87CAC9D917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9BF2AD-CAA2-48AE-912A-8FC6608C937D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283593-0312-4CAB-A237-7A5E1034F3E1}" type="parTrans" cxnId="{2FF5DEFA-7974-40A8-B62B-2CEB54CF465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EA168B-9E66-40D6-9263-3AF58249281E}" type="sibTrans" cxnId="{2FF5DEFA-7974-40A8-B62B-2CEB54CF465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37715C-27F7-4CEB-9FC5-3FC908EC077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119AB3-C8B2-4EF6-9D78-670907E2A343}" type="parTrans" cxnId="{211E5133-313B-4D4B-92E7-34887B13E9E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EE1C74-22C8-4670-8426-73CB46AD4558}" type="sibTrans" cxnId="{211E5133-313B-4D4B-92E7-34887B13E9E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D7A279-CCAF-4C10-88FD-2AE5126E8F17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668EA-2D9D-4E99-8DC2-8E04544C90F8}" type="parTrans" cxnId="{B8FAD3C7-633B-4005-B09E-3914B033A04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1BA7BE-AAC9-457F-B964-0565D5E0AF18}" type="sibTrans" cxnId="{B8FAD3C7-633B-4005-B09E-3914B033A04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039B61-991D-46CA-9D26-833E5C1739D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EB759-023A-419C-BAF1-4575C48590A7}" type="parTrans" cxnId="{CAE43C55-41A1-49E6-8172-1F79A9F2884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531808-311E-4204-A0BF-1743EB152617}" type="sibTrans" cxnId="{CAE43C55-41A1-49E6-8172-1F79A9F2884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F58B83-5660-419F-98CF-B353BEC57F32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6A39CB-0E74-4C99-B0E5-08E2DCC80483}" type="parTrans" cxnId="{B62539FF-69CD-45AF-A9F9-5176801FB7A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8E014-D2A0-4DBE-B3E7-53E166995192}" type="sibTrans" cxnId="{B62539FF-69CD-45AF-A9F9-5176801FB7A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B49161-45E6-4D23-A183-E28A0443C0E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6A7898-D762-4EC5-8C8E-EFC94FA0203D}" type="parTrans" cxnId="{2A036A80-6C17-4523-AA83-3D4139EF19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B7B76C-CABB-4E4E-AB70-35427332DF23}" type="sibTrans" cxnId="{2A036A80-6C17-4523-AA83-3D4139EF19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079FD-6978-496C-8218-94AB3480EFE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187C4A-4C47-461C-BC0D-458C4EE1C239}" type="parTrans" cxnId="{AD4AA296-19E4-4DF9-9695-96E7015A97D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18A064-97AD-4A16-BD9A-DA2C632E0862}" type="sibTrans" cxnId="{AD4AA296-19E4-4DF9-9695-96E7015A97D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E3B730-7C8C-4293-A132-16A370C449B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CE30D6-D6A9-42E5-B5FA-62826D3FA54F}" type="parTrans" cxnId="{86D1A26A-1F4B-48AF-A715-D189E9A5699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2CC13D-2988-441E-BE26-99D4C38438DE}" type="sibTrans" cxnId="{86D1A26A-1F4B-48AF-A715-D189E9A5699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0A72FC-8EAC-45D0-B6A7-2941BA99FA42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1E205-DFF1-47FA-8EB6-ADEC9DF7F6D1}" type="parTrans" cxnId="{019DCB1E-BF66-4B8C-B1A9-27AF8852ECDC}">
      <dgm:prSet/>
      <dgm:spPr/>
      <dgm:t>
        <a:bodyPr/>
        <a:lstStyle/>
        <a:p>
          <a:endParaRPr lang="zh-TW" altLang="en-US"/>
        </a:p>
      </dgm:t>
    </dgm:pt>
    <dgm:pt modelId="{92DCBC22-3EDA-4293-880C-90347A7B28E0}" type="sibTrans" cxnId="{019DCB1E-BF66-4B8C-B1A9-27AF8852ECDC}">
      <dgm:prSet/>
      <dgm:spPr/>
      <dgm:t>
        <a:bodyPr/>
        <a:lstStyle/>
        <a:p>
          <a:endParaRPr lang="zh-TW" altLang="en-US"/>
        </a:p>
      </dgm:t>
    </dgm:pt>
    <dgm:pt modelId="{4C66273E-05E6-4501-B84E-1F8E3D28378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23C1E4-9AD5-4077-B604-C3A6B83159C6}" type="parTrans" cxnId="{4BFF5E94-DE2D-497E-BEFC-AA1582202261}">
      <dgm:prSet/>
      <dgm:spPr/>
      <dgm:t>
        <a:bodyPr/>
        <a:lstStyle/>
        <a:p>
          <a:endParaRPr lang="zh-TW" altLang="en-US"/>
        </a:p>
      </dgm:t>
    </dgm:pt>
    <dgm:pt modelId="{8281A30E-2CAB-4012-9CF0-C6256D079513}" type="sibTrans" cxnId="{4BFF5E94-DE2D-497E-BEFC-AA1582202261}">
      <dgm:prSet/>
      <dgm:spPr/>
      <dgm:t>
        <a:bodyPr/>
        <a:lstStyle/>
        <a:p>
          <a:endParaRPr lang="zh-TW" altLang="en-US"/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00D9D111-6055-4256-8C07-391F6E8857FD}" type="pres">
      <dgm:prSet presAssocID="{6A5AA552-ADD1-47DC-8F3E-09075E7EC426}" presName="composite" presStyleCnt="0"/>
      <dgm:spPr/>
      <dgm:t>
        <a:bodyPr/>
        <a:lstStyle/>
        <a:p>
          <a:endParaRPr lang="zh-TW" altLang="en-US"/>
        </a:p>
      </dgm:t>
    </dgm:pt>
    <dgm:pt modelId="{96A4695A-681D-4FB3-9C17-476AD8AAF1FF}" type="pres">
      <dgm:prSet presAssocID="{6A5AA552-ADD1-47DC-8F3E-09075E7EC42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C6AAA-5468-421A-B938-8E570FB0BF12}" type="pres">
      <dgm:prSet presAssocID="{6A5AA552-ADD1-47DC-8F3E-09075E7EC42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87E646F1-D429-4090-B663-0EA3A22CDED8}" destId="{1FCEF6FE-B02D-4AA1-AD46-AEC2D133DEAF}" srcOrd="0" destOrd="0" parTransId="{185EE666-F2D9-40E4-AF27-13644D926AF9}" sibTransId="{3CABE92E-2DB7-4EFC-BA5B-56275429AB61}"/>
    <dgm:cxn modelId="{211E5133-313B-4D4B-92E7-34887B13E9E7}" srcId="{6A5AA552-ADD1-47DC-8F3E-09075E7EC426}" destId="{CB37715C-27F7-4CEB-9FC5-3FC908EC0779}" srcOrd="1" destOrd="0" parTransId="{9F119AB3-C8B2-4EF6-9D78-670907E2A343}" sibTransId="{5AEE1C74-22C8-4670-8426-73CB46AD4558}"/>
    <dgm:cxn modelId="{64E9A172-132E-48CD-8BB6-CE1EE04B15BE}" type="presOf" srcId="{4C66273E-05E6-4501-B84E-1F8E3D283788}" destId="{30674BC4-C995-4E48-891F-556C14AC3B1A}" srcOrd="0" destOrd="1" presId="urn:microsoft.com/office/officeart/2005/8/layout/hList1"/>
    <dgm:cxn modelId="{15101D81-C834-4341-AEDF-E87CAC9D917B}" srcId="{B8DEE221-7D3B-4609-8DEC-269257EDF792}" destId="{6A5AA552-ADD1-47DC-8F3E-09075E7EC426}" srcOrd="1" destOrd="0" parTransId="{680F7471-413E-421A-9652-46EFEA646C98}" sibTransId="{C178E143-0BF1-4337-A5D4-BB18B1C918A6}"/>
    <dgm:cxn modelId="{6D484D69-A6DE-4645-90A3-DA8A77E3CB83}" type="presOf" srcId="{BBF58B83-5660-419F-98CF-B353BEC57F32}" destId="{074C6AAA-5468-421A-B938-8E570FB0BF12}" srcOrd="0" destOrd="6" presId="urn:microsoft.com/office/officeart/2005/8/layout/hList1"/>
    <dgm:cxn modelId="{4135D1E0-47B1-40E3-B657-AA939FA1111A}" type="presOf" srcId="{6A5AA552-ADD1-47DC-8F3E-09075E7EC426}" destId="{96A4695A-681D-4FB3-9C17-476AD8AAF1FF}" srcOrd="0" destOrd="0" presId="urn:microsoft.com/office/officeart/2005/8/layout/hList1"/>
    <dgm:cxn modelId="{320F6580-AE15-4BE7-8037-F09A30256503}" type="presOf" srcId="{16039B61-991D-46CA-9D26-833E5C1739DB}" destId="{30674BC4-C995-4E48-891F-556C14AC3B1A}" srcOrd="0" destOrd="4" presId="urn:microsoft.com/office/officeart/2005/8/layout/hList1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F91F8AB9-E37A-4B6F-9F15-8564C09C452B}" type="presOf" srcId="{930A72FC-8EAC-45D0-B6A7-2941BA99FA42}" destId="{074C6AAA-5468-421A-B938-8E570FB0BF12}" srcOrd="0" destOrd="5" presId="urn:microsoft.com/office/officeart/2005/8/layout/hList1"/>
    <dgm:cxn modelId="{FFACF58D-94AA-4D69-AEFA-E47449108EC0}" type="presOf" srcId="{1FCEF6FE-B02D-4AA1-AD46-AEC2D133DEAF}" destId="{30674BC4-C995-4E48-891F-556C14AC3B1A}" srcOrd="0" destOrd="0" presId="urn:microsoft.com/office/officeart/2005/8/layout/hList1"/>
    <dgm:cxn modelId="{86D1A26A-1F4B-48AF-A715-D189E9A56991}" srcId="{CB37715C-27F7-4CEB-9FC5-3FC908EC0779}" destId="{EEE3B730-7C8C-4293-A132-16A370C449BF}" srcOrd="0" destOrd="0" parTransId="{D7CE30D6-D6A9-42E5-B5FA-62826D3FA54F}" sibTransId="{482CC13D-2988-441E-BE26-99D4C38438D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2A036A80-6C17-4523-AA83-3D4139EF19C1}" srcId="{949BF2AD-CAA2-48AE-912A-8FC6608C937D}" destId="{46B49161-45E6-4D23-A183-E28A0443C0EB}" srcOrd="0" destOrd="0" parTransId="{D76A7898-D762-4EC5-8C8E-EFC94FA0203D}" sibTransId="{8DB7B76C-CABB-4E4E-AB70-35427332DF23}"/>
    <dgm:cxn modelId="{2FF5DEFA-7974-40A8-B62B-2CEB54CF465B}" srcId="{6A5AA552-ADD1-47DC-8F3E-09075E7EC426}" destId="{949BF2AD-CAA2-48AE-912A-8FC6608C937D}" srcOrd="0" destOrd="0" parTransId="{67283593-0312-4CAB-A237-7A5E1034F3E1}" sibTransId="{F4EA168B-9E66-40D6-9263-3AF58249281E}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3BB86A3A-DC6E-442A-8F8B-CA05D2C10852}" type="presOf" srcId="{64A62068-C304-4F97-B6A2-3C337A14B878}" destId="{30674BC4-C995-4E48-891F-556C14AC3B1A}" srcOrd="0" destOrd="3" presId="urn:microsoft.com/office/officeart/2005/8/layout/hList1"/>
    <dgm:cxn modelId="{75FD8AB5-95DF-419C-B66F-AD05EF6F0F77}" type="presOf" srcId="{CB37715C-27F7-4CEB-9FC5-3FC908EC0779}" destId="{074C6AAA-5468-421A-B938-8E570FB0BF12}" srcOrd="0" destOrd="3" presId="urn:microsoft.com/office/officeart/2005/8/layout/hList1"/>
    <dgm:cxn modelId="{AD4AA296-19E4-4DF9-9695-96E7015A97D6}" srcId="{949BF2AD-CAA2-48AE-912A-8FC6608C937D}" destId="{F90079FD-6978-496C-8218-94AB3480EFE9}" srcOrd="1" destOrd="0" parTransId="{73187C4A-4C47-461C-BC0D-458C4EE1C239}" sibTransId="{1D18A064-97AD-4A16-BD9A-DA2C632E0862}"/>
    <dgm:cxn modelId="{019DCB1E-BF66-4B8C-B1A9-27AF8852ECDC}" srcId="{CB37715C-27F7-4CEB-9FC5-3FC908EC0779}" destId="{930A72FC-8EAC-45D0-B6A7-2941BA99FA42}" srcOrd="1" destOrd="0" parTransId="{1AA1E205-DFF1-47FA-8EB6-ADEC9DF7F6D1}" sibTransId="{92DCBC22-3EDA-4293-880C-90347A7B28E0}"/>
    <dgm:cxn modelId="{D56BB901-FF49-4BF9-8A20-2DB8ADA6D981}" type="presOf" srcId="{949BF2AD-CAA2-48AE-912A-8FC6608C937D}" destId="{074C6AAA-5468-421A-B938-8E570FB0BF12}" srcOrd="0" destOrd="0" presId="urn:microsoft.com/office/officeart/2005/8/layout/hList1"/>
    <dgm:cxn modelId="{4CE6849C-439A-4609-BA30-4839AA0FE620}" type="presOf" srcId="{F90079FD-6978-496C-8218-94AB3480EFE9}" destId="{074C6AAA-5468-421A-B938-8E570FB0BF12}" srcOrd="0" destOrd="2" presId="urn:microsoft.com/office/officeart/2005/8/layout/hList1"/>
    <dgm:cxn modelId="{5F66B5BB-9068-48BE-8C91-275CF87984E2}" type="presOf" srcId="{4BD7A279-CCAF-4C10-88FD-2AE5126E8F17}" destId="{30674BC4-C995-4E48-891F-556C14AC3B1A}" srcOrd="0" destOrd="2" presId="urn:microsoft.com/office/officeart/2005/8/layout/hList1"/>
    <dgm:cxn modelId="{CAE43C55-41A1-49E6-8172-1F79A9F28848}" srcId="{64A62068-C304-4F97-B6A2-3C337A14B878}" destId="{16039B61-991D-46CA-9D26-833E5C1739DB}" srcOrd="0" destOrd="0" parTransId="{A1BEB759-023A-419C-BAF1-4575C48590A7}" sibTransId="{E9531808-311E-4204-A0BF-1743EB152617}"/>
    <dgm:cxn modelId="{31C4CA85-ADD1-445D-81B6-0869DB56BBA8}" type="presOf" srcId="{46B49161-45E6-4D23-A183-E28A0443C0EB}" destId="{074C6AAA-5468-421A-B938-8E570FB0BF12}" srcOrd="0" destOrd="1" presId="urn:microsoft.com/office/officeart/2005/8/layout/hList1"/>
    <dgm:cxn modelId="{B8FAD3C7-633B-4005-B09E-3914B033A044}" srcId="{4C66273E-05E6-4501-B84E-1F8E3D283788}" destId="{4BD7A279-CCAF-4C10-88FD-2AE5126E8F17}" srcOrd="0" destOrd="0" parTransId="{E05668EA-2D9D-4E99-8DC2-8E04544C90F8}" sibTransId="{741BA7BE-AAC9-457F-B964-0565D5E0AF18}"/>
    <dgm:cxn modelId="{4BFF5E94-DE2D-497E-BEFC-AA1582202261}" srcId="{1FCEF6FE-B02D-4AA1-AD46-AEC2D133DEAF}" destId="{4C66273E-05E6-4501-B84E-1F8E3D283788}" srcOrd="0" destOrd="0" parTransId="{7A23C1E4-9AD5-4077-B604-C3A6B83159C6}" sibTransId="{8281A30E-2CAB-4012-9CF0-C6256D079513}"/>
    <dgm:cxn modelId="{B62539FF-69CD-45AF-A9F9-5176801FB7AD}" srcId="{6A5AA552-ADD1-47DC-8F3E-09075E7EC426}" destId="{BBF58B83-5660-419F-98CF-B353BEC57F32}" srcOrd="2" destOrd="0" parTransId="{7F6A39CB-0E74-4C99-B0E5-08E2DCC80483}" sibTransId="{4E98E014-D2A0-4DBE-B3E7-53E166995192}"/>
    <dgm:cxn modelId="{FF08C828-E8CC-416A-851F-763C89547B83}" type="presOf" srcId="{EEE3B730-7C8C-4293-A132-16A370C449BF}" destId="{074C6AAA-5468-421A-B938-8E570FB0BF12}" srcOrd="0" destOrd="4" presId="urn:microsoft.com/office/officeart/2005/8/layout/hList1"/>
    <dgm:cxn modelId="{C19FEEDD-82B1-4EAE-B883-86B1CFF3B6C9}" srcId="{1FCEF6FE-B02D-4AA1-AD46-AEC2D133DEAF}" destId="{64A62068-C304-4F97-B6A2-3C337A14B878}" srcOrd="1" destOrd="0" parTransId="{D83DE7CF-7C0B-463B-AC89-DDB388EB4654}" sibTransId="{65BEF0A5-55FB-4D5C-BE56-91DCEB4E9912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2C2B8C70-CFF3-4DEC-B361-80799FCA9591}" type="presParOf" srcId="{A2A80B14-AB01-41BF-8AB6-394FFBF39ADF}" destId="{00D9D111-6055-4256-8C07-391F6E8857FD}" srcOrd="2" destOrd="0" presId="urn:microsoft.com/office/officeart/2005/8/layout/hList1"/>
    <dgm:cxn modelId="{26D1DE2A-94E0-4829-9595-888B170DE7F3}" type="presParOf" srcId="{00D9D111-6055-4256-8C07-391F6E8857FD}" destId="{96A4695A-681D-4FB3-9C17-476AD8AAF1FF}" srcOrd="0" destOrd="0" presId="urn:microsoft.com/office/officeart/2005/8/layout/hList1"/>
    <dgm:cxn modelId="{6D0D84FC-93BB-4DF2-878F-ED973176B10E}" type="presParOf" srcId="{00D9D111-6055-4256-8C07-391F6E8857FD}" destId="{074C6AAA-5468-421A-B938-8E570FB0BF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9136D6-D774-431A-ABBD-DB454041A5A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BD607F-64C0-41F1-8394-A7A47F8E63B4}" type="parTrans" cxnId="{2F024760-53DC-49A0-B0D1-D6F19A6DE9B3}">
      <dgm:prSet/>
      <dgm:spPr/>
      <dgm:t>
        <a:bodyPr/>
        <a:lstStyle/>
        <a:p>
          <a:endParaRPr lang="zh-TW" altLang="en-US"/>
        </a:p>
      </dgm:t>
    </dgm:pt>
    <dgm:pt modelId="{AE9ED627-C174-4D2A-A7F0-52F99695F541}" type="sibTrans" cxnId="{2F024760-53DC-49A0-B0D1-D6F19A6DE9B3}">
      <dgm:prSet/>
      <dgm:spPr/>
      <dgm:t>
        <a:bodyPr/>
        <a:lstStyle/>
        <a:p>
          <a:endParaRPr lang="zh-TW" altLang="en-US"/>
        </a:p>
      </dgm:t>
    </dgm:pt>
    <dgm:pt modelId="{19B4440D-F097-4E6B-B8F7-D3E814C6FEE6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B77A8F-53B6-4BA3-9DF2-88D54D5AAF56}" type="parTrans" cxnId="{AFB4B8DF-C770-4C2C-B93F-CFDCB546D7DF}">
      <dgm:prSet/>
      <dgm:spPr/>
      <dgm:t>
        <a:bodyPr/>
        <a:lstStyle/>
        <a:p>
          <a:endParaRPr lang="zh-TW" altLang="en-US"/>
        </a:p>
      </dgm:t>
    </dgm:pt>
    <dgm:pt modelId="{3EDE5574-75EC-499D-B45B-9519A149BC86}" type="sibTrans" cxnId="{AFB4B8DF-C770-4C2C-B93F-CFDCB546D7DF}">
      <dgm:prSet/>
      <dgm:spPr/>
      <dgm:t>
        <a:bodyPr/>
        <a:lstStyle/>
        <a:p>
          <a:endParaRPr lang="zh-TW" altLang="en-US"/>
        </a:p>
      </dgm:t>
    </dgm:pt>
    <dgm:pt modelId="{497B69EE-56DF-47CD-A529-949081BE4F80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161CE7-9814-425C-8494-9AD8EA34C4AF}" type="parTrans" cxnId="{D93997BB-9A69-4382-A929-A36CF16D8B7B}">
      <dgm:prSet/>
      <dgm:spPr/>
      <dgm:t>
        <a:bodyPr/>
        <a:lstStyle/>
        <a:p>
          <a:endParaRPr lang="zh-TW" altLang="en-US"/>
        </a:p>
      </dgm:t>
    </dgm:pt>
    <dgm:pt modelId="{538F2440-3EF6-4B8B-9716-E4336C34648C}" type="sibTrans" cxnId="{D93997BB-9A69-4382-A929-A36CF16D8B7B}">
      <dgm:prSet/>
      <dgm:spPr/>
      <dgm:t>
        <a:bodyPr/>
        <a:lstStyle/>
        <a:p>
          <a:endParaRPr lang="zh-TW" altLang="en-US"/>
        </a:p>
      </dgm:t>
    </dgm:pt>
    <dgm:pt modelId="{D2BB4608-F0D1-48E1-A544-9541FB89DE0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DE2A34-5993-49E8-B088-09179B10F788}" type="parTrans" cxnId="{F9029013-9330-4E6E-BAB9-C72D2BF26987}">
      <dgm:prSet/>
      <dgm:spPr/>
      <dgm:t>
        <a:bodyPr/>
        <a:lstStyle/>
        <a:p>
          <a:endParaRPr lang="zh-TW" altLang="en-US"/>
        </a:p>
      </dgm:t>
    </dgm:pt>
    <dgm:pt modelId="{EC42B671-85E1-4F3A-97F1-D667A36DFE51}" type="sibTrans" cxnId="{F9029013-9330-4E6E-BAB9-C72D2BF26987}">
      <dgm:prSet/>
      <dgm:spPr/>
      <dgm:t>
        <a:bodyPr/>
        <a:lstStyle/>
        <a:p>
          <a:endParaRPr lang="zh-TW" altLang="en-US"/>
        </a:p>
      </dgm:t>
    </dgm:pt>
    <dgm:pt modelId="{994F76E6-D7CA-446B-BC6D-624D7FA83D77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「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」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727961-BF97-443D-BF2E-C412F586A37B}" type="parTrans" cxnId="{7AB92304-8FD0-417C-83E2-3582767FA3B9}">
      <dgm:prSet/>
      <dgm:spPr/>
      <dgm:t>
        <a:bodyPr/>
        <a:lstStyle/>
        <a:p>
          <a:endParaRPr lang="zh-TW" altLang="en-US"/>
        </a:p>
      </dgm:t>
    </dgm:pt>
    <dgm:pt modelId="{34444DCF-A21B-4959-83E8-30B8CAE648DF}" type="sibTrans" cxnId="{7AB92304-8FD0-417C-83E2-3582767FA3B9}">
      <dgm:prSet/>
      <dgm:spPr/>
      <dgm:t>
        <a:bodyPr/>
        <a:lstStyle/>
        <a:p>
          <a:endParaRPr lang="zh-TW" altLang="en-US"/>
        </a:p>
      </dgm:t>
    </dgm:pt>
    <dgm:pt modelId="{1AA7D704-E322-4154-B1B1-33C98356A4DD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559DBD-83C2-45D7-96F7-A5961E11D769}" type="parTrans" cxnId="{BD572865-BF7A-41B2-9944-76F8ACB65C0E}">
      <dgm:prSet/>
      <dgm:spPr/>
      <dgm:t>
        <a:bodyPr/>
        <a:lstStyle/>
        <a:p>
          <a:endParaRPr lang="zh-TW" altLang="en-US"/>
        </a:p>
      </dgm:t>
    </dgm:pt>
    <dgm:pt modelId="{E7A1AA60-B996-4F52-9397-5E517E3CA89E}" type="sibTrans" cxnId="{BD572865-BF7A-41B2-9944-76F8ACB65C0E}">
      <dgm:prSet/>
      <dgm:spPr/>
      <dgm:t>
        <a:bodyPr/>
        <a:lstStyle/>
        <a:p>
          <a:endParaRPr lang="zh-TW" altLang="en-US"/>
        </a:p>
      </dgm:t>
    </dgm:pt>
    <dgm:pt modelId="{CEB610ED-5FCA-4FAB-88AB-DD73392D1513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47E002-F575-4460-BCF8-CCD9F9DE6D25}" type="parTrans" cxnId="{93CF15C0-A048-43DD-A05F-4CBA3D02CE43}">
      <dgm:prSet/>
      <dgm:spPr/>
      <dgm:t>
        <a:bodyPr/>
        <a:lstStyle/>
        <a:p>
          <a:endParaRPr lang="zh-TW" altLang="en-US"/>
        </a:p>
      </dgm:t>
    </dgm:pt>
    <dgm:pt modelId="{B232C54C-58B4-40C0-B846-B0AE97528C38}" type="sibTrans" cxnId="{93CF15C0-A048-43DD-A05F-4CBA3D02CE43}">
      <dgm:prSet/>
      <dgm:spPr/>
      <dgm:t>
        <a:bodyPr/>
        <a:lstStyle/>
        <a:p>
          <a:endParaRPr lang="zh-TW" altLang="en-US"/>
        </a:p>
      </dgm:t>
    </dgm:pt>
    <dgm:pt modelId="{FE8D3A05-F50C-49B5-8B34-42DC46DC2ED0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EC7B16-7CBA-4055-A8F6-2C68F21A8300}" type="parTrans" cxnId="{A55DE542-6B6C-407E-9052-FAFBDD9DFE48}">
      <dgm:prSet/>
      <dgm:spPr/>
      <dgm:t>
        <a:bodyPr/>
        <a:lstStyle/>
        <a:p>
          <a:endParaRPr lang="zh-TW" altLang="en-US"/>
        </a:p>
      </dgm:t>
    </dgm:pt>
    <dgm:pt modelId="{078A4A66-472A-4E8A-83CC-E7AA7E1ABB8F}" type="sibTrans" cxnId="{A55DE542-6B6C-407E-9052-FAFBDD9DFE48}">
      <dgm:prSet/>
      <dgm:spPr/>
      <dgm:t>
        <a:bodyPr/>
        <a:lstStyle/>
        <a:p>
          <a:endParaRPr lang="zh-TW" altLang="en-US"/>
        </a:p>
      </dgm:t>
    </dgm:pt>
    <dgm:pt modelId="{496B1D3E-6A1F-4AB0-B5F5-2B819117B35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4030C0-B172-49BD-891A-EEB85D3502A8}" type="parTrans" cxnId="{94A09E51-BC06-4C9C-95E5-F1762CD7E8FB}">
      <dgm:prSet/>
      <dgm:spPr/>
      <dgm:t>
        <a:bodyPr/>
        <a:lstStyle/>
        <a:p>
          <a:endParaRPr lang="zh-TW" altLang="en-US"/>
        </a:p>
      </dgm:t>
    </dgm:pt>
    <dgm:pt modelId="{C01F47D9-8334-45E5-A468-7A131EFA2987}" type="sibTrans" cxnId="{94A09E51-BC06-4C9C-95E5-F1762CD7E8FB}">
      <dgm:prSet/>
      <dgm:spPr/>
      <dgm:t>
        <a:bodyPr/>
        <a:lstStyle/>
        <a:p>
          <a:endParaRPr lang="zh-TW" altLang="en-US"/>
        </a:p>
      </dgm:t>
    </dgm:pt>
    <dgm:pt modelId="{C87CC447-B41A-4C47-B799-F9FE33676975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07DF85-A41D-40C3-A4FB-7D0FE7E89B84}" type="parTrans" cxnId="{9E86D366-5BCC-4E08-801C-18B73C6B4408}">
      <dgm:prSet/>
      <dgm:spPr/>
      <dgm:t>
        <a:bodyPr/>
        <a:lstStyle/>
        <a:p>
          <a:endParaRPr lang="zh-TW" altLang="en-US"/>
        </a:p>
      </dgm:t>
    </dgm:pt>
    <dgm:pt modelId="{4035BE9A-05E6-4552-94D9-0B1CC940966D}" type="sibTrans" cxnId="{9E86D366-5BCC-4E08-801C-18B73C6B4408}">
      <dgm:prSet/>
      <dgm:spPr/>
      <dgm:t>
        <a:bodyPr/>
        <a:lstStyle/>
        <a:p>
          <a:endParaRPr lang="zh-TW" altLang="en-US"/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4949D508-B5FA-4A9F-B890-D9F5A14B43B2}" type="pres">
      <dgm:prSet presAssocID="{1FCEF6FE-B02D-4AA1-AD46-AEC2D133DEAF}" presName="composite" presStyleCnt="0"/>
      <dgm:spPr/>
      <dgm:t>
        <a:bodyPr/>
        <a:lstStyle/>
        <a:p>
          <a:endParaRPr lang="zh-TW" altLang="en-US"/>
        </a:p>
      </dgm:t>
    </dgm:pt>
    <dgm:pt modelId="{AB412AB6-7919-4FCA-8475-EBE010675F82}" type="pres">
      <dgm:prSet presAssocID="{1FCEF6FE-B02D-4AA1-AD46-AEC2D133DEA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5793A7-4A31-4880-9BA4-D071F10DA87C}" type="pres">
      <dgm:prSet presAssocID="{1FCEF6FE-B02D-4AA1-AD46-AEC2D133DEA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221D91-BFBA-46B0-970C-26018E12CA2D}" type="pres">
      <dgm:prSet presAssocID="{3CABE92E-2DB7-4EFC-BA5B-56275429AB61}" presName="space" presStyleCnt="0"/>
      <dgm:spPr/>
      <dgm:t>
        <a:bodyPr/>
        <a:lstStyle/>
        <a:p>
          <a:endParaRPr lang="zh-TW" altLang="en-US"/>
        </a:p>
      </dgm:t>
    </dgm:pt>
    <dgm:pt modelId="{C405F19F-FE55-4050-A21A-116523810FCC}" type="pres">
      <dgm:prSet presAssocID="{6D9136D6-D774-431A-ABBD-DB454041A5AB}" presName="composite" presStyleCnt="0"/>
      <dgm:spPr/>
      <dgm:t>
        <a:bodyPr/>
        <a:lstStyle/>
        <a:p>
          <a:endParaRPr lang="zh-TW" altLang="en-US"/>
        </a:p>
      </dgm:t>
    </dgm:pt>
    <dgm:pt modelId="{4AA25F07-F0D0-4FEC-8D63-9A8CE7D87A11}" type="pres">
      <dgm:prSet presAssocID="{6D9136D6-D774-431A-ABBD-DB454041A5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4EDACD-EB66-49F7-8507-6D1BF6FBA382}" type="pres">
      <dgm:prSet presAssocID="{6D9136D6-D774-431A-ABBD-DB454041A5A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B8DEE221-7D3B-4609-8DEC-269257EDF792}" destId="{1FCEF6FE-B02D-4AA1-AD46-AEC2D133DEAF}" srcOrd="1" destOrd="0" parTransId="{185EE666-F2D9-40E4-AF27-13644D926AF9}" sibTransId="{3CABE92E-2DB7-4EFC-BA5B-56275429AB61}"/>
    <dgm:cxn modelId="{BA73F99A-5C1C-4FCC-8C52-5D8C34D675AA}" type="presOf" srcId="{1AA7D704-E322-4154-B1B1-33C98356A4DD}" destId="{965793A7-4A31-4880-9BA4-D071F10DA87C}" srcOrd="0" destOrd="1" presId="urn:microsoft.com/office/officeart/2005/8/layout/hList1"/>
    <dgm:cxn modelId="{99859CC4-C963-4C78-A387-3824CE0645A8}" type="presOf" srcId="{1FCEF6FE-B02D-4AA1-AD46-AEC2D133DEAF}" destId="{AB412AB6-7919-4FCA-8475-EBE010675F82}" srcOrd="0" destOrd="0" presId="urn:microsoft.com/office/officeart/2005/8/layout/hList1"/>
    <dgm:cxn modelId="{0DA06697-A330-4008-969B-4CF0689F60E3}" type="presOf" srcId="{994F76E6-D7CA-446B-BC6D-624D7FA83D77}" destId="{965793A7-4A31-4880-9BA4-D071F10DA87C}" srcOrd="0" destOrd="2" presId="urn:microsoft.com/office/officeart/2005/8/layout/hList1"/>
    <dgm:cxn modelId="{D93997BB-9A69-4382-A929-A36CF16D8B7B}" srcId="{1FCEF6FE-B02D-4AA1-AD46-AEC2D133DEAF}" destId="{497B69EE-56DF-47CD-A529-949081BE4F80}" srcOrd="0" destOrd="0" parTransId="{91161CE7-9814-425C-8494-9AD8EA34C4AF}" sibTransId="{538F2440-3EF6-4B8B-9716-E4336C34648C}"/>
    <dgm:cxn modelId="{4F54C28C-D6B2-4D30-83FC-FC50EF9E8DD4}" type="presOf" srcId="{D2BB4608-F0D1-48E1-A544-9541FB89DE0F}" destId="{834EDACD-EB66-49F7-8507-6D1BF6FBA382}" srcOrd="0" destOrd="0" presId="urn:microsoft.com/office/officeart/2005/8/layout/hList1"/>
    <dgm:cxn modelId="{2F024760-53DC-49A0-B0D1-D6F19A6DE9B3}" srcId="{B8DEE221-7D3B-4609-8DEC-269257EDF792}" destId="{6D9136D6-D774-431A-ABBD-DB454041A5AB}" srcOrd="2" destOrd="0" parTransId="{BABD607F-64C0-41F1-8394-A7A47F8E63B4}" sibTransId="{AE9ED627-C174-4D2A-A7F0-52F99695F541}"/>
    <dgm:cxn modelId="{03821F8E-AB78-4725-9119-A2D32E4A3C44}" type="presOf" srcId="{6D9136D6-D774-431A-ABBD-DB454041A5AB}" destId="{4AA25F07-F0D0-4FEC-8D63-9A8CE7D87A11}" srcOrd="0" destOrd="0" presId="urn:microsoft.com/office/officeart/2005/8/layout/hList1"/>
    <dgm:cxn modelId="{93CF15C0-A048-43DD-A05F-4CBA3D02CE43}" srcId="{87E646F1-D429-4090-B663-0EA3A22CDED8}" destId="{CEB610ED-5FCA-4FAB-88AB-DD73392D1513}" srcOrd="1" destOrd="0" parTransId="{B947E002-F575-4460-BCF8-CCD9F9DE6D25}" sibTransId="{B232C54C-58B4-40C0-B846-B0AE97528C38}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BD572865-BF7A-41B2-9944-76F8ACB65C0E}" srcId="{1FCEF6FE-B02D-4AA1-AD46-AEC2D133DEAF}" destId="{1AA7D704-E322-4154-B1B1-33C98356A4DD}" srcOrd="1" destOrd="0" parTransId="{6D559DBD-83C2-45D7-96F7-A5961E11D769}" sibTransId="{E7A1AA60-B996-4F52-9397-5E517E3CA89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6BC39763-12A1-431F-A10E-E74AB557E87F}" type="presOf" srcId="{19B4440D-F097-4E6B-B8F7-D3E814C6FEE6}" destId="{30674BC4-C995-4E48-891F-556C14AC3B1A}" srcOrd="0" destOrd="0" presId="urn:microsoft.com/office/officeart/2005/8/layout/hList1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F9029013-9330-4E6E-BAB9-C72D2BF26987}" srcId="{6D9136D6-D774-431A-ABBD-DB454041A5AB}" destId="{D2BB4608-F0D1-48E1-A544-9541FB89DE0F}" srcOrd="0" destOrd="0" parTransId="{54DE2A34-5993-49E8-B088-09179B10F788}" sibTransId="{EC42B671-85E1-4F3A-97F1-D667A36DFE51}"/>
    <dgm:cxn modelId="{9E86D366-5BCC-4E08-801C-18B73C6B4408}" srcId="{6D9136D6-D774-431A-ABBD-DB454041A5AB}" destId="{C87CC447-B41A-4C47-B799-F9FE33676975}" srcOrd="1" destOrd="0" parTransId="{A307DF85-A41D-40C3-A4FB-7D0FE7E89B84}" sibTransId="{4035BE9A-05E6-4552-94D9-0B1CC940966D}"/>
    <dgm:cxn modelId="{A5A1F5A1-BB72-4A13-98EE-691F1ECEA17D}" type="presOf" srcId="{497B69EE-56DF-47CD-A529-949081BE4F80}" destId="{965793A7-4A31-4880-9BA4-D071F10DA87C}" srcOrd="0" destOrd="0" presId="urn:microsoft.com/office/officeart/2005/8/layout/hList1"/>
    <dgm:cxn modelId="{03B9E473-32C0-40F0-A4F8-A1FFB5E1128F}" type="presOf" srcId="{C87CC447-B41A-4C47-B799-F9FE33676975}" destId="{834EDACD-EB66-49F7-8507-6D1BF6FBA382}" srcOrd="0" destOrd="2" presId="urn:microsoft.com/office/officeart/2005/8/layout/hList1"/>
    <dgm:cxn modelId="{D970C9DB-4BFF-4BEE-8BC6-3C16AE770938}" type="presOf" srcId="{496B1D3E-6A1F-4AB0-B5F5-2B819117B35F}" destId="{834EDACD-EB66-49F7-8507-6D1BF6FBA382}" srcOrd="0" destOrd="3" presId="urn:microsoft.com/office/officeart/2005/8/layout/hList1"/>
    <dgm:cxn modelId="{AFB4B8DF-C770-4C2C-B93F-CFDCB546D7DF}" srcId="{87E646F1-D429-4090-B663-0EA3A22CDED8}" destId="{19B4440D-F097-4E6B-B8F7-D3E814C6FEE6}" srcOrd="0" destOrd="0" parTransId="{6DB77A8F-53B6-4BA3-9DF2-88D54D5AAF56}" sibTransId="{3EDE5574-75EC-499D-B45B-9519A149BC86}"/>
    <dgm:cxn modelId="{A55DE542-6B6C-407E-9052-FAFBDD9DFE48}" srcId="{D2BB4608-F0D1-48E1-A544-9541FB89DE0F}" destId="{FE8D3A05-F50C-49B5-8B34-42DC46DC2ED0}" srcOrd="0" destOrd="0" parTransId="{4EEC7B16-7CBA-4055-A8F6-2C68F21A8300}" sibTransId="{078A4A66-472A-4E8A-83CC-E7AA7E1ABB8F}"/>
    <dgm:cxn modelId="{94A09E51-BC06-4C9C-95E5-F1762CD7E8FB}" srcId="{6D9136D6-D774-431A-ABBD-DB454041A5AB}" destId="{496B1D3E-6A1F-4AB0-B5F5-2B819117B35F}" srcOrd="2" destOrd="0" parTransId="{FD4030C0-B172-49BD-891A-EEB85D3502A8}" sibTransId="{C01F47D9-8334-45E5-A468-7A131EFA2987}"/>
    <dgm:cxn modelId="{9C46665E-FEE8-44CA-8DC2-60CA44A445A0}" type="presOf" srcId="{CEB610ED-5FCA-4FAB-88AB-DD73392D1513}" destId="{30674BC4-C995-4E48-891F-556C14AC3B1A}" srcOrd="0" destOrd="1" presId="urn:microsoft.com/office/officeart/2005/8/layout/hList1"/>
    <dgm:cxn modelId="{AE88AC49-2AE3-47BC-A65B-F37366231847}" type="presOf" srcId="{FE8D3A05-F50C-49B5-8B34-42DC46DC2ED0}" destId="{834EDACD-EB66-49F7-8507-6D1BF6FBA382}" srcOrd="0" destOrd="1" presId="urn:microsoft.com/office/officeart/2005/8/layout/hList1"/>
    <dgm:cxn modelId="{7AB92304-8FD0-417C-83E2-3582767FA3B9}" srcId="{1FCEF6FE-B02D-4AA1-AD46-AEC2D133DEAF}" destId="{994F76E6-D7CA-446B-BC6D-624D7FA83D77}" srcOrd="2" destOrd="0" parTransId="{70727961-BF97-443D-BF2E-C412F586A37B}" sibTransId="{34444DCF-A21B-4959-83E8-30B8CAE648DF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7322E3BB-3BA7-4A46-9E02-E5D93B15E82B}" type="presParOf" srcId="{A2A80B14-AB01-41BF-8AB6-394FFBF39ADF}" destId="{4949D508-B5FA-4A9F-B890-D9F5A14B43B2}" srcOrd="2" destOrd="0" presId="urn:microsoft.com/office/officeart/2005/8/layout/hList1"/>
    <dgm:cxn modelId="{4B20711B-DC92-49E1-9231-041DBCC07DB4}" type="presParOf" srcId="{4949D508-B5FA-4A9F-B890-D9F5A14B43B2}" destId="{AB412AB6-7919-4FCA-8475-EBE010675F82}" srcOrd="0" destOrd="0" presId="urn:microsoft.com/office/officeart/2005/8/layout/hList1"/>
    <dgm:cxn modelId="{FF72DCDC-5EF5-4F0D-8668-DE144826C483}" type="presParOf" srcId="{4949D508-B5FA-4A9F-B890-D9F5A14B43B2}" destId="{965793A7-4A31-4880-9BA4-D071F10DA87C}" srcOrd="1" destOrd="0" presId="urn:microsoft.com/office/officeart/2005/8/layout/hList1"/>
    <dgm:cxn modelId="{34BF1C78-3CF1-4F84-A284-AB155A77F221}" type="presParOf" srcId="{A2A80B14-AB01-41BF-8AB6-394FFBF39ADF}" destId="{7E221D91-BFBA-46B0-970C-26018E12CA2D}" srcOrd="3" destOrd="0" presId="urn:microsoft.com/office/officeart/2005/8/layout/hList1"/>
    <dgm:cxn modelId="{E8AC3AA1-CF7D-41EA-B915-74DEA9A87A17}" type="presParOf" srcId="{A2A80B14-AB01-41BF-8AB6-394FFBF39ADF}" destId="{C405F19F-FE55-4050-A21A-116523810FCC}" srcOrd="4" destOrd="0" presId="urn:microsoft.com/office/officeart/2005/8/layout/hList1"/>
    <dgm:cxn modelId="{AE750A1C-05F5-4AE1-B3A4-148E9F3A9705}" type="presParOf" srcId="{C405F19F-FE55-4050-A21A-116523810FCC}" destId="{4AA25F07-F0D0-4FEC-8D63-9A8CE7D87A11}" srcOrd="0" destOrd="0" presId="urn:microsoft.com/office/officeart/2005/8/layout/hList1"/>
    <dgm:cxn modelId="{160399DE-7138-404A-B50B-01ED4E37E5D6}" type="presParOf" srcId="{C405F19F-FE55-4050-A21A-116523810FCC}" destId="{834EDACD-EB66-49F7-8507-6D1BF6FBA3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C9E963-B03E-4B22-A9C3-52F90092E4BF}" type="doc">
      <dgm:prSet loTypeId="urn:microsoft.com/office/officeart/2005/8/layout/h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76B554A-B686-4561-941D-61BC686B4E19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5B06FF-DA7C-4C10-85B7-E2F39924074C}" type="parTrans" cxnId="{BBE205D5-3312-4669-9956-F882989C8ADA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A7593-29E7-4281-8C97-4F143E878915}" type="sibTrans" cxnId="{BBE205D5-3312-4669-9956-F882989C8ADA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015762-3C23-42D0-BB35-2230C5DB9CF1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41E75-24DC-4D58-BD8F-4EAE79FA8A45}" type="parTrans" cxnId="{EA69CE1F-6FD8-40B1-862B-52B4829AAC3C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53C00-1A27-40B0-A063-8E8CD55D6322}" type="sibTrans" cxnId="{EA69CE1F-6FD8-40B1-862B-52B4829AAC3C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A7CA0-CB43-465A-AA8C-0E3FDE1EEACE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33908-935F-4C68-A7AD-06611CB50CFF}" type="parTrans" cxnId="{632EB4A2-E622-4B55-9BEC-1C4689E4151A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C0B2F-6F1C-462E-A160-48E9CE5524DC}" type="sibTrans" cxnId="{632EB4A2-E622-4B55-9BEC-1C4689E4151A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606241-CB29-4AC1-A4B8-F4F76350195D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675F20-33FF-4965-ACD5-312F837EF949}" type="parTrans" cxnId="{80880A96-5BF1-4EE5-B152-78245AD5B7BA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01A7E-9815-4382-AACB-ECAC677BEED7}" type="sibTrans" cxnId="{80880A96-5BF1-4EE5-B152-78245AD5B7BA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08B653-09CF-4076-93B0-5C2EA1649022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946A69-FD37-4967-BA5B-B9D132454D6C}" type="parTrans" cxnId="{4D7C0DBD-F930-4F13-8199-A0410C46EC67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BB4EF8-F297-48E5-BCAF-C062B5A2C6A5}" type="sibTrans" cxnId="{4D7C0DBD-F930-4F13-8199-A0410C46EC67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F62DBE-1FD6-44AA-B91A-31522531FACF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42AD9D-B579-4DB6-85A7-93195F026B72}" type="parTrans" cxnId="{5249A84D-F5AC-4FE3-8A89-9FAEE86D064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B7BF0F-060C-4CDE-A9F8-845A4872FEC1}" type="sibTrans" cxnId="{5249A84D-F5AC-4FE3-8A89-9FAEE86D064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3C13D2-ACBD-46BD-86AD-89679C2D9724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DDF72-70F5-48DD-B2AD-44D5899F5C2E}" type="parTrans" cxnId="{366095B0-BBA6-4BD3-A71F-D74C8D5F69DF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CD5D96-6029-4367-A692-7997C7B94C8B}" type="sibTrans" cxnId="{366095B0-BBA6-4BD3-A71F-D74C8D5F69DF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6FE5D9-3FF5-43EB-864E-081E86B47AAA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0D2157-7F92-43F4-B491-189580404274}" type="parTrans" cxnId="{FD2E76E3-2EC6-4FA8-A9BC-B8447000F8F7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27B22-5B00-4317-8008-8EF0D36F83D6}" type="sibTrans" cxnId="{FD2E76E3-2EC6-4FA8-A9BC-B8447000F8F7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83961C-B6F4-44E0-8B95-FE0D068A46EB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11C240-14C6-4411-8DCF-D5C03E0CA9A5}" type="parTrans" cxnId="{6C934040-4D52-4D5B-9A22-4497317C4CDA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450FA7-DD36-480E-826A-D7307CD485C8}" type="sibTrans" cxnId="{6C934040-4D52-4D5B-9A22-4497317C4CDA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3412C6-E27C-4A03-8210-856595C1FED5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191440-186A-4DCB-A7A4-8FF6C9A56B5B}" type="parTrans" cxnId="{6321C699-F8FE-4EBD-A44D-0FE3D31BAFEF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3C7904-97FC-4F60-A754-D9ED2B7F6419}" type="sibTrans" cxnId="{6321C699-F8FE-4EBD-A44D-0FE3D31BAFEF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925D2C-08FD-4B87-9B23-C384CC4905C3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7B9E31CB-F24D-46CD-B81B-3C72C19CC7FC}" type="parTrans" cxnId="{6EC73ABC-D5DD-478E-A196-41F612048993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F5E49C-C178-4A43-B231-5510B6C63A51}" type="sibTrans" cxnId="{6EC73ABC-D5DD-478E-A196-41F612048993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3827D-A6F6-487B-9270-7C28054FCD47}" type="pres">
      <dgm:prSet presAssocID="{EAC9E963-B03E-4B22-A9C3-52F90092E4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7C27F4-A5F4-4BFB-9E66-0478892E7B66}" type="pres">
      <dgm:prSet presAssocID="{D76B554A-B686-4561-941D-61BC686B4E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29031D-F04D-45DF-8BCE-47ADBE4F5134}" type="pres">
      <dgm:prSet presAssocID="{779A7593-29E7-4281-8C97-4F143E878915}" presName="sibTrans" presStyleCnt="0"/>
      <dgm:spPr/>
      <dgm:t>
        <a:bodyPr/>
        <a:lstStyle/>
        <a:p>
          <a:endParaRPr lang="zh-TW" altLang="en-US"/>
        </a:p>
      </dgm:t>
    </dgm:pt>
    <dgm:pt modelId="{D731542C-D19F-4392-8A13-BD59B1F962E3}" type="pres">
      <dgm:prSet presAssocID="{9B6FE5D9-3FF5-43EB-864E-081E86B47A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29CFDA-8702-4E0A-A90A-0B468C4D4D40}" type="pres">
      <dgm:prSet presAssocID="{DE827B22-5B00-4317-8008-8EF0D36F83D6}" presName="sibTrans" presStyleCnt="0"/>
      <dgm:spPr/>
      <dgm:t>
        <a:bodyPr/>
        <a:lstStyle/>
        <a:p>
          <a:endParaRPr lang="zh-TW" altLang="en-US"/>
        </a:p>
      </dgm:t>
    </dgm:pt>
    <dgm:pt modelId="{7B34A251-6719-4FEE-953C-082F1A510BF1}" type="pres">
      <dgm:prSet presAssocID="{09606241-CB29-4AC1-A4B8-F4F7635019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26A061-790A-4192-B4A7-5B9E97C07805}" type="presOf" srcId="{3B015762-3C23-42D0-BB35-2230C5DB9CF1}" destId="{027C27F4-A5F4-4BFB-9E66-0478892E7B66}" srcOrd="0" destOrd="1" presId="urn:microsoft.com/office/officeart/2005/8/layout/hList6"/>
    <dgm:cxn modelId="{632EB4A2-E622-4B55-9BEC-1C4689E4151A}" srcId="{D76B554A-B686-4561-941D-61BC686B4E19}" destId="{A9CA7CA0-CB43-465A-AA8C-0E3FDE1EEACE}" srcOrd="1" destOrd="0" parTransId="{59033908-935F-4C68-A7AD-06611CB50CFF}" sibTransId="{07EC0B2F-6F1C-462E-A160-48E9CE5524DC}"/>
    <dgm:cxn modelId="{6FA33DA5-215E-4824-83EE-1BBA7CFC42BA}" type="presOf" srcId="{EAC9E963-B03E-4B22-A9C3-52F90092E4BF}" destId="{CC03827D-A6F6-487B-9270-7C28054FCD47}" srcOrd="0" destOrd="0" presId="urn:microsoft.com/office/officeart/2005/8/layout/hList6"/>
    <dgm:cxn modelId="{EF2D70FD-130D-4DC9-82A0-20220B32461D}" type="presOf" srcId="{6F08B653-09CF-4076-93B0-5C2EA1649022}" destId="{7B34A251-6719-4FEE-953C-082F1A510BF1}" srcOrd="0" destOrd="1" presId="urn:microsoft.com/office/officeart/2005/8/layout/hList6"/>
    <dgm:cxn modelId="{03727782-2DB9-4EA0-AE43-6133E2C90A69}" type="presOf" srcId="{0D3C13D2-ACBD-46BD-86AD-89679C2D9724}" destId="{7B34A251-6719-4FEE-953C-082F1A510BF1}" srcOrd="0" destOrd="4" presId="urn:microsoft.com/office/officeart/2005/8/layout/hList6"/>
    <dgm:cxn modelId="{80880A96-5BF1-4EE5-B152-78245AD5B7BA}" srcId="{EAC9E963-B03E-4B22-A9C3-52F90092E4BF}" destId="{09606241-CB29-4AC1-A4B8-F4F76350195D}" srcOrd="2" destOrd="0" parTransId="{30675F20-33FF-4965-ACD5-312F837EF949}" sibTransId="{0BB01A7E-9815-4382-AACB-ECAC677BEED7}"/>
    <dgm:cxn modelId="{12CCCEAA-60C0-45DA-8BFC-976EE76FF1E9}" type="presOf" srcId="{C6925D2C-08FD-4B87-9B23-C384CC4905C3}" destId="{7B34A251-6719-4FEE-953C-082F1A510BF1}" srcOrd="0" destOrd="3" presId="urn:microsoft.com/office/officeart/2005/8/layout/hList6"/>
    <dgm:cxn modelId="{BBE205D5-3312-4669-9956-F882989C8ADA}" srcId="{EAC9E963-B03E-4B22-A9C3-52F90092E4BF}" destId="{D76B554A-B686-4561-941D-61BC686B4E19}" srcOrd="0" destOrd="0" parTransId="{145B06FF-DA7C-4C10-85B7-E2F39924074C}" sibTransId="{779A7593-29E7-4281-8C97-4F143E878915}"/>
    <dgm:cxn modelId="{EA69CE1F-6FD8-40B1-862B-52B4829AAC3C}" srcId="{D76B554A-B686-4561-941D-61BC686B4E19}" destId="{3B015762-3C23-42D0-BB35-2230C5DB9CF1}" srcOrd="0" destOrd="0" parTransId="{DDE41E75-24DC-4D58-BD8F-4EAE79FA8A45}" sibTransId="{77953C00-1A27-40B0-A063-8E8CD55D6322}"/>
    <dgm:cxn modelId="{6C934040-4D52-4D5B-9A22-4497317C4CDA}" srcId="{9B6FE5D9-3FF5-43EB-864E-081E86B47AAA}" destId="{C883961C-B6F4-44E0-8B95-FE0D068A46EB}" srcOrd="0" destOrd="0" parTransId="{4011C240-14C6-4411-8DCF-D5C03E0CA9A5}" sibTransId="{68450FA7-DD36-480E-826A-D7307CD485C8}"/>
    <dgm:cxn modelId="{95F1EEDB-0907-4CF2-A39E-85F7F87792D9}" type="presOf" srcId="{A9CA7CA0-CB43-465A-AA8C-0E3FDE1EEACE}" destId="{027C27F4-A5F4-4BFB-9E66-0478892E7B66}" srcOrd="0" destOrd="2" presId="urn:microsoft.com/office/officeart/2005/8/layout/hList6"/>
    <dgm:cxn modelId="{5249A84D-F5AC-4FE3-8A89-9FAEE86D064E}" srcId="{09606241-CB29-4AC1-A4B8-F4F76350195D}" destId="{DEF62DBE-1FD6-44AA-B91A-31522531FACF}" srcOrd="1" destOrd="0" parTransId="{F542AD9D-B579-4DB6-85A7-93195F026B72}" sibTransId="{D3B7BF0F-060C-4CDE-A9F8-845A4872FEC1}"/>
    <dgm:cxn modelId="{FD2E76E3-2EC6-4FA8-A9BC-B8447000F8F7}" srcId="{EAC9E963-B03E-4B22-A9C3-52F90092E4BF}" destId="{9B6FE5D9-3FF5-43EB-864E-081E86B47AAA}" srcOrd="1" destOrd="0" parTransId="{740D2157-7F92-43F4-B491-189580404274}" sibTransId="{DE827B22-5B00-4317-8008-8EF0D36F83D6}"/>
    <dgm:cxn modelId="{A65FF548-7C55-438C-8B04-FBC1D3F6E2D1}" type="presOf" srcId="{C883961C-B6F4-44E0-8B95-FE0D068A46EB}" destId="{D731542C-D19F-4392-8A13-BD59B1F962E3}" srcOrd="0" destOrd="1" presId="urn:microsoft.com/office/officeart/2005/8/layout/hList6"/>
    <dgm:cxn modelId="{A5E9FFB5-3126-4D00-BDC0-D6234F115C06}" type="presOf" srcId="{D76B554A-B686-4561-941D-61BC686B4E19}" destId="{027C27F4-A5F4-4BFB-9E66-0478892E7B66}" srcOrd="0" destOrd="0" presId="urn:microsoft.com/office/officeart/2005/8/layout/hList6"/>
    <dgm:cxn modelId="{F15051DA-7745-480D-84EF-BFE23BA16762}" type="presOf" srcId="{DEF62DBE-1FD6-44AA-B91A-31522531FACF}" destId="{7B34A251-6719-4FEE-953C-082F1A510BF1}" srcOrd="0" destOrd="2" presId="urn:microsoft.com/office/officeart/2005/8/layout/hList6"/>
    <dgm:cxn modelId="{4D7C0DBD-F930-4F13-8199-A0410C46EC67}" srcId="{09606241-CB29-4AC1-A4B8-F4F76350195D}" destId="{6F08B653-09CF-4076-93B0-5C2EA1649022}" srcOrd="0" destOrd="0" parTransId="{D4946A69-FD37-4967-BA5B-B9D132454D6C}" sibTransId="{B0BB4EF8-F297-48E5-BCAF-C062B5A2C6A5}"/>
    <dgm:cxn modelId="{6EC73ABC-D5DD-478E-A196-41F612048993}" srcId="{09606241-CB29-4AC1-A4B8-F4F76350195D}" destId="{C6925D2C-08FD-4B87-9B23-C384CC4905C3}" srcOrd="2" destOrd="0" parTransId="{7B9E31CB-F24D-46CD-B81B-3C72C19CC7FC}" sibTransId="{F6F5E49C-C178-4A43-B231-5510B6C63A51}"/>
    <dgm:cxn modelId="{E9C34E2F-1BF2-42E8-B790-F3555BADA635}" type="presOf" srcId="{09606241-CB29-4AC1-A4B8-F4F76350195D}" destId="{7B34A251-6719-4FEE-953C-082F1A510BF1}" srcOrd="0" destOrd="0" presId="urn:microsoft.com/office/officeart/2005/8/layout/hList6"/>
    <dgm:cxn modelId="{6FC08FBB-40BE-4C3D-A666-ACED425EFFCD}" type="presOf" srcId="{9B6FE5D9-3FF5-43EB-864E-081E86B47AAA}" destId="{D731542C-D19F-4392-8A13-BD59B1F962E3}" srcOrd="0" destOrd="0" presId="urn:microsoft.com/office/officeart/2005/8/layout/hList6"/>
    <dgm:cxn modelId="{B203DEE8-3E9C-4473-8839-DE0D75B98766}" type="presOf" srcId="{233412C6-E27C-4A03-8210-856595C1FED5}" destId="{D731542C-D19F-4392-8A13-BD59B1F962E3}" srcOrd="0" destOrd="2" presId="urn:microsoft.com/office/officeart/2005/8/layout/hList6"/>
    <dgm:cxn modelId="{366095B0-BBA6-4BD3-A71F-D74C8D5F69DF}" srcId="{09606241-CB29-4AC1-A4B8-F4F76350195D}" destId="{0D3C13D2-ACBD-46BD-86AD-89679C2D9724}" srcOrd="3" destOrd="0" parTransId="{8CCDDF72-70F5-48DD-B2AD-44D5899F5C2E}" sibTransId="{87CD5D96-6029-4367-A692-7997C7B94C8B}"/>
    <dgm:cxn modelId="{6321C699-F8FE-4EBD-A44D-0FE3D31BAFEF}" srcId="{9B6FE5D9-3FF5-43EB-864E-081E86B47AAA}" destId="{233412C6-E27C-4A03-8210-856595C1FED5}" srcOrd="1" destOrd="0" parTransId="{53191440-186A-4DCB-A7A4-8FF6C9A56B5B}" sibTransId="{563C7904-97FC-4F60-A754-D9ED2B7F6419}"/>
    <dgm:cxn modelId="{664E6C32-9FA0-47AA-8148-32347EEBA7B5}" type="presParOf" srcId="{CC03827D-A6F6-487B-9270-7C28054FCD47}" destId="{027C27F4-A5F4-4BFB-9E66-0478892E7B66}" srcOrd="0" destOrd="0" presId="urn:microsoft.com/office/officeart/2005/8/layout/hList6"/>
    <dgm:cxn modelId="{0C3C822B-7070-44E5-BF1C-BE800FB545C2}" type="presParOf" srcId="{CC03827D-A6F6-487B-9270-7C28054FCD47}" destId="{7929031D-F04D-45DF-8BCE-47ADBE4F5134}" srcOrd="1" destOrd="0" presId="urn:microsoft.com/office/officeart/2005/8/layout/hList6"/>
    <dgm:cxn modelId="{FD75A2F4-C2A1-4C0D-ABE5-750C889C4ADA}" type="presParOf" srcId="{CC03827D-A6F6-487B-9270-7C28054FCD47}" destId="{D731542C-D19F-4392-8A13-BD59B1F962E3}" srcOrd="2" destOrd="0" presId="urn:microsoft.com/office/officeart/2005/8/layout/hList6"/>
    <dgm:cxn modelId="{54B8D40A-1B65-4D88-933D-D179D1547DA4}" type="presParOf" srcId="{CC03827D-A6F6-487B-9270-7C28054FCD47}" destId="{D229CFDA-8702-4E0A-A90A-0B468C4D4D40}" srcOrd="3" destOrd="0" presId="urn:microsoft.com/office/officeart/2005/8/layout/hList6"/>
    <dgm:cxn modelId="{50AD6DC0-D4E8-406D-90BA-0C03A5D4210F}" type="presParOf" srcId="{CC03827D-A6F6-487B-9270-7C28054FCD47}" destId="{7B34A251-6719-4FEE-953C-082F1A510B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/>
      <dgm:spPr/>
      <dgm:t>
        <a:bodyPr/>
        <a:lstStyle/>
        <a:p>
          <a:r>
            <a:rPr lang="zh-TW" altLang="en-US" dirty="0" smtClean="0"/>
            <a:t>圖書館</a:t>
          </a:r>
          <a:endParaRPr lang="en-US" altLang="zh-TW" dirty="0" smtClean="0"/>
        </a:p>
        <a:p>
          <a:r>
            <a:rPr lang="zh-TW" altLang="en-US" dirty="0" smtClean="0"/>
            <a:t>首頁</a:t>
          </a:r>
          <a:endParaRPr lang="zh-TW" altLang="en-US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63ABA765-CA74-4332-87B9-069D748DBDE9}">
      <dgm:prSet phldrT="[文字]"/>
      <dgm:spPr/>
      <dgm:t>
        <a:bodyPr/>
        <a:lstStyle/>
        <a:p>
          <a:r>
            <a:rPr lang="zh-TW" altLang="en-US" dirty="0" smtClean="0"/>
            <a:t>電子</a:t>
          </a:r>
          <a:endParaRPr lang="en-US" altLang="zh-TW" dirty="0" smtClean="0"/>
        </a:p>
        <a:p>
          <a:r>
            <a:rPr lang="zh-TW" altLang="en-US" dirty="0" smtClean="0"/>
            <a:t>資料庫</a:t>
          </a:r>
          <a:endParaRPr lang="zh-TW" altLang="en-US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5BF82240-6C8E-46A1-8CA6-C687C2944F49}">
      <dgm:prSet phldrT="[文字]"/>
      <dgm:spPr/>
      <dgm:t>
        <a:bodyPr/>
        <a:lstStyle/>
        <a:p>
          <a:r>
            <a:rPr lang="en-US" altLang="zh-TW" dirty="0" smtClean="0"/>
            <a:t>EndNote</a:t>
          </a:r>
          <a:endParaRPr lang="zh-TW" altLang="en-US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99DCA36E-A349-406D-8E13-C68D58E6BC04}">
      <dgm:prSet phldrT="[文字]"/>
      <dgm:spPr/>
      <dgm:t>
        <a:bodyPr/>
        <a:lstStyle/>
        <a:p>
          <a:r>
            <a:rPr lang="en-US" altLang="zh-TW" dirty="0" smtClean="0"/>
            <a:t> </a:t>
          </a:r>
          <a:r>
            <a:rPr lang="zh-TW" altLang="en-US" dirty="0" smtClean="0"/>
            <a:t>查看詳細資訊</a:t>
          </a:r>
          <a:endParaRPr lang="zh-TW" altLang="en-US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3B9AE5-1217-4A4B-87D2-6203989A0FBA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4C25C2-22D9-4926-8BF1-FA11285ACD02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9234C8-6B41-4BB5-8D1B-371383964076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82414B-16BD-4480-AA0C-736ECE9D24F1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  <dgm:t>
        <a:bodyPr/>
        <a:lstStyle/>
        <a:p>
          <a:endParaRPr lang="zh-TW" altLang="en-US"/>
        </a:p>
      </dgm:t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  <dgm:t>
        <a:bodyPr/>
        <a:lstStyle/>
        <a:p>
          <a:endParaRPr lang="zh-TW" altLang="en-US"/>
        </a:p>
      </dgm:t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42E9B0-7119-425B-A113-8228D578D63E}" type="pres">
      <dgm:prSet presAssocID="{C76C0683-E726-478C-9BB1-6736C25531AA}" presName="spaceBetweenRectangles" presStyleCnt="0"/>
      <dgm:spPr/>
      <dgm:t>
        <a:bodyPr/>
        <a:lstStyle/>
        <a:p>
          <a:endParaRPr lang="zh-TW" altLang="en-US"/>
        </a:p>
      </dgm:t>
    </dgm:pt>
    <dgm:pt modelId="{E86FE7CB-C3EB-40B3-B983-652D2A1F7826}" type="pres">
      <dgm:prSet presAssocID="{953B9AE5-1217-4A4B-87D2-6203989A0FBA}" presName="parentLin" presStyleCnt="0"/>
      <dgm:spPr/>
      <dgm:t>
        <a:bodyPr/>
        <a:lstStyle/>
        <a:p>
          <a:endParaRPr lang="zh-TW" altLang="en-US"/>
        </a:p>
      </dgm:t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  <dgm:t>
        <a:bodyPr/>
        <a:lstStyle/>
        <a:p>
          <a:endParaRPr lang="zh-TW" altLang="en-US"/>
        </a:p>
      </dgm:t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19D4C-E3A5-4605-ACCE-8F71A081D5B7}" type="pres">
      <dgm:prSet presAssocID="{604EA380-FCAE-4D1C-BB35-C292CA238B48}" presName="spaceBetweenRectangles" presStyleCnt="0"/>
      <dgm:spPr/>
      <dgm:t>
        <a:bodyPr/>
        <a:lstStyle/>
        <a:p>
          <a:endParaRPr lang="zh-TW" altLang="en-US"/>
        </a:p>
      </dgm:t>
    </dgm:pt>
    <dgm:pt modelId="{325D96C8-7567-4761-8D4B-5D2139A3E64B}" type="pres">
      <dgm:prSet presAssocID="{8F4C25C2-22D9-4926-8BF1-FA11285ACD02}" presName="parentLin" presStyleCnt="0"/>
      <dgm:spPr/>
      <dgm:t>
        <a:bodyPr/>
        <a:lstStyle/>
        <a:p>
          <a:endParaRPr lang="zh-TW" altLang="en-US"/>
        </a:p>
      </dgm:t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  <dgm:t>
        <a:bodyPr/>
        <a:lstStyle/>
        <a:p>
          <a:endParaRPr lang="zh-TW" altLang="en-US"/>
        </a:p>
      </dgm:t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376E6E-6848-4A12-BCC6-7EA947C8D063}" type="pres">
      <dgm:prSet presAssocID="{B2619E70-F6CF-4BB2-A208-99724EC875D5}" presName="spaceBetweenRectangles" presStyleCnt="0"/>
      <dgm:spPr/>
      <dgm:t>
        <a:bodyPr/>
        <a:lstStyle/>
        <a:p>
          <a:endParaRPr lang="zh-TW" altLang="en-US"/>
        </a:p>
      </dgm:t>
    </dgm:pt>
    <dgm:pt modelId="{B6C70DC1-2410-4115-9C5C-BEBD44896998}" type="pres">
      <dgm:prSet presAssocID="{8D82414B-16BD-4480-AA0C-736ECE9D24F1}" presName="parentLin" presStyleCnt="0"/>
      <dgm:spPr/>
      <dgm:t>
        <a:bodyPr/>
        <a:lstStyle/>
        <a:p>
          <a:endParaRPr lang="zh-TW" altLang="en-US"/>
        </a:p>
      </dgm:t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  <dgm:t>
        <a:bodyPr/>
        <a:lstStyle/>
        <a:p>
          <a:endParaRPr lang="zh-TW" altLang="en-US"/>
        </a:p>
      </dgm:t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89112A-F4C6-4F53-836E-DF2D78C404D5}" type="pres">
      <dgm:prSet presAssocID="{7B497BF9-4977-4480-A7DB-C3ACBE7414F6}" presName="spaceBetweenRectangles" presStyleCnt="0"/>
      <dgm:spPr/>
      <dgm:t>
        <a:bodyPr/>
        <a:lstStyle/>
        <a:p>
          <a:endParaRPr lang="zh-TW" altLang="en-US"/>
        </a:p>
      </dgm:t>
    </dgm:pt>
    <dgm:pt modelId="{D7A3D4F3-A546-46A4-A94D-84E7D8C2246F}" type="pres">
      <dgm:prSet presAssocID="{6C9234C8-6B41-4BB5-8D1B-371383964076}" presName="parentLin" presStyleCnt="0"/>
      <dgm:spPr/>
      <dgm:t>
        <a:bodyPr/>
        <a:lstStyle/>
        <a:p>
          <a:endParaRPr lang="zh-TW" altLang="en-US"/>
        </a:p>
      </dgm:t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  <dgm:t>
        <a:bodyPr/>
        <a:lstStyle/>
        <a:p>
          <a:endParaRPr lang="zh-TW" altLang="en-US"/>
        </a:p>
      </dgm:t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6322E4-6926-4399-9E08-BCF3775915F9}" type="doc">
      <dgm:prSet loTypeId="urn:microsoft.com/office/officeart/2008/layout/AlternatingHexagons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D7BFF60-9787-47B4-BA91-BEFFE2053A0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2C99AF-F725-4DB8-A939-629063BC682D}" type="parTrans" cxnId="{753DC864-3501-4A9B-A7E8-B7BE11C9F1E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F30447-A110-47C6-81E3-74AD1466CFD9}" type="sibTrans" cxnId="{753DC864-3501-4A9B-A7E8-B7BE11C9F1E6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8A6394-90D2-4DF0-9CF2-AFD1CE4B1C66}">
      <dgm:prSet phldrT="[文字]" custT="1"/>
      <dgm:spPr/>
      <dgm:t>
        <a:bodyPr/>
        <a:lstStyle/>
        <a:p>
          <a:r>
            <a:rPr lang="zh-TW" altLang="en-US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DA2AA1-9846-4719-84B2-EB4E195D07E6}" type="par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508CB3-561A-4F1D-9723-9BD773388E27}" type="sib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B07E4-4BC9-4CF0-9C77-62AB48D4362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5A3278-D405-4E56-AE00-542A9978FF25}" type="parTrans" cxnId="{9E47D73B-9F2A-4D02-BAE4-B1CF9F03625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26F8D8-D586-4F66-8A32-C40D376BB35C}" type="sibTrans" cxnId="{9E47D73B-9F2A-4D02-BAE4-B1CF9F036259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A5C4EB-F90D-474D-8A0C-E9C0D93439CB}">
      <dgm:prSet phldrT="[文字]" custT="1"/>
      <dgm:spPr/>
      <dgm:t>
        <a:bodyPr/>
        <a:lstStyle/>
        <a:p>
          <a:r>
            <a: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9B19BD-87D4-409E-9AAF-583FADE95B13}" type="par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C00591-1D65-4C36-875D-C1F15353B54B}" type="sib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A92135-4485-444B-AE56-DA2B1607E57A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20A7C2-01F4-4B8B-8F5A-5E2A567BF80A}" type="parTrans" cxnId="{C9DD9E56-2BFB-43DC-9AF8-6A0D60567AC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254A83-9911-4DB7-9C5C-BD15E2B996B8}" type="sibTrans" cxnId="{C9DD9E56-2BFB-43DC-9AF8-6A0D60567AC3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0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04DE52-1944-435C-8125-3A5E74B6484B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8F895E-70DF-49EE-8E87-5B12C198EEDC}" type="par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61A060-0C26-4F73-AEFD-021492B37FDC}" type="sib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F39B46-A6DB-4738-B5C9-E7DC4A1F8827}">
      <dgm:prSet phldrT="[文字]" custT="1"/>
      <dgm:spPr/>
      <dgm:t>
        <a:bodyPr/>
        <a:lstStyle/>
        <a:p>
          <a:r>
            <a:rPr lang="zh-TW" altLang="en-US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E1E242-852E-49ED-B320-843A75737E50}" type="par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7DFDE3-1E73-4718-8FEF-3A0E035BBC81}" type="sib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D9FD50-451B-42FF-9D6D-31451E1850F3}">
      <dgm:prSet phldrT="[文字]" custT="1"/>
      <dgm:spPr/>
      <dgm:t>
        <a:bodyPr/>
        <a:lstStyle/>
        <a:p>
          <a:r>
            <a: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F7ED5-E7A0-4E0E-AC46-70899459CC85}" type="par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901D5-F351-4E9A-847D-9F391A092C0F}" type="sib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F24AD0-32FD-4F21-9D16-2E32ABBC23E1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A02EA9-DD40-453A-8A7D-5EFE9B97DB74}" type="par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416494-3FEC-4AB3-83F7-88FC7A34BD67}" type="sib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11AE65-4ED5-42BB-A912-E3C9FA47C633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80D411-840C-49B5-957B-A40613F52380}" type="par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B071E9-34FC-476E-967D-6242860EAB8C}" type="sib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0291EB-E1C1-4D69-B421-42C69C181A17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35F23D-F377-457C-9D2A-2679BA395896}" type="parTrans" cxnId="{6422D8DD-FF72-479A-AB5E-C656EAE4924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64C7C1-5E89-44C0-AACD-290B1315E5A5}" type="sibTrans" cxnId="{6422D8DD-FF72-479A-AB5E-C656EAE4924F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18E62F-CD9D-455E-864D-AF64FD1DA7A0}">
      <dgm:prSet phldrT="[文字]" custT="1"/>
      <dgm:spPr/>
      <dgm:t>
        <a:bodyPr/>
        <a:lstStyle/>
        <a:p>
          <a:r>
            <a: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D8E58-8EBF-448A-9427-DFD6967ACB2F}" type="par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3FAE52-E32A-4FE8-B278-2E7F85EBD622}" type="sib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B0B8BE-3544-4716-8C18-462363CBFCA0}">
      <dgm:prSet phldrT="[文字]" custT="1"/>
      <dgm:spPr/>
      <dgm:t>
        <a:bodyPr/>
        <a:lstStyle/>
        <a:p>
          <a:r>
            <a: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14C55D-B5F8-4277-9D8A-C2A2EB833026}" type="par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574605-A111-4813-A59D-B5329123F35E}" type="sib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EB0BB7-57EB-4623-BE8A-D1371E0DF07F}" type="pres">
      <dgm:prSet presAssocID="{D86322E4-6926-4399-9E08-BCF3775915F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76100641-C34D-4968-9B41-905BCF16F836}" type="pres">
      <dgm:prSet presAssocID="{7D7BFF60-9787-47B4-BA91-BEFFE2053A08}" presName="composite" presStyleCnt="0"/>
      <dgm:spPr/>
      <dgm:t>
        <a:bodyPr/>
        <a:lstStyle/>
        <a:p>
          <a:endParaRPr lang="zh-TW" altLang="en-US"/>
        </a:p>
      </dgm:t>
    </dgm:pt>
    <dgm:pt modelId="{BBE22599-788D-47B1-A902-844E85EFFA9E}" type="pres">
      <dgm:prSet presAssocID="{7D7BFF60-9787-47B4-BA91-BEFFE2053A08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9A739A-D827-42C8-9D53-57C11FD22D30}" type="pres">
      <dgm:prSet presAssocID="{7D7BFF60-9787-47B4-BA91-BEFFE2053A0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CF52D3-E52F-47AB-8A3E-1B575FA798C2}" type="pres">
      <dgm:prSet presAssocID="{7D7BFF60-9787-47B4-BA91-BEFFE2053A08}" presName="BalanceSpacing" presStyleCnt="0"/>
      <dgm:spPr/>
      <dgm:t>
        <a:bodyPr/>
        <a:lstStyle/>
        <a:p>
          <a:endParaRPr lang="zh-TW" altLang="en-US"/>
        </a:p>
      </dgm:t>
    </dgm:pt>
    <dgm:pt modelId="{94A0C628-338E-451B-B0FC-3E4D145A8EA9}" type="pres">
      <dgm:prSet presAssocID="{7D7BFF60-9787-47B4-BA91-BEFFE2053A08}" presName="BalanceSpacing1" presStyleCnt="0"/>
      <dgm:spPr/>
      <dgm:t>
        <a:bodyPr/>
        <a:lstStyle/>
        <a:p>
          <a:endParaRPr lang="zh-TW" altLang="en-US"/>
        </a:p>
      </dgm:t>
    </dgm:pt>
    <dgm:pt modelId="{0F78DF2F-9AC8-4FE2-ADE6-4017E8D8102B}" type="pres">
      <dgm:prSet presAssocID="{BDF30447-A110-47C6-81E3-74AD1466CFD9}" presName="Accent1Text" presStyleLbl="node1" presStyleIdx="1" presStyleCnt="8"/>
      <dgm:spPr/>
      <dgm:t>
        <a:bodyPr/>
        <a:lstStyle/>
        <a:p>
          <a:endParaRPr lang="zh-TW" altLang="en-US"/>
        </a:p>
      </dgm:t>
    </dgm:pt>
    <dgm:pt modelId="{58D37C10-8FAC-46D1-B950-16CC1A54EA81}" type="pres">
      <dgm:prSet presAssocID="{BDF30447-A110-47C6-81E3-74AD1466CFD9}" presName="spaceBetweenRectangles" presStyleCnt="0"/>
      <dgm:spPr/>
      <dgm:t>
        <a:bodyPr/>
        <a:lstStyle/>
        <a:p>
          <a:endParaRPr lang="zh-TW" altLang="en-US"/>
        </a:p>
      </dgm:t>
    </dgm:pt>
    <dgm:pt modelId="{1C319902-2000-4E5A-A43F-6D752F6796E4}" type="pres">
      <dgm:prSet presAssocID="{EC4B07E4-4BC9-4CF0-9C77-62AB48D43629}" presName="composite" presStyleCnt="0"/>
      <dgm:spPr/>
      <dgm:t>
        <a:bodyPr/>
        <a:lstStyle/>
        <a:p>
          <a:endParaRPr lang="zh-TW" altLang="en-US"/>
        </a:p>
      </dgm:t>
    </dgm:pt>
    <dgm:pt modelId="{F2F33A21-0D89-40D7-AFBE-19FBEEFC25AA}" type="pres">
      <dgm:prSet presAssocID="{EC4B07E4-4BC9-4CF0-9C77-62AB48D4362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8BA094-B932-4B55-97C0-B7803E41259A}" type="pres">
      <dgm:prSet presAssocID="{EC4B07E4-4BC9-4CF0-9C77-62AB48D4362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B58E4C-9DE6-4172-9DCC-0DC5CB9C05D0}" type="pres">
      <dgm:prSet presAssocID="{EC4B07E4-4BC9-4CF0-9C77-62AB48D43629}" presName="BalanceSpacing" presStyleCnt="0"/>
      <dgm:spPr/>
      <dgm:t>
        <a:bodyPr/>
        <a:lstStyle/>
        <a:p>
          <a:endParaRPr lang="zh-TW" altLang="en-US"/>
        </a:p>
      </dgm:t>
    </dgm:pt>
    <dgm:pt modelId="{0277BD6E-97EE-4A41-99FD-A95682D09F13}" type="pres">
      <dgm:prSet presAssocID="{EC4B07E4-4BC9-4CF0-9C77-62AB48D43629}" presName="BalanceSpacing1" presStyleCnt="0"/>
      <dgm:spPr/>
      <dgm:t>
        <a:bodyPr/>
        <a:lstStyle/>
        <a:p>
          <a:endParaRPr lang="zh-TW" altLang="en-US"/>
        </a:p>
      </dgm:t>
    </dgm:pt>
    <dgm:pt modelId="{7328A852-DF53-41F0-915B-27C9EC1F56F3}" type="pres">
      <dgm:prSet presAssocID="{3126F8D8-D586-4F66-8A32-C40D376BB35C}" presName="Accent1Text" presStyleLbl="node1" presStyleIdx="3" presStyleCnt="8"/>
      <dgm:spPr/>
      <dgm:t>
        <a:bodyPr/>
        <a:lstStyle/>
        <a:p>
          <a:endParaRPr lang="zh-TW" altLang="en-US"/>
        </a:p>
      </dgm:t>
    </dgm:pt>
    <dgm:pt modelId="{FB160629-F384-49C3-BE81-263657D10A71}" type="pres">
      <dgm:prSet presAssocID="{3126F8D8-D586-4F66-8A32-C40D376BB35C}" presName="spaceBetweenRectangles" presStyleCnt="0"/>
      <dgm:spPr/>
      <dgm:t>
        <a:bodyPr/>
        <a:lstStyle/>
        <a:p>
          <a:endParaRPr lang="zh-TW" altLang="en-US"/>
        </a:p>
      </dgm:t>
    </dgm:pt>
    <dgm:pt modelId="{A715A754-1DC3-4F37-870B-1C1DB33BA633}" type="pres">
      <dgm:prSet presAssocID="{F7A92135-4485-444B-AE56-DA2B1607E57A}" presName="composite" presStyleCnt="0"/>
      <dgm:spPr/>
      <dgm:t>
        <a:bodyPr/>
        <a:lstStyle/>
        <a:p>
          <a:endParaRPr lang="zh-TW" altLang="en-US"/>
        </a:p>
      </dgm:t>
    </dgm:pt>
    <dgm:pt modelId="{3ADD6D23-EF8A-4ADC-8EE4-C815866F7339}" type="pres">
      <dgm:prSet presAssocID="{F7A92135-4485-444B-AE56-DA2B1607E57A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29646-3F65-4ACD-97DA-820B0B5A1040}" type="pres">
      <dgm:prSet presAssocID="{F7A92135-4485-444B-AE56-DA2B1607E57A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E1E42E-E3A4-4047-A410-18C536193AF8}" type="pres">
      <dgm:prSet presAssocID="{F7A92135-4485-444B-AE56-DA2B1607E57A}" presName="BalanceSpacing" presStyleCnt="0"/>
      <dgm:spPr/>
      <dgm:t>
        <a:bodyPr/>
        <a:lstStyle/>
        <a:p>
          <a:endParaRPr lang="zh-TW" altLang="en-US"/>
        </a:p>
      </dgm:t>
    </dgm:pt>
    <dgm:pt modelId="{23D58B9B-E84C-41C1-B11C-10C6C4EF57EB}" type="pres">
      <dgm:prSet presAssocID="{F7A92135-4485-444B-AE56-DA2B1607E57A}" presName="BalanceSpacing1" presStyleCnt="0"/>
      <dgm:spPr/>
      <dgm:t>
        <a:bodyPr/>
        <a:lstStyle/>
        <a:p>
          <a:endParaRPr lang="zh-TW" altLang="en-US"/>
        </a:p>
      </dgm:t>
    </dgm:pt>
    <dgm:pt modelId="{53122092-1842-4DD2-A656-285F5CF562B8}" type="pres">
      <dgm:prSet presAssocID="{7E254A83-9911-4DB7-9C5C-BD15E2B996B8}" presName="Accent1Text" presStyleLbl="node1" presStyleIdx="5" presStyleCnt="8"/>
      <dgm:spPr/>
      <dgm:t>
        <a:bodyPr/>
        <a:lstStyle/>
        <a:p>
          <a:endParaRPr lang="zh-TW" altLang="en-US"/>
        </a:p>
      </dgm:t>
    </dgm:pt>
    <dgm:pt modelId="{36281D37-5423-4983-85E7-B8A41CD142BA}" type="pres">
      <dgm:prSet presAssocID="{7E254A83-9911-4DB7-9C5C-BD15E2B996B8}" presName="spaceBetweenRectangles" presStyleCnt="0"/>
      <dgm:spPr/>
      <dgm:t>
        <a:bodyPr/>
        <a:lstStyle/>
        <a:p>
          <a:endParaRPr lang="zh-TW" altLang="en-US"/>
        </a:p>
      </dgm:t>
    </dgm:pt>
    <dgm:pt modelId="{173C1DB4-D863-4AE3-8598-27EFB5E02A75}" type="pres">
      <dgm:prSet presAssocID="{C20291EB-E1C1-4D69-B421-42C69C181A17}" presName="composite" presStyleCnt="0"/>
      <dgm:spPr/>
      <dgm:t>
        <a:bodyPr/>
        <a:lstStyle/>
        <a:p>
          <a:endParaRPr lang="zh-TW" altLang="en-US"/>
        </a:p>
      </dgm:t>
    </dgm:pt>
    <dgm:pt modelId="{4167561F-B9FD-4DE9-8E0A-6867A1D96DEE}" type="pres">
      <dgm:prSet presAssocID="{C20291EB-E1C1-4D69-B421-42C69C181A1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330B93-4E84-4B62-BACD-F8871FFA22AE}" type="pres">
      <dgm:prSet presAssocID="{C20291EB-E1C1-4D69-B421-42C69C181A1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D38DCD-720F-47C5-8EEE-323F015ACC10}" type="pres">
      <dgm:prSet presAssocID="{C20291EB-E1C1-4D69-B421-42C69C181A17}" presName="BalanceSpacing" presStyleCnt="0"/>
      <dgm:spPr/>
      <dgm:t>
        <a:bodyPr/>
        <a:lstStyle/>
        <a:p>
          <a:endParaRPr lang="zh-TW" altLang="en-US"/>
        </a:p>
      </dgm:t>
    </dgm:pt>
    <dgm:pt modelId="{626F0DE7-88DB-4885-B85A-4542F7EE740F}" type="pres">
      <dgm:prSet presAssocID="{C20291EB-E1C1-4D69-B421-42C69C181A17}" presName="BalanceSpacing1" presStyleCnt="0"/>
      <dgm:spPr/>
      <dgm:t>
        <a:bodyPr/>
        <a:lstStyle/>
        <a:p>
          <a:endParaRPr lang="zh-TW" altLang="en-US"/>
        </a:p>
      </dgm:t>
    </dgm:pt>
    <dgm:pt modelId="{A9B659F8-5029-4A75-82F8-238BEB1C08BB}" type="pres">
      <dgm:prSet presAssocID="{9A64C7C1-5E89-44C0-AACD-290B1315E5A5}" presName="Accent1Text" presStyleLbl="node1" presStyleIdx="7" presStyleCnt="8"/>
      <dgm:spPr/>
      <dgm:t>
        <a:bodyPr/>
        <a:lstStyle/>
        <a:p>
          <a:endParaRPr lang="zh-TW" altLang="en-US"/>
        </a:p>
      </dgm:t>
    </dgm:pt>
  </dgm:ptLst>
  <dgm:cxnLst>
    <dgm:cxn modelId="{F3E28C54-4E7B-4A08-ADFB-CB32E22049F7}" type="presOf" srcId="{2AF24AD0-32FD-4F21-9D16-2E32ABBC23E1}" destId="{8BD29646-3F65-4ACD-97DA-820B0B5A1040}" srcOrd="0" destOrd="1" presId="urn:microsoft.com/office/officeart/2008/layout/AlternatingHexagons"/>
    <dgm:cxn modelId="{6422D8DD-FF72-479A-AB5E-C656EAE4924F}" srcId="{D86322E4-6926-4399-9E08-BCF3775915F9}" destId="{C20291EB-E1C1-4D69-B421-42C69C181A17}" srcOrd="3" destOrd="0" parTransId="{6535F23D-F377-457C-9D2A-2679BA395896}" sibTransId="{9A64C7C1-5E89-44C0-AACD-290B1315E5A5}"/>
    <dgm:cxn modelId="{BFC2A8DD-F7AE-430C-875B-5880124B7FBB}" type="presOf" srcId="{3904DE52-1944-435C-8125-3A5E74B6484B}" destId="{8BD29646-3F65-4ACD-97DA-820B0B5A1040}" srcOrd="0" destOrd="0" presId="urn:microsoft.com/office/officeart/2008/layout/AlternatingHexagons"/>
    <dgm:cxn modelId="{FE321D89-865A-4AE4-8793-51822D3BFC4C}" type="presOf" srcId="{C20291EB-E1C1-4D69-B421-42C69C181A17}" destId="{4167561F-B9FD-4DE9-8E0A-6867A1D96DEE}" srcOrd="0" destOrd="0" presId="urn:microsoft.com/office/officeart/2008/layout/AlternatingHexagons"/>
    <dgm:cxn modelId="{1197C94E-180C-488C-AA04-5B06C3C3975F}" srcId="{EC4B07E4-4BC9-4CF0-9C77-62AB48D43629}" destId="{3CD9FD50-451B-42FF-9D6D-31451E1850F3}" srcOrd="1" destOrd="0" parTransId="{E3FF7ED5-E7A0-4E0E-AC46-70899459CC85}" sibTransId="{65C901D5-F351-4E9A-847D-9F391A092C0F}"/>
    <dgm:cxn modelId="{9E47D73B-9F2A-4D02-BAE4-B1CF9F036259}" srcId="{D86322E4-6926-4399-9E08-BCF3775915F9}" destId="{EC4B07E4-4BC9-4CF0-9C77-62AB48D43629}" srcOrd="1" destOrd="0" parTransId="{FB5A3278-D405-4E56-AE00-542A9978FF25}" sibTransId="{3126F8D8-D586-4F66-8A32-C40D376BB35C}"/>
    <dgm:cxn modelId="{3DD9BE95-2766-476F-B17B-8F9CE94AAD79}" type="presOf" srcId="{7D7BFF60-9787-47B4-BA91-BEFFE2053A08}" destId="{BBE22599-788D-47B1-A902-844E85EFFA9E}" srcOrd="0" destOrd="0" presId="urn:microsoft.com/office/officeart/2008/layout/AlternatingHexagons"/>
    <dgm:cxn modelId="{3AB0F927-A122-41CE-A810-FE81ED9BF042}" srcId="{F7A92135-4485-444B-AE56-DA2B1607E57A}" destId="{0111AE65-4ED5-42BB-A912-E3C9FA47C633}" srcOrd="2" destOrd="0" parTransId="{1580D411-840C-49B5-957B-A40613F52380}" sibTransId="{EBB071E9-34FC-476E-967D-6242860EAB8C}"/>
    <dgm:cxn modelId="{3A406C7A-1A4A-43B5-8502-7A20262A4458}" type="presOf" srcId="{F7A92135-4485-444B-AE56-DA2B1607E57A}" destId="{3ADD6D23-EF8A-4ADC-8EE4-C815866F7339}" srcOrd="0" destOrd="0" presId="urn:microsoft.com/office/officeart/2008/layout/AlternatingHexagons"/>
    <dgm:cxn modelId="{5DA6C96E-999B-459E-8242-FCF265483B66}" type="presOf" srcId="{CDA5C4EB-F90D-474D-8A0C-E9C0D93439CB}" destId="{D88BA094-B932-4B55-97C0-B7803E41259A}" srcOrd="0" destOrd="0" presId="urn:microsoft.com/office/officeart/2008/layout/AlternatingHexagons"/>
    <dgm:cxn modelId="{E5FF7B8A-0886-4190-A7C1-F2068919BC64}" srcId="{7D7BFF60-9787-47B4-BA91-BEFFE2053A08}" destId="{6E8A6394-90D2-4DF0-9CF2-AFD1CE4B1C66}" srcOrd="0" destOrd="0" parTransId="{89DA2AA1-9846-4719-84B2-EB4E195D07E6}" sibTransId="{AA508CB3-561A-4F1D-9723-9BD773388E27}"/>
    <dgm:cxn modelId="{F00784D5-6A9D-43DB-8F00-8A2B8B12FD09}" type="presOf" srcId="{9A64C7C1-5E89-44C0-AACD-290B1315E5A5}" destId="{A9B659F8-5029-4A75-82F8-238BEB1C08BB}" srcOrd="0" destOrd="0" presId="urn:microsoft.com/office/officeart/2008/layout/AlternatingHexagons"/>
    <dgm:cxn modelId="{9933767E-F81E-4EA6-8542-6C1C477571DE}" srcId="{7D7BFF60-9787-47B4-BA91-BEFFE2053A08}" destId="{A5F39B46-A6DB-4738-B5C9-E7DC4A1F8827}" srcOrd="1" destOrd="0" parTransId="{A6E1E242-852E-49ED-B320-843A75737E50}" sibTransId="{8C7DFDE3-1E73-4718-8FEF-3A0E035BBC81}"/>
    <dgm:cxn modelId="{A6571CE3-F936-40AA-A4A7-4500FB4F5896}" type="presOf" srcId="{BDF30447-A110-47C6-81E3-74AD1466CFD9}" destId="{0F78DF2F-9AC8-4FE2-ADE6-4017E8D8102B}" srcOrd="0" destOrd="0" presId="urn:microsoft.com/office/officeart/2008/layout/AlternatingHexagons"/>
    <dgm:cxn modelId="{C9DD9E56-2BFB-43DC-9AF8-6A0D60567AC3}" srcId="{D86322E4-6926-4399-9E08-BCF3775915F9}" destId="{F7A92135-4485-444B-AE56-DA2B1607E57A}" srcOrd="2" destOrd="0" parTransId="{E220A7C2-01F4-4B8B-8F5A-5E2A567BF80A}" sibTransId="{7E254A83-9911-4DB7-9C5C-BD15E2B996B8}"/>
    <dgm:cxn modelId="{617DD541-844F-49B7-8B63-D48DF58B4E50}" srcId="{EC4B07E4-4BC9-4CF0-9C77-62AB48D43629}" destId="{CDA5C4EB-F90D-474D-8A0C-E9C0D93439CB}" srcOrd="0" destOrd="0" parTransId="{DC9B19BD-87D4-409E-9AAF-583FADE95B13}" sibTransId="{AFC00591-1D65-4C36-875D-C1F15353B54B}"/>
    <dgm:cxn modelId="{44DEC511-5BA1-413D-8C30-C1F90D45547E}" type="presOf" srcId="{38B0B8BE-3544-4716-8C18-462363CBFCA0}" destId="{16330B93-4E84-4B62-BACD-F8871FFA22AE}" srcOrd="0" destOrd="1" presId="urn:microsoft.com/office/officeart/2008/layout/AlternatingHexagons"/>
    <dgm:cxn modelId="{7A64F59D-2442-4895-B1BB-61E74BF515DB}" type="presOf" srcId="{3CD9FD50-451B-42FF-9D6D-31451E1850F3}" destId="{D88BA094-B932-4B55-97C0-B7803E41259A}" srcOrd="0" destOrd="1" presId="urn:microsoft.com/office/officeart/2008/layout/AlternatingHexagons"/>
    <dgm:cxn modelId="{3387B686-1FC3-4CEB-BD53-7E30C39D8308}" type="presOf" srcId="{A5F39B46-A6DB-4738-B5C9-E7DC4A1F8827}" destId="{589A739A-D827-42C8-9D53-57C11FD22D30}" srcOrd="0" destOrd="1" presId="urn:microsoft.com/office/officeart/2008/layout/AlternatingHexagons"/>
    <dgm:cxn modelId="{723AF761-763F-4565-8B45-61C3761D53AC}" type="presOf" srcId="{EC4B07E4-4BC9-4CF0-9C77-62AB48D43629}" destId="{F2F33A21-0D89-40D7-AFBE-19FBEEFC25AA}" srcOrd="0" destOrd="0" presId="urn:microsoft.com/office/officeart/2008/layout/AlternatingHexagons"/>
    <dgm:cxn modelId="{E4A69B6C-29A6-4793-A151-A7A10F318543}" srcId="{F7A92135-4485-444B-AE56-DA2B1607E57A}" destId="{3904DE52-1944-435C-8125-3A5E74B6484B}" srcOrd="0" destOrd="0" parTransId="{128F895E-70DF-49EE-8E87-5B12C198EEDC}" sibTransId="{1A61A060-0C26-4F73-AEFD-021492B37FDC}"/>
    <dgm:cxn modelId="{1B9F5FEF-84C6-48B4-8DB2-F4B1000C7616}" type="presOf" srcId="{0111AE65-4ED5-42BB-A912-E3C9FA47C633}" destId="{8BD29646-3F65-4ACD-97DA-820B0B5A1040}" srcOrd="0" destOrd="2" presId="urn:microsoft.com/office/officeart/2008/layout/AlternatingHexagons"/>
    <dgm:cxn modelId="{753DC864-3501-4A9B-A7E8-B7BE11C9F1E6}" srcId="{D86322E4-6926-4399-9E08-BCF3775915F9}" destId="{7D7BFF60-9787-47B4-BA91-BEFFE2053A08}" srcOrd="0" destOrd="0" parTransId="{832C99AF-F725-4DB8-A939-629063BC682D}" sibTransId="{BDF30447-A110-47C6-81E3-74AD1466CFD9}"/>
    <dgm:cxn modelId="{F395E791-844D-417F-92EA-E63C920801FB}" type="presOf" srcId="{7E254A83-9911-4DB7-9C5C-BD15E2B996B8}" destId="{53122092-1842-4DD2-A656-285F5CF562B8}" srcOrd="0" destOrd="0" presId="urn:microsoft.com/office/officeart/2008/layout/AlternatingHexagons"/>
    <dgm:cxn modelId="{E63E9006-CC7C-4658-B70E-991C6226FBE3}" type="presOf" srcId="{D86322E4-6926-4399-9E08-BCF3775915F9}" destId="{D2EB0BB7-57EB-4623-BE8A-D1371E0DF07F}" srcOrd="0" destOrd="0" presId="urn:microsoft.com/office/officeart/2008/layout/AlternatingHexagons"/>
    <dgm:cxn modelId="{AEC3EDD1-5A48-4F89-816C-4240FB8E42E2}" srcId="{C20291EB-E1C1-4D69-B421-42C69C181A17}" destId="{6218E62F-CD9D-455E-864D-AF64FD1DA7A0}" srcOrd="0" destOrd="0" parTransId="{290D8E58-8EBF-448A-9427-DFD6967ACB2F}" sibTransId="{843FAE52-E32A-4FE8-B278-2E7F85EBD622}"/>
    <dgm:cxn modelId="{4AE24B6B-879D-4754-8557-B09205B6EFFB}" srcId="{C20291EB-E1C1-4D69-B421-42C69C181A17}" destId="{38B0B8BE-3544-4716-8C18-462363CBFCA0}" srcOrd="1" destOrd="0" parTransId="{0314C55D-B5F8-4277-9D8A-C2A2EB833026}" sibTransId="{A1574605-A111-4813-A59D-B5329123F35E}"/>
    <dgm:cxn modelId="{3ED5FD92-E3E3-49DA-8764-C02562A32D70}" type="presOf" srcId="{3126F8D8-D586-4F66-8A32-C40D376BB35C}" destId="{7328A852-DF53-41F0-915B-27C9EC1F56F3}" srcOrd="0" destOrd="0" presId="urn:microsoft.com/office/officeart/2008/layout/AlternatingHexagons"/>
    <dgm:cxn modelId="{DA9972ED-D684-4FE3-B6D0-ACD8524947BB}" srcId="{F7A92135-4485-444B-AE56-DA2B1607E57A}" destId="{2AF24AD0-32FD-4F21-9D16-2E32ABBC23E1}" srcOrd="1" destOrd="0" parTransId="{62A02EA9-DD40-453A-8A7D-5EFE9B97DB74}" sibTransId="{05416494-3FEC-4AB3-83F7-88FC7A34BD67}"/>
    <dgm:cxn modelId="{1C24F057-7E55-4982-BF7E-890BA525AAB2}" type="presOf" srcId="{6218E62F-CD9D-455E-864D-AF64FD1DA7A0}" destId="{16330B93-4E84-4B62-BACD-F8871FFA22AE}" srcOrd="0" destOrd="0" presId="urn:microsoft.com/office/officeart/2008/layout/AlternatingHexagons"/>
    <dgm:cxn modelId="{7BDB8224-984F-4D50-9C9F-113437D9B64C}" type="presOf" srcId="{6E8A6394-90D2-4DF0-9CF2-AFD1CE4B1C66}" destId="{589A739A-D827-42C8-9D53-57C11FD22D30}" srcOrd="0" destOrd="0" presId="urn:microsoft.com/office/officeart/2008/layout/AlternatingHexagons"/>
    <dgm:cxn modelId="{3C8E2807-E6E9-420C-9458-329341028EC0}" type="presParOf" srcId="{D2EB0BB7-57EB-4623-BE8A-D1371E0DF07F}" destId="{76100641-C34D-4968-9B41-905BCF16F836}" srcOrd="0" destOrd="0" presId="urn:microsoft.com/office/officeart/2008/layout/AlternatingHexagons"/>
    <dgm:cxn modelId="{49AF1E44-851D-439E-B7F1-06400B98CD83}" type="presParOf" srcId="{76100641-C34D-4968-9B41-905BCF16F836}" destId="{BBE22599-788D-47B1-A902-844E85EFFA9E}" srcOrd="0" destOrd="0" presId="urn:microsoft.com/office/officeart/2008/layout/AlternatingHexagons"/>
    <dgm:cxn modelId="{8A19A68C-95FD-4B0D-9DF8-48EAE523DF2C}" type="presParOf" srcId="{76100641-C34D-4968-9B41-905BCF16F836}" destId="{589A739A-D827-42C8-9D53-57C11FD22D30}" srcOrd="1" destOrd="0" presId="urn:microsoft.com/office/officeart/2008/layout/AlternatingHexagons"/>
    <dgm:cxn modelId="{BD6F4E47-F4D1-47A3-8044-433BE27E9C4F}" type="presParOf" srcId="{76100641-C34D-4968-9B41-905BCF16F836}" destId="{EACF52D3-E52F-47AB-8A3E-1B575FA798C2}" srcOrd="2" destOrd="0" presId="urn:microsoft.com/office/officeart/2008/layout/AlternatingHexagons"/>
    <dgm:cxn modelId="{7BCFB219-9983-4355-BE39-B77387554CBB}" type="presParOf" srcId="{76100641-C34D-4968-9B41-905BCF16F836}" destId="{94A0C628-338E-451B-B0FC-3E4D145A8EA9}" srcOrd="3" destOrd="0" presId="urn:microsoft.com/office/officeart/2008/layout/AlternatingHexagons"/>
    <dgm:cxn modelId="{C09EF469-9345-4B12-864C-A4C1C663A19E}" type="presParOf" srcId="{76100641-C34D-4968-9B41-905BCF16F836}" destId="{0F78DF2F-9AC8-4FE2-ADE6-4017E8D8102B}" srcOrd="4" destOrd="0" presId="urn:microsoft.com/office/officeart/2008/layout/AlternatingHexagons"/>
    <dgm:cxn modelId="{CA533360-E272-4F3F-8E27-F5A05248F032}" type="presParOf" srcId="{D2EB0BB7-57EB-4623-BE8A-D1371E0DF07F}" destId="{58D37C10-8FAC-46D1-B950-16CC1A54EA81}" srcOrd="1" destOrd="0" presId="urn:microsoft.com/office/officeart/2008/layout/AlternatingHexagons"/>
    <dgm:cxn modelId="{DCCB4B91-563A-40FA-B827-B22D0E54B372}" type="presParOf" srcId="{D2EB0BB7-57EB-4623-BE8A-D1371E0DF07F}" destId="{1C319902-2000-4E5A-A43F-6D752F6796E4}" srcOrd="2" destOrd="0" presId="urn:microsoft.com/office/officeart/2008/layout/AlternatingHexagons"/>
    <dgm:cxn modelId="{E2E62E2B-EDEB-4CE0-9D58-F03660E47A36}" type="presParOf" srcId="{1C319902-2000-4E5A-A43F-6D752F6796E4}" destId="{F2F33A21-0D89-40D7-AFBE-19FBEEFC25AA}" srcOrd="0" destOrd="0" presId="urn:microsoft.com/office/officeart/2008/layout/AlternatingHexagons"/>
    <dgm:cxn modelId="{740AAAA7-79CC-42BB-B5A4-50233ED67D02}" type="presParOf" srcId="{1C319902-2000-4E5A-A43F-6D752F6796E4}" destId="{D88BA094-B932-4B55-97C0-B7803E41259A}" srcOrd="1" destOrd="0" presId="urn:microsoft.com/office/officeart/2008/layout/AlternatingHexagons"/>
    <dgm:cxn modelId="{D731D6DF-CF3C-4D6A-9CB0-053779702FD2}" type="presParOf" srcId="{1C319902-2000-4E5A-A43F-6D752F6796E4}" destId="{99B58E4C-9DE6-4172-9DCC-0DC5CB9C05D0}" srcOrd="2" destOrd="0" presId="urn:microsoft.com/office/officeart/2008/layout/AlternatingHexagons"/>
    <dgm:cxn modelId="{5929DD66-3137-4FE8-81C7-B1601A8607AF}" type="presParOf" srcId="{1C319902-2000-4E5A-A43F-6D752F6796E4}" destId="{0277BD6E-97EE-4A41-99FD-A95682D09F13}" srcOrd="3" destOrd="0" presId="urn:microsoft.com/office/officeart/2008/layout/AlternatingHexagons"/>
    <dgm:cxn modelId="{6288F5C1-DBD4-46A8-A182-03DAB5FF76F7}" type="presParOf" srcId="{1C319902-2000-4E5A-A43F-6D752F6796E4}" destId="{7328A852-DF53-41F0-915B-27C9EC1F56F3}" srcOrd="4" destOrd="0" presId="urn:microsoft.com/office/officeart/2008/layout/AlternatingHexagons"/>
    <dgm:cxn modelId="{17BEE692-808A-412B-97CC-DBD4271AAFBE}" type="presParOf" srcId="{D2EB0BB7-57EB-4623-BE8A-D1371E0DF07F}" destId="{FB160629-F384-49C3-BE81-263657D10A71}" srcOrd="3" destOrd="0" presId="urn:microsoft.com/office/officeart/2008/layout/AlternatingHexagons"/>
    <dgm:cxn modelId="{C0F71792-D40B-4C4B-89A2-69EB939BE399}" type="presParOf" srcId="{D2EB0BB7-57EB-4623-BE8A-D1371E0DF07F}" destId="{A715A754-1DC3-4F37-870B-1C1DB33BA633}" srcOrd="4" destOrd="0" presId="urn:microsoft.com/office/officeart/2008/layout/AlternatingHexagons"/>
    <dgm:cxn modelId="{1FA91D90-B2BD-4C89-8EED-A053310D081A}" type="presParOf" srcId="{A715A754-1DC3-4F37-870B-1C1DB33BA633}" destId="{3ADD6D23-EF8A-4ADC-8EE4-C815866F7339}" srcOrd="0" destOrd="0" presId="urn:microsoft.com/office/officeart/2008/layout/AlternatingHexagons"/>
    <dgm:cxn modelId="{6D379BB1-5FD4-4D81-91C8-E1B3D89E65EA}" type="presParOf" srcId="{A715A754-1DC3-4F37-870B-1C1DB33BA633}" destId="{8BD29646-3F65-4ACD-97DA-820B0B5A1040}" srcOrd="1" destOrd="0" presId="urn:microsoft.com/office/officeart/2008/layout/AlternatingHexagons"/>
    <dgm:cxn modelId="{AFF79687-E968-47F2-87FB-1FD291E772D3}" type="presParOf" srcId="{A715A754-1DC3-4F37-870B-1C1DB33BA633}" destId="{E1E1E42E-E3A4-4047-A410-18C536193AF8}" srcOrd="2" destOrd="0" presId="urn:microsoft.com/office/officeart/2008/layout/AlternatingHexagons"/>
    <dgm:cxn modelId="{7E963DED-096A-450B-8C70-EFD8FA2857D5}" type="presParOf" srcId="{A715A754-1DC3-4F37-870B-1C1DB33BA633}" destId="{23D58B9B-E84C-41C1-B11C-10C6C4EF57EB}" srcOrd="3" destOrd="0" presId="urn:microsoft.com/office/officeart/2008/layout/AlternatingHexagons"/>
    <dgm:cxn modelId="{E482B78A-AB4D-4EDB-B2E5-677DA620D3E6}" type="presParOf" srcId="{A715A754-1DC3-4F37-870B-1C1DB33BA633}" destId="{53122092-1842-4DD2-A656-285F5CF562B8}" srcOrd="4" destOrd="0" presId="urn:microsoft.com/office/officeart/2008/layout/AlternatingHexagons"/>
    <dgm:cxn modelId="{B15EDA1F-CAF7-4BFC-8557-BCC974DE8FE4}" type="presParOf" srcId="{D2EB0BB7-57EB-4623-BE8A-D1371E0DF07F}" destId="{36281D37-5423-4983-85E7-B8A41CD142BA}" srcOrd="5" destOrd="0" presId="urn:microsoft.com/office/officeart/2008/layout/AlternatingHexagons"/>
    <dgm:cxn modelId="{0ADB7D7E-6A60-4176-A316-6B9A8875407A}" type="presParOf" srcId="{D2EB0BB7-57EB-4623-BE8A-D1371E0DF07F}" destId="{173C1DB4-D863-4AE3-8598-27EFB5E02A75}" srcOrd="6" destOrd="0" presId="urn:microsoft.com/office/officeart/2008/layout/AlternatingHexagons"/>
    <dgm:cxn modelId="{E886E8B0-D9CB-4813-BEA2-4D39449FCBC4}" type="presParOf" srcId="{173C1DB4-D863-4AE3-8598-27EFB5E02A75}" destId="{4167561F-B9FD-4DE9-8E0A-6867A1D96DEE}" srcOrd="0" destOrd="0" presId="urn:microsoft.com/office/officeart/2008/layout/AlternatingHexagons"/>
    <dgm:cxn modelId="{F57FBA75-C097-4217-AA68-53F241F4887A}" type="presParOf" srcId="{173C1DB4-D863-4AE3-8598-27EFB5E02A75}" destId="{16330B93-4E84-4B62-BACD-F8871FFA22AE}" srcOrd="1" destOrd="0" presId="urn:microsoft.com/office/officeart/2008/layout/AlternatingHexagons"/>
    <dgm:cxn modelId="{74D3F808-97A0-482C-AEB8-3D14822EF477}" type="presParOf" srcId="{173C1DB4-D863-4AE3-8598-27EFB5E02A75}" destId="{91D38DCD-720F-47C5-8EEE-323F015ACC10}" srcOrd="2" destOrd="0" presId="urn:microsoft.com/office/officeart/2008/layout/AlternatingHexagons"/>
    <dgm:cxn modelId="{1C15703D-B53E-4AAA-B933-23C16D8A78D7}" type="presParOf" srcId="{173C1DB4-D863-4AE3-8598-27EFB5E02A75}" destId="{626F0DE7-88DB-4885-B85A-4542F7EE740F}" srcOrd="3" destOrd="0" presId="urn:microsoft.com/office/officeart/2008/layout/AlternatingHexagons"/>
    <dgm:cxn modelId="{774DDFB1-2A08-4712-B5C2-680A75FFE9B6}" type="presParOf" srcId="{173C1DB4-D863-4AE3-8598-27EFB5E02A75}" destId="{A9B659F8-5029-4A75-82F8-238BEB1C08B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425D0F-732F-477C-95B0-C2B4671D315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AAA6728-D8BF-4AC8-BEB7-8E284E0A6D6E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BFB7C9-F977-4FD8-9345-7C2894C797FD}" type="parTrans" cxnId="{4EE8A3CC-E110-4F58-842D-940F947C31C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EF30A0-2C3A-4B91-902F-B1B8B00402DA}" type="sibTrans" cxnId="{4EE8A3CC-E110-4F58-842D-940F947C31C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4FF3FA-F39A-4C19-BD7A-A1F812B0308C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5F66EE-30AE-4271-8E16-55420788EB7B}" type="parTrans" cxnId="{252208F7-3F22-4BAA-A96C-71A9BE917214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E6BB46-8069-4F7D-ACCA-BF10D70589F8}" type="sibTrans" cxnId="{252208F7-3F22-4BAA-A96C-71A9BE917214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9FB6EF-85C5-48CC-99C9-625CC6F56190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75D130-E70F-4BA9-9DD0-7015EE3EFD2D}" type="parTrans" cxnId="{BA2BAB2B-3B72-4E7D-827B-EDEB1A5975A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C6CFBB-64CC-448B-9572-21EACCEBCA88}" type="sibTrans" cxnId="{BA2BAB2B-3B72-4E7D-827B-EDEB1A5975A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AC3FD4-B291-414E-ADFF-7EBF1C3253CD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5EE1F-16EF-413E-B518-F9FD16F4F18C}" type="parTrans" cxnId="{6CD1CBBC-089F-46C9-8623-360C2A74E0D9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F5C87A-C7D2-48E7-8172-7796AAD8C037}" type="sibTrans" cxnId="{6CD1CBBC-089F-46C9-8623-360C2A74E0D9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FF8358-8FA8-4400-9E75-E558F6DCD650}" type="pres">
      <dgm:prSet presAssocID="{E1425D0F-732F-477C-95B0-C2B4671D31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4C1E7FC-F386-4E20-97F5-1234FC6F7AFA}" type="pres">
      <dgm:prSet presAssocID="{5AAA6728-D8BF-4AC8-BEB7-8E284E0A6D6E}" presName="Accent1" presStyleCnt="0"/>
      <dgm:spPr/>
      <dgm:t>
        <a:bodyPr/>
        <a:lstStyle/>
        <a:p>
          <a:endParaRPr lang="zh-TW" altLang="en-US"/>
        </a:p>
      </dgm:t>
    </dgm:pt>
    <dgm:pt modelId="{F4E40679-75BC-4F91-BFAA-BF451CCF274B}" type="pres">
      <dgm:prSet presAssocID="{5AAA6728-D8BF-4AC8-BEB7-8E284E0A6D6E}" presName="Accent" presStyleLbl="node1" presStyleIdx="0" presStyleCnt="4"/>
      <dgm:spPr/>
      <dgm:t>
        <a:bodyPr/>
        <a:lstStyle/>
        <a:p>
          <a:endParaRPr lang="zh-TW" altLang="en-US"/>
        </a:p>
      </dgm:t>
    </dgm:pt>
    <dgm:pt modelId="{4E9C691D-F401-42A7-A1F8-B10227E3E8C9}" type="pres">
      <dgm:prSet presAssocID="{5AAA6728-D8BF-4AC8-BEB7-8E284E0A6D6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44F637-0A97-439B-9A05-9DD7D1069072}" type="pres">
      <dgm:prSet presAssocID="{BFAC3FD4-B291-414E-ADFF-7EBF1C3253CD}" presName="Accent2" presStyleCnt="0"/>
      <dgm:spPr/>
      <dgm:t>
        <a:bodyPr/>
        <a:lstStyle/>
        <a:p>
          <a:endParaRPr lang="zh-TW" altLang="en-US"/>
        </a:p>
      </dgm:t>
    </dgm:pt>
    <dgm:pt modelId="{2A50C5F7-7BBC-40AA-9E83-F6DC9C42EB7B}" type="pres">
      <dgm:prSet presAssocID="{BFAC3FD4-B291-414E-ADFF-7EBF1C3253CD}" presName="Accent" presStyleLbl="node1" presStyleIdx="1" presStyleCnt="4"/>
      <dgm:spPr/>
      <dgm:t>
        <a:bodyPr/>
        <a:lstStyle/>
        <a:p>
          <a:endParaRPr lang="zh-TW" altLang="en-US"/>
        </a:p>
      </dgm:t>
    </dgm:pt>
    <dgm:pt modelId="{7DBB1F80-B8BE-4BEF-B24C-276183C0CA46}" type="pres">
      <dgm:prSet presAssocID="{BFAC3FD4-B291-414E-ADFF-7EBF1C3253C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A6155-A42F-4ACB-95F5-9F5AA21580B2}" type="pres">
      <dgm:prSet presAssocID="{2A4FF3FA-F39A-4C19-BD7A-A1F812B0308C}" presName="Accent3" presStyleCnt="0"/>
      <dgm:spPr/>
      <dgm:t>
        <a:bodyPr/>
        <a:lstStyle/>
        <a:p>
          <a:endParaRPr lang="zh-TW" altLang="en-US"/>
        </a:p>
      </dgm:t>
    </dgm:pt>
    <dgm:pt modelId="{80136BDA-4DAB-4AD0-B249-5C914AD39EF3}" type="pres">
      <dgm:prSet presAssocID="{2A4FF3FA-F39A-4C19-BD7A-A1F812B0308C}" presName="Accent" presStyleLbl="node1" presStyleIdx="2" presStyleCnt="4"/>
      <dgm:spPr/>
      <dgm:t>
        <a:bodyPr/>
        <a:lstStyle/>
        <a:p>
          <a:endParaRPr lang="zh-TW" altLang="en-US"/>
        </a:p>
      </dgm:t>
    </dgm:pt>
    <dgm:pt modelId="{3C1BA82A-6CCD-4308-841E-B864960A0B11}" type="pres">
      <dgm:prSet presAssocID="{2A4FF3FA-F39A-4C19-BD7A-A1F812B0308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AD4B1D-8A4D-4021-AA12-F4468EBD5029}" type="pres">
      <dgm:prSet presAssocID="{A79FB6EF-85C5-48CC-99C9-625CC6F56190}" presName="Accent4" presStyleCnt="0"/>
      <dgm:spPr/>
      <dgm:t>
        <a:bodyPr/>
        <a:lstStyle/>
        <a:p>
          <a:endParaRPr lang="zh-TW" altLang="en-US"/>
        </a:p>
      </dgm:t>
    </dgm:pt>
    <dgm:pt modelId="{B740F135-D086-4C26-8C37-75EB08A0D816}" type="pres">
      <dgm:prSet presAssocID="{A79FB6EF-85C5-48CC-99C9-625CC6F56190}" presName="Accent" presStyleLbl="node1" presStyleIdx="3" presStyleCnt="4"/>
      <dgm:spPr/>
      <dgm:t>
        <a:bodyPr/>
        <a:lstStyle/>
        <a:p>
          <a:endParaRPr lang="zh-TW" altLang="en-US"/>
        </a:p>
      </dgm:t>
    </dgm:pt>
    <dgm:pt modelId="{9F75BD89-9DE4-4F9C-806D-955288B47FE3}" type="pres">
      <dgm:prSet presAssocID="{A79FB6EF-85C5-48CC-99C9-625CC6F56190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F35978-87D2-48D0-B76F-6E22BA3E6102}" type="presOf" srcId="{A79FB6EF-85C5-48CC-99C9-625CC6F56190}" destId="{9F75BD89-9DE4-4F9C-806D-955288B47FE3}" srcOrd="0" destOrd="0" presId="urn:microsoft.com/office/officeart/2009/layout/CircleArrowProcess"/>
    <dgm:cxn modelId="{3DB59878-5FE0-4A7B-99E6-D94BA2676FA4}" type="presOf" srcId="{5AAA6728-D8BF-4AC8-BEB7-8E284E0A6D6E}" destId="{4E9C691D-F401-42A7-A1F8-B10227E3E8C9}" srcOrd="0" destOrd="0" presId="urn:microsoft.com/office/officeart/2009/layout/CircleArrowProcess"/>
    <dgm:cxn modelId="{4EE8A3CC-E110-4F58-842D-940F947C31C8}" srcId="{E1425D0F-732F-477C-95B0-C2B4671D315E}" destId="{5AAA6728-D8BF-4AC8-BEB7-8E284E0A6D6E}" srcOrd="0" destOrd="0" parTransId="{9DBFB7C9-F977-4FD8-9345-7C2894C797FD}" sibTransId="{73EF30A0-2C3A-4B91-902F-B1B8B00402DA}"/>
    <dgm:cxn modelId="{6CD1CBBC-089F-46C9-8623-360C2A74E0D9}" srcId="{E1425D0F-732F-477C-95B0-C2B4671D315E}" destId="{BFAC3FD4-B291-414E-ADFF-7EBF1C3253CD}" srcOrd="1" destOrd="0" parTransId="{FDB5EE1F-16EF-413E-B518-F9FD16F4F18C}" sibTransId="{D0F5C87A-C7D2-48E7-8172-7796AAD8C037}"/>
    <dgm:cxn modelId="{08955E0D-3D6B-4869-8DCD-6BE18B69E306}" type="presOf" srcId="{2A4FF3FA-F39A-4C19-BD7A-A1F812B0308C}" destId="{3C1BA82A-6CCD-4308-841E-B864960A0B11}" srcOrd="0" destOrd="0" presId="urn:microsoft.com/office/officeart/2009/layout/CircleArrowProcess"/>
    <dgm:cxn modelId="{BA2BAB2B-3B72-4E7D-827B-EDEB1A5975A3}" srcId="{E1425D0F-732F-477C-95B0-C2B4671D315E}" destId="{A79FB6EF-85C5-48CC-99C9-625CC6F56190}" srcOrd="3" destOrd="0" parTransId="{6F75D130-E70F-4BA9-9DD0-7015EE3EFD2D}" sibTransId="{08C6CFBB-64CC-448B-9572-21EACCEBCA88}"/>
    <dgm:cxn modelId="{0056F072-8F8F-4911-B432-F4E982741278}" type="presOf" srcId="{BFAC3FD4-B291-414E-ADFF-7EBF1C3253CD}" destId="{7DBB1F80-B8BE-4BEF-B24C-276183C0CA46}" srcOrd="0" destOrd="0" presId="urn:microsoft.com/office/officeart/2009/layout/CircleArrowProcess"/>
    <dgm:cxn modelId="{252208F7-3F22-4BAA-A96C-71A9BE917214}" srcId="{E1425D0F-732F-477C-95B0-C2B4671D315E}" destId="{2A4FF3FA-F39A-4C19-BD7A-A1F812B0308C}" srcOrd="2" destOrd="0" parTransId="{B95F66EE-30AE-4271-8E16-55420788EB7B}" sibTransId="{BAE6BB46-8069-4F7D-ACCA-BF10D70589F8}"/>
    <dgm:cxn modelId="{5E5B8C92-C81E-4F83-812D-1BEE554A9631}" type="presOf" srcId="{E1425D0F-732F-477C-95B0-C2B4671D315E}" destId="{DDFF8358-8FA8-4400-9E75-E558F6DCD650}" srcOrd="0" destOrd="0" presId="urn:microsoft.com/office/officeart/2009/layout/CircleArrowProcess"/>
    <dgm:cxn modelId="{96538D3B-3204-43A7-9E17-B58E3398458D}" type="presParOf" srcId="{DDFF8358-8FA8-4400-9E75-E558F6DCD650}" destId="{D4C1E7FC-F386-4E20-97F5-1234FC6F7AFA}" srcOrd="0" destOrd="0" presId="urn:microsoft.com/office/officeart/2009/layout/CircleArrowProcess"/>
    <dgm:cxn modelId="{5EC10DE3-67D5-41B8-B3AD-DB477AC45FDD}" type="presParOf" srcId="{D4C1E7FC-F386-4E20-97F5-1234FC6F7AFA}" destId="{F4E40679-75BC-4F91-BFAA-BF451CCF274B}" srcOrd="0" destOrd="0" presId="urn:microsoft.com/office/officeart/2009/layout/CircleArrowProcess"/>
    <dgm:cxn modelId="{2A164C19-540B-44EC-8FA1-A4535AD7528E}" type="presParOf" srcId="{DDFF8358-8FA8-4400-9E75-E558F6DCD650}" destId="{4E9C691D-F401-42A7-A1F8-B10227E3E8C9}" srcOrd="1" destOrd="0" presId="urn:microsoft.com/office/officeart/2009/layout/CircleArrowProcess"/>
    <dgm:cxn modelId="{CE443B65-DCE0-4D9C-904C-A235291A1775}" type="presParOf" srcId="{DDFF8358-8FA8-4400-9E75-E558F6DCD650}" destId="{7844F637-0A97-439B-9A05-9DD7D1069072}" srcOrd="2" destOrd="0" presId="urn:microsoft.com/office/officeart/2009/layout/CircleArrowProcess"/>
    <dgm:cxn modelId="{D00FE72C-09F2-4904-884C-5017B23CC19C}" type="presParOf" srcId="{7844F637-0A97-439B-9A05-9DD7D1069072}" destId="{2A50C5F7-7BBC-40AA-9E83-F6DC9C42EB7B}" srcOrd="0" destOrd="0" presId="urn:microsoft.com/office/officeart/2009/layout/CircleArrowProcess"/>
    <dgm:cxn modelId="{6D95D066-5EBD-4CF3-8F50-48160319A658}" type="presParOf" srcId="{DDFF8358-8FA8-4400-9E75-E558F6DCD650}" destId="{7DBB1F80-B8BE-4BEF-B24C-276183C0CA46}" srcOrd="3" destOrd="0" presId="urn:microsoft.com/office/officeart/2009/layout/CircleArrowProcess"/>
    <dgm:cxn modelId="{3F65FAB2-3247-4D02-94C5-0C6DA7481C59}" type="presParOf" srcId="{DDFF8358-8FA8-4400-9E75-E558F6DCD650}" destId="{B94A6155-A42F-4ACB-95F5-9F5AA21580B2}" srcOrd="4" destOrd="0" presId="urn:microsoft.com/office/officeart/2009/layout/CircleArrowProcess"/>
    <dgm:cxn modelId="{75DD6E10-F6A1-4249-9F2C-5E71B01E52D2}" type="presParOf" srcId="{B94A6155-A42F-4ACB-95F5-9F5AA21580B2}" destId="{80136BDA-4DAB-4AD0-B249-5C914AD39EF3}" srcOrd="0" destOrd="0" presId="urn:microsoft.com/office/officeart/2009/layout/CircleArrowProcess"/>
    <dgm:cxn modelId="{30EFF4B4-26C5-40CF-BFD3-762F93CC37FC}" type="presParOf" srcId="{DDFF8358-8FA8-4400-9E75-E558F6DCD650}" destId="{3C1BA82A-6CCD-4308-841E-B864960A0B11}" srcOrd="5" destOrd="0" presId="urn:microsoft.com/office/officeart/2009/layout/CircleArrowProcess"/>
    <dgm:cxn modelId="{A8CA1667-DEA3-44C6-A07F-7230DAF5C41A}" type="presParOf" srcId="{DDFF8358-8FA8-4400-9E75-E558F6DCD650}" destId="{34AD4B1D-8A4D-4021-AA12-F4468EBD5029}" srcOrd="6" destOrd="0" presId="urn:microsoft.com/office/officeart/2009/layout/CircleArrowProcess"/>
    <dgm:cxn modelId="{38D5AF52-455D-4E8A-B0B6-D319E2560440}" type="presParOf" srcId="{34AD4B1D-8A4D-4021-AA12-F4468EBD5029}" destId="{B740F135-D086-4C26-8C37-75EB08A0D816}" srcOrd="0" destOrd="0" presId="urn:microsoft.com/office/officeart/2009/layout/CircleArrowProcess"/>
    <dgm:cxn modelId="{073883CD-0904-4410-8762-E25C0DC78299}" type="presParOf" srcId="{DDFF8358-8FA8-4400-9E75-E558F6DCD650}" destId="{9F75BD89-9DE4-4F9C-806D-955288B47FE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EB948-A344-479D-95E8-14E45DB18EAE}">
      <dsp:nvSpPr>
        <dsp:cNvPr id="0" name=""/>
        <dsp:cNvSpPr/>
      </dsp:nvSpPr>
      <dsp:spPr>
        <a:xfrm>
          <a:off x="0" y="262188"/>
          <a:ext cx="478301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365B02-1B4E-4029-A781-88B9728B9E11}">
      <dsp:nvSpPr>
        <dsp:cNvPr id="0" name=""/>
        <dsp:cNvSpPr/>
      </dsp:nvSpPr>
      <dsp:spPr>
        <a:xfrm>
          <a:off x="239150" y="55548"/>
          <a:ext cx="3348110" cy="41328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1" tIns="0" rIns="12655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9325" y="75723"/>
        <a:ext cx="3307760" cy="372930"/>
      </dsp:txXfrm>
    </dsp:sp>
    <dsp:sp modelId="{C23DF699-CC14-4275-9493-0980BFE24503}">
      <dsp:nvSpPr>
        <dsp:cNvPr id="0" name=""/>
        <dsp:cNvSpPr/>
      </dsp:nvSpPr>
      <dsp:spPr>
        <a:xfrm>
          <a:off x="0" y="897229"/>
          <a:ext cx="478301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9FEC3-0E25-45B1-AE70-0FF4053DDF3C}">
      <dsp:nvSpPr>
        <dsp:cNvPr id="0" name=""/>
        <dsp:cNvSpPr/>
      </dsp:nvSpPr>
      <dsp:spPr>
        <a:xfrm>
          <a:off x="239150" y="690588"/>
          <a:ext cx="3348110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1" tIns="0" rIns="12655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9325" y="710763"/>
        <a:ext cx="3307760" cy="372930"/>
      </dsp:txXfrm>
    </dsp:sp>
    <dsp:sp modelId="{D4CFEC95-96C4-4BAF-8C5E-8FDA86EFC315}">
      <dsp:nvSpPr>
        <dsp:cNvPr id="0" name=""/>
        <dsp:cNvSpPr/>
      </dsp:nvSpPr>
      <dsp:spPr>
        <a:xfrm>
          <a:off x="0" y="1532269"/>
          <a:ext cx="478301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AFB71-70EB-4AC5-8D2C-FD3A0D2F8FBC}">
      <dsp:nvSpPr>
        <dsp:cNvPr id="0" name=""/>
        <dsp:cNvSpPr/>
      </dsp:nvSpPr>
      <dsp:spPr>
        <a:xfrm>
          <a:off x="239150" y="1325629"/>
          <a:ext cx="3348110" cy="413280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1" tIns="0" rIns="12655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資料室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不開放時段，可至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9325" y="1345804"/>
        <a:ext cx="3307760" cy="372930"/>
      </dsp:txXfrm>
    </dsp:sp>
    <dsp:sp modelId="{750730A3-A7AE-463C-996B-A716BFFEBDF8}">
      <dsp:nvSpPr>
        <dsp:cNvPr id="0" name=""/>
        <dsp:cNvSpPr/>
      </dsp:nvSpPr>
      <dsp:spPr>
        <a:xfrm>
          <a:off x="0" y="2167309"/>
          <a:ext cx="478301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7B6EF-6E6D-4F44-9027-C2F0C42D7F75}">
      <dsp:nvSpPr>
        <dsp:cNvPr id="0" name=""/>
        <dsp:cNvSpPr/>
      </dsp:nvSpPr>
      <dsp:spPr>
        <a:xfrm>
          <a:off x="239150" y="1960669"/>
          <a:ext cx="3348110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1" tIns="0" rIns="12655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9325" y="1980844"/>
        <a:ext cx="3307760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47" y="58679"/>
          <a:ext cx="4499850" cy="58634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" y="58679"/>
        <a:ext cx="4499850" cy="586348"/>
      </dsp:txXfrm>
    </dsp:sp>
    <dsp:sp modelId="{30674BC4-C995-4E48-891F-556C14AC3B1A}">
      <dsp:nvSpPr>
        <dsp:cNvPr id="0" name=""/>
        <dsp:cNvSpPr/>
      </dsp:nvSpPr>
      <dsp:spPr>
        <a:xfrm>
          <a:off x="47" y="645027"/>
          <a:ext cx="4499850" cy="32825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" y="645027"/>
        <a:ext cx="4499850" cy="3282505"/>
      </dsp:txXfrm>
    </dsp:sp>
    <dsp:sp modelId="{96A4695A-681D-4FB3-9C17-476AD8AAF1FF}">
      <dsp:nvSpPr>
        <dsp:cNvPr id="0" name=""/>
        <dsp:cNvSpPr/>
      </dsp:nvSpPr>
      <dsp:spPr>
        <a:xfrm>
          <a:off x="5129877" y="58679"/>
          <a:ext cx="4499850" cy="58634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29877" y="58679"/>
        <a:ext cx="4499850" cy="586348"/>
      </dsp:txXfrm>
    </dsp:sp>
    <dsp:sp modelId="{074C6AAA-5468-421A-B938-8E570FB0BF12}">
      <dsp:nvSpPr>
        <dsp:cNvPr id="0" name=""/>
        <dsp:cNvSpPr/>
      </dsp:nvSpPr>
      <dsp:spPr>
        <a:xfrm>
          <a:off x="5129877" y="645027"/>
          <a:ext cx="4499850" cy="328250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19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19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1900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29877" y="645027"/>
        <a:ext cx="4499850" cy="32825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3009" y="4890"/>
          <a:ext cx="2934072" cy="662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09" y="4890"/>
        <a:ext cx="2934072" cy="662400"/>
      </dsp:txXfrm>
    </dsp:sp>
    <dsp:sp modelId="{30674BC4-C995-4E48-891F-556C14AC3B1A}">
      <dsp:nvSpPr>
        <dsp:cNvPr id="0" name=""/>
        <dsp:cNvSpPr/>
      </dsp:nvSpPr>
      <dsp:spPr>
        <a:xfrm>
          <a:off x="3009" y="667290"/>
          <a:ext cx="2934072" cy="331403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09" y="667290"/>
        <a:ext cx="2934072" cy="3314032"/>
      </dsp:txXfrm>
    </dsp:sp>
    <dsp:sp modelId="{AB412AB6-7919-4FCA-8475-EBE010675F82}">
      <dsp:nvSpPr>
        <dsp:cNvPr id="0" name=""/>
        <dsp:cNvSpPr/>
      </dsp:nvSpPr>
      <dsp:spPr>
        <a:xfrm>
          <a:off x="3347851" y="4890"/>
          <a:ext cx="2934072" cy="662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47851" y="4890"/>
        <a:ext cx="2934072" cy="662400"/>
      </dsp:txXfrm>
    </dsp:sp>
    <dsp:sp modelId="{965793A7-4A31-4880-9BA4-D071F10DA87C}">
      <dsp:nvSpPr>
        <dsp:cNvPr id="0" name=""/>
        <dsp:cNvSpPr/>
      </dsp:nvSpPr>
      <dsp:spPr>
        <a:xfrm>
          <a:off x="3347851" y="667290"/>
          <a:ext cx="2934072" cy="331403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</a:t>
          </a:r>
          <a:r>
            <a:rPr lang="zh-TW" altLang="en-US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「</a:t>
          </a: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  <a:r>
            <a:rPr lang="zh-TW" altLang="en-US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」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47851" y="667290"/>
        <a:ext cx="2934072" cy="3314032"/>
      </dsp:txXfrm>
    </dsp:sp>
    <dsp:sp modelId="{4AA25F07-F0D0-4FEC-8D63-9A8CE7D87A11}">
      <dsp:nvSpPr>
        <dsp:cNvPr id="0" name=""/>
        <dsp:cNvSpPr/>
      </dsp:nvSpPr>
      <dsp:spPr>
        <a:xfrm>
          <a:off x="6692693" y="4890"/>
          <a:ext cx="2934072" cy="6624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92693" y="4890"/>
        <a:ext cx="2934072" cy="662400"/>
      </dsp:txXfrm>
    </dsp:sp>
    <dsp:sp modelId="{834EDACD-EB66-49F7-8507-6D1BF6FBA382}">
      <dsp:nvSpPr>
        <dsp:cNvPr id="0" name=""/>
        <dsp:cNvSpPr/>
      </dsp:nvSpPr>
      <dsp:spPr>
        <a:xfrm>
          <a:off x="6692693" y="667290"/>
          <a:ext cx="2934072" cy="331403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92693" y="667290"/>
        <a:ext cx="2934072" cy="33140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7F4-A5F4-4BFB-9E66-0478892E7B66}">
      <dsp:nvSpPr>
        <dsp:cNvPr id="0" name=""/>
        <dsp:cNvSpPr/>
      </dsp:nvSpPr>
      <dsp:spPr>
        <a:xfrm rot="16200000">
          <a:off x="-641632" y="642944"/>
          <a:ext cx="4694830" cy="3408941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1313" y="938965"/>
        <a:ext cx="3408941" cy="2816898"/>
      </dsp:txXfrm>
    </dsp:sp>
    <dsp:sp modelId="{D731542C-D19F-4392-8A13-BD59B1F962E3}">
      <dsp:nvSpPr>
        <dsp:cNvPr id="0" name=""/>
        <dsp:cNvSpPr/>
      </dsp:nvSpPr>
      <dsp:spPr>
        <a:xfrm rot="16200000">
          <a:off x="3022979" y="642944"/>
          <a:ext cx="4694830" cy="3408941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3665924" y="938965"/>
        <a:ext cx="3408941" cy="2816898"/>
      </dsp:txXfrm>
    </dsp:sp>
    <dsp:sp modelId="{7B34A251-6719-4FEE-953C-082F1A510BF1}">
      <dsp:nvSpPr>
        <dsp:cNvPr id="0" name=""/>
        <dsp:cNvSpPr/>
      </dsp:nvSpPr>
      <dsp:spPr>
        <a:xfrm rot="16200000">
          <a:off x="6687591" y="642944"/>
          <a:ext cx="4694830" cy="3408941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7330536" y="938965"/>
        <a:ext cx="3408941" cy="28168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185308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08" y="1195863"/>
          <a:ext cx="2169109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圖書館</a:t>
          </a:r>
          <a:endParaRPr lang="en-US" altLang="zh-TW" sz="3300" kern="1200" dirty="0" smtClean="0"/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首頁</a:t>
          </a:r>
          <a:endParaRPr lang="zh-TW" altLang="en-US" sz="3300" kern="1200" dirty="0"/>
        </a:p>
      </dsp:txBody>
      <dsp:txXfrm>
        <a:off x="81244" y="1273699"/>
        <a:ext cx="2013437" cy="1438813"/>
      </dsp:txXfrm>
    </dsp:sp>
    <dsp:sp modelId="{5BA17DB9-625C-4DC4-99B5-C461899D9FA3}">
      <dsp:nvSpPr>
        <dsp:cNvPr id="0" name=""/>
        <dsp:cNvSpPr/>
      </dsp:nvSpPr>
      <dsp:spPr>
        <a:xfrm>
          <a:off x="2488024" y="1195863"/>
          <a:ext cx="2169109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電子</a:t>
          </a:r>
          <a:endParaRPr lang="en-US" altLang="zh-TW" sz="3300" kern="1200" dirty="0" smtClean="0"/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資料庫</a:t>
          </a:r>
          <a:endParaRPr lang="zh-TW" altLang="en-US" sz="3300" kern="1200" dirty="0"/>
        </a:p>
      </dsp:txBody>
      <dsp:txXfrm>
        <a:off x="2565860" y="1273699"/>
        <a:ext cx="2013437" cy="1438813"/>
      </dsp:txXfrm>
    </dsp:sp>
    <dsp:sp modelId="{B6F681B9-7F8F-4B48-94F4-DAEBDE6ED284}">
      <dsp:nvSpPr>
        <dsp:cNvPr id="0" name=""/>
        <dsp:cNvSpPr/>
      </dsp:nvSpPr>
      <dsp:spPr>
        <a:xfrm>
          <a:off x="4972640" y="1195863"/>
          <a:ext cx="2169109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smtClean="0"/>
            <a:t>EndNote</a:t>
          </a:r>
          <a:endParaRPr lang="zh-TW" altLang="en-US" sz="3300" kern="1200" dirty="0"/>
        </a:p>
      </dsp:txBody>
      <dsp:txXfrm>
        <a:off x="5050476" y="1273699"/>
        <a:ext cx="2013437" cy="1438813"/>
      </dsp:txXfrm>
    </dsp:sp>
    <dsp:sp modelId="{351DDBCA-C561-4CA1-98A2-AB09C3F19383}">
      <dsp:nvSpPr>
        <dsp:cNvPr id="0" name=""/>
        <dsp:cNvSpPr/>
      </dsp:nvSpPr>
      <dsp:spPr>
        <a:xfrm>
          <a:off x="7457256" y="1195863"/>
          <a:ext cx="2169109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smtClean="0"/>
            <a:t> </a:t>
          </a:r>
          <a:r>
            <a:rPr lang="zh-TW" altLang="en-US" sz="3300" kern="1200" dirty="0" smtClean="0"/>
            <a:t>查看詳細資訊</a:t>
          </a:r>
          <a:endParaRPr lang="zh-TW" altLang="en-US" sz="3300" kern="1200" dirty="0"/>
        </a:p>
      </dsp:txBody>
      <dsp:txXfrm>
        <a:off x="7535092" y="1273699"/>
        <a:ext cx="2013437" cy="14388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6618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481488" y="506"/>
          <a:ext cx="6740842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6445"/>
        <a:ext cx="6688964" cy="479482"/>
      </dsp:txXfrm>
    </dsp:sp>
    <dsp:sp modelId="{82800C27-0EA6-44AE-8387-06E187788D6D}">
      <dsp:nvSpPr>
        <dsp:cNvPr id="0" name=""/>
        <dsp:cNvSpPr/>
      </dsp:nvSpPr>
      <dsp:spPr>
        <a:xfrm>
          <a:off x="0" y="108266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489262"/>
              <a:satOff val="-2833"/>
              <a:lumOff val="-3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481488" y="816986"/>
          <a:ext cx="6740842" cy="531360"/>
        </a:xfrm>
        <a:prstGeom prst="roundRect">
          <a:avLst/>
        </a:prstGeom>
        <a:solidFill>
          <a:schemeClr val="accent3">
            <a:hueOff val="1489262"/>
            <a:satOff val="-2833"/>
            <a:lumOff val="-3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842925"/>
        <a:ext cx="6688964" cy="479482"/>
      </dsp:txXfrm>
    </dsp:sp>
    <dsp:sp modelId="{F017A432-65F4-4ED9-BAD5-E799AE80898E}">
      <dsp:nvSpPr>
        <dsp:cNvPr id="0" name=""/>
        <dsp:cNvSpPr/>
      </dsp:nvSpPr>
      <dsp:spPr>
        <a:xfrm>
          <a:off x="0" y="189914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978523"/>
              <a:satOff val="-5666"/>
              <a:lumOff val="-6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481488" y="1633466"/>
          <a:ext cx="6740842" cy="531360"/>
        </a:xfrm>
        <a:prstGeom prst="roundRect">
          <a:avLst/>
        </a:prstGeom>
        <a:solidFill>
          <a:schemeClr val="accent3">
            <a:hueOff val="2978523"/>
            <a:satOff val="-5666"/>
            <a:lumOff val="-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1659405"/>
        <a:ext cx="6688964" cy="479482"/>
      </dsp:txXfrm>
    </dsp:sp>
    <dsp:sp modelId="{D6A5A5B0-A369-4572-8E18-3BB2B91A0E0C}">
      <dsp:nvSpPr>
        <dsp:cNvPr id="0" name=""/>
        <dsp:cNvSpPr/>
      </dsp:nvSpPr>
      <dsp:spPr>
        <a:xfrm>
          <a:off x="0" y="271562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467784"/>
              <a:satOff val="-8500"/>
              <a:lumOff val="-10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481488" y="2449946"/>
          <a:ext cx="6740842" cy="531360"/>
        </a:xfrm>
        <a:prstGeom prst="roundRect">
          <a:avLst/>
        </a:prstGeom>
        <a:solidFill>
          <a:schemeClr val="accent3">
            <a:hueOff val="4467784"/>
            <a:satOff val="-8500"/>
            <a:lumOff val="-1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475885"/>
        <a:ext cx="6688964" cy="479482"/>
      </dsp:txXfrm>
    </dsp:sp>
    <dsp:sp modelId="{DDF269CC-B8E9-4020-97EE-6743B6D78D20}">
      <dsp:nvSpPr>
        <dsp:cNvPr id="0" name=""/>
        <dsp:cNvSpPr/>
      </dsp:nvSpPr>
      <dsp:spPr>
        <a:xfrm>
          <a:off x="0" y="353210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957046"/>
              <a:satOff val="-11333"/>
              <a:lumOff val="-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481488" y="3266426"/>
          <a:ext cx="6740842" cy="531360"/>
        </a:xfrm>
        <a:prstGeom prst="roundRect">
          <a:avLst/>
        </a:prstGeom>
        <a:solidFill>
          <a:schemeClr val="accent3">
            <a:hueOff val="5957046"/>
            <a:satOff val="-11333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3292365"/>
        <a:ext cx="6688964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22599-788D-47B1-A902-844E85EFFA9E}">
      <dsp:nvSpPr>
        <dsp:cNvPr id="0" name=""/>
        <dsp:cNvSpPr/>
      </dsp:nvSpPr>
      <dsp:spPr>
        <a:xfrm rot="5400000">
          <a:off x="2120776" y="82517"/>
          <a:ext cx="1267590" cy="110280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375023" y="197657"/>
        <a:ext cx="759096" cy="872524"/>
      </dsp:txXfrm>
    </dsp:sp>
    <dsp:sp modelId="{589A739A-D827-42C8-9D53-57C11FD22D30}">
      <dsp:nvSpPr>
        <dsp:cNvPr id="0" name=""/>
        <dsp:cNvSpPr/>
      </dsp:nvSpPr>
      <dsp:spPr>
        <a:xfrm>
          <a:off x="3339438" y="253641"/>
          <a:ext cx="1414631" cy="76055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39438" y="253641"/>
        <a:ext cx="1414631" cy="760554"/>
      </dsp:txXfrm>
    </dsp:sp>
    <dsp:sp modelId="{0F78DF2F-9AC8-4FE2-ADE6-4017E8D8102B}">
      <dsp:nvSpPr>
        <dsp:cNvPr id="0" name=""/>
        <dsp:cNvSpPr/>
      </dsp:nvSpPr>
      <dsp:spPr>
        <a:xfrm rot="5400000">
          <a:off x="929747" y="82517"/>
          <a:ext cx="1267590" cy="110280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183994" y="197657"/>
        <a:ext cx="759096" cy="872524"/>
      </dsp:txXfrm>
    </dsp:sp>
    <dsp:sp modelId="{F2F33A21-0D89-40D7-AFBE-19FBEEFC25AA}">
      <dsp:nvSpPr>
        <dsp:cNvPr id="0" name=""/>
        <dsp:cNvSpPr/>
      </dsp:nvSpPr>
      <dsp:spPr>
        <a:xfrm rot="5400000">
          <a:off x="1522980" y="1158448"/>
          <a:ext cx="1267590" cy="110280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777227" y="1273588"/>
        <a:ext cx="759096" cy="872524"/>
      </dsp:txXfrm>
    </dsp:sp>
    <dsp:sp modelId="{D88BA094-B932-4B55-97C0-B7803E41259A}">
      <dsp:nvSpPr>
        <dsp:cNvPr id="0" name=""/>
        <dsp:cNvSpPr/>
      </dsp:nvSpPr>
      <dsp:spPr>
        <a:xfrm>
          <a:off x="190742" y="1329573"/>
          <a:ext cx="1368998" cy="76055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742" y="1329573"/>
        <a:ext cx="1368998" cy="760554"/>
      </dsp:txXfrm>
    </dsp:sp>
    <dsp:sp modelId="{7328A852-DF53-41F0-915B-27C9EC1F56F3}">
      <dsp:nvSpPr>
        <dsp:cNvPr id="0" name=""/>
        <dsp:cNvSpPr/>
      </dsp:nvSpPr>
      <dsp:spPr>
        <a:xfrm rot="5400000">
          <a:off x="2714008" y="1158448"/>
          <a:ext cx="1267590" cy="110280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968255" y="1273588"/>
        <a:ext cx="759096" cy="872524"/>
      </dsp:txXfrm>
    </dsp:sp>
    <dsp:sp modelId="{3ADD6D23-EF8A-4ADC-8EE4-C815866F7339}">
      <dsp:nvSpPr>
        <dsp:cNvPr id="0" name=""/>
        <dsp:cNvSpPr/>
      </dsp:nvSpPr>
      <dsp:spPr>
        <a:xfrm rot="5400000">
          <a:off x="2120776" y="2234379"/>
          <a:ext cx="1267590" cy="110280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375023" y="2349519"/>
        <a:ext cx="759096" cy="872524"/>
      </dsp:txXfrm>
    </dsp:sp>
    <dsp:sp modelId="{8BD29646-3F65-4ACD-97DA-820B0B5A1040}">
      <dsp:nvSpPr>
        <dsp:cNvPr id="0" name=""/>
        <dsp:cNvSpPr/>
      </dsp:nvSpPr>
      <dsp:spPr>
        <a:xfrm>
          <a:off x="3339438" y="2405504"/>
          <a:ext cx="1414631" cy="76055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39438" y="2405504"/>
        <a:ext cx="1414631" cy="760554"/>
      </dsp:txXfrm>
    </dsp:sp>
    <dsp:sp modelId="{53122092-1842-4DD2-A656-285F5CF562B8}">
      <dsp:nvSpPr>
        <dsp:cNvPr id="0" name=""/>
        <dsp:cNvSpPr/>
      </dsp:nvSpPr>
      <dsp:spPr>
        <a:xfrm rot="5400000">
          <a:off x="929747" y="2234379"/>
          <a:ext cx="1267590" cy="110280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0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183994" y="2349519"/>
        <a:ext cx="759096" cy="872524"/>
      </dsp:txXfrm>
    </dsp:sp>
    <dsp:sp modelId="{4167561F-B9FD-4DE9-8E0A-6867A1D96DEE}">
      <dsp:nvSpPr>
        <dsp:cNvPr id="0" name=""/>
        <dsp:cNvSpPr/>
      </dsp:nvSpPr>
      <dsp:spPr>
        <a:xfrm rot="5400000">
          <a:off x="1522980" y="3310310"/>
          <a:ext cx="1267590" cy="110280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777227" y="3425450"/>
        <a:ext cx="759096" cy="872524"/>
      </dsp:txXfrm>
    </dsp:sp>
    <dsp:sp modelId="{16330B93-4E84-4B62-BACD-F8871FFA22AE}">
      <dsp:nvSpPr>
        <dsp:cNvPr id="0" name=""/>
        <dsp:cNvSpPr/>
      </dsp:nvSpPr>
      <dsp:spPr>
        <a:xfrm>
          <a:off x="190742" y="3481435"/>
          <a:ext cx="1368998" cy="76055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742" y="3481435"/>
        <a:ext cx="1368998" cy="760554"/>
      </dsp:txXfrm>
    </dsp:sp>
    <dsp:sp modelId="{A9B659F8-5029-4A75-82F8-238BEB1C08BB}">
      <dsp:nvSpPr>
        <dsp:cNvPr id="0" name=""/>
        <dsp:cNvSpPr/>
      </dsp:nvSpPr>
      <dsp:spPr>
        <a:xfrm rot="5400000">
          <a:off x="2714008" y="3310310"/>
          <a:ext cx="1267590" cy="110280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968255" y="3425450"/>
        <a:ext cx="759096" cy="8725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40679-75BC-4F91-BFAA-BF451CCF274B}">
      <dsp:nvSpPr>
        <dsp:cNvPr id="0" name=""/>
        <dsp:cNvSpPr/>
      </dsp:nvSpPr>
      <dsp:spPr>
        <a:xfrm>
          <a:off x="1955509" y="0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C691D-F401-42A7-A1F8-B10227E3E8C9}">
      <dsp:nvSpPr>
        <dsp:cNvPr id="0" name=""/>
        <dsp:cNvSpPr/>
      </dsp:nvSpPr>
      <dsp:spPr>
        <a:xfrm>
          <a:off x="2329767" y="613653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613653"/>
        <a:ext cx="945978" cy="472940"/>
      </dsp:txXfrm>
    </dsp:sp>
    <dsp:sp modelId="{2A50C5F7-7BBC-40AA-9E83-F6DC9C42EB7B}">
      <dsp:nvSpPr>
        <dsp:cNvPr id="0" name=""/>
        <dsp:cNvSpPr/>
      </dsp:nvSpPr>
      <dsp:spPr>
        <a:xfrm>
          <a:off x="1484587" y="974203"/>
          <a:ext cx="1695130" cy="16953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B1F80-B8BE-4BEF-B24C-276183C0CA46}">
      <dsp:nvSpPr>
        <dsp:cNvPr id="0" name=""/>
        <dsp:cNvSpPr/>
      </dsp:nvSpPr>
      <dsp:spPr>
        <a:xfrm>
          <a:off x="1856937" y="1589655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1589655"/>
        <a:ext cx="945978" cy="472940"/>
      </dsp:txXfrm>
    </dsp:sp>
    <dsp:sp modelId="{80136BDA-4DAB-4AD0-B249-5C914AD39EF3}">
      <dsp:nvSpPr>
        <dsp:cNvPr id="0" name=""/>
        <dsp:cNvSpPr/>
      </dsp:nvSpPr>
      <dsp:spPr>
        <a:xfrm>
          <a:off x="1955509" y="1952003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BA82A-6CCD-4308-841E-B864960A0B11}">
      <dsp:nvSpPr>
        <dsp:cNvPr id="0" name=""/>
        <dsp:cNvSpPr/>
      </dsp:nvSpPr>
      <dsp:spPr>
        <a:xfrm>
          <a:off x="2329767" y="2565657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2565657"/>
        <a:ext cx="945978" cy="472940"/>
      </dsp:txXfrm>
    </dsp:sp>
    <dsp:sp modelId="{B740F135-D086-4C26-8C37-75EB08A0D816}">
      <dsp:nvSpPr>
        <dsp:cNvPr id="0" name=""/>
        <dsp:cNvSpPr/>
      </dsp:nvSpPr>
      <dsp:spPr>
        <a:xfrm>
          <a:off x="1605418" y="3038598"/>
          <a:ext cx="1456330" cy="145703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5BD89-9DE4-4F9C-806D-955288B47FE3}">
      <dsp:nvSpPr>
        <dsp:cNvPr id="0" name=""/>
        <dsp:cNvSpPr/>
      </dsp:nvSpPr>
      <dsp:spPr>
        <a:xfrm>
          <a:off x="1856937" y="3541659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3541659"/>
        <a:ext cx="945978" cy="472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10/19/2021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10/19/2021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95bae21e8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95bae21e8b_0_57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36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984c80ca3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984c80ca34_0_80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3327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265587-B844-4700-B711-4FC0B5F4EFAA}" type="datetime1">
              <a:rPr lang="en-US" altLang="zh-TW" smtClean="0"/>
              <a:t>10/19/2021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069F-49B8-489A-83A0-F293B1DA6783}" type="datetime1">
              <a:rPr lang="en-US" altLang="zh-TW" smtClean="0"/>
              <a:t>10/19/2021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DB28BA3-2022-402C-B89D-8BD8A1471B6B}" type="datetime1">
              <a:rPr lang="en-US" altLang="zh-TW" smtClean="0"/>
              <a:t>10/19/2021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50800" y="1664400"/>
            <a:ext cx="10290400" cy="4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>
            <a:off x="-62" y="-3"/>
            <a:ext cx="12192063" cy="317501"/>
            <a:chOff x="-47" y="-2"/>
            <a:chExt cx="9144047" cy="238126"/>
          </a:xfrm>
        </p:grpSpPr>
        <p:sp>
          <p:nvSpPr>
            <p:cNvPr id="21" name="Google Shape;21;p4"/>
            <p:cNvSpPr/>
            <p:nvPr/>
          </p:nvSpPr>
          <p:spPr>
            <a:xfrm rot="10800000">
              <a:off x="-47" y="-2"/>
              <a:ext cx="4572037" cy="238126"/>
            </a:xfrm>
            <a:custGeom>
              <a:avLst/>
              <a:gdLst/>
              <a:ahLst/>
              <a:cxnLst/>
              <a:rect l="l" t="t" r="r" b="b"/>
              <a:pathLst>
                <a:path w="111622" h="7431" extrusionOk="0">
                  <a:moveTo>
                    <a:pt x="3477" y="1"/>
                  </a:moveTo>
                  <a:lnTo>
                    <a:pt x="1250" y="906"/>
                  </a:lnTo>
                  <a:lnTo>
                    <a:pt x="0" y="417"/>
                  </a:lnTo>
                  <a:lnTo>
                    <a:pt x="0" y="2251"/>
                  </a:lnTo>
                  <a:lnTo>
                    <a:pt x="0" y="7430"/>
                  </a:lnTo>
                  <a:lnTo>
                    <a:pt x="111621" y="7430"/>
                  </a:lnTo>
                  <a:lnTo>
                    <a:pt x="111621" y="2251"/>
                  </a:lnTo>
                  <a:lnTo>
                    <a:pt x="111621" y="525"/>
                  </a:lnTo>
                  <a:lnTo>
                    <a:pt x="110383" y="1"/>
                  </a:lnTo>
                  <a:lnTo>
                    <a:pt x="108145" y="906"/>
                  </a:lnTo>
                  <a:lnTo>
                    <a:pt x="105918" y="1"/>
                  </a:lnTo>
                  <a:lnTo>
                    <a:pt x="103692" y="906"/>
                  </a:lnTo>
                  <a:lnTo>
                    <a:pt x="101465" y="1"/>
                  </a:lnTo>
                  <a:lnTo>
                    <a:pt x="99239" y="906"/>
                  </a:lnTo>
                  <a:lnTo>
                    <a:pt x="97012" y="1"/>
                  </a:lnTo>
                  <a:lnTo>
                    <a:pt x="94786" y="906"/>
                  </a:lnTo>
                  <a:lnTo>
                    <a:pt x="92559" y="1"/>
                  </a:lnTo>
                  <a:lnTo>
                    <a:pt x="90333" y="906"/>
                  </a:lnTo>
                  <a:lnTo>
                    <a:pt x="88106" y="1"/>
                  </a:lnTo>
                  <a:lnTo>
                    <a:pt x="85880" y="906"/>
                  </a:lnTo>
                  <a:lnTo>
                    <a:pt x="83641" y="1"/>
                  </a:lnTo>
                  <a:lnTo>
                    <a:pt x="81415" y="906"/>
                  </a:lnTo>
                  <a:lnTo>
                    <a:pt x="79189" y="1"/>
                  </a:lnTo>
                  <a:lnTo>
                    <a:pt x="76962" y="906"/>
                  </a:lnTo>
                  <a:lnTo>
                    <a:pt x="74736" y="1"/>
                  </a:lnTo>
                  <a:lnTo>
                    <a:pt x="72509" y="906"/>
                  </a:lnTo>
                  <a:lnTo>
                    <a:pt x="70283" y="1"/>
                  </a:lnTo>
                  <a:lnTo>
                    <a:pt x="68056" y="906"/>
                  </a:lnTo>
                  <a:lnTo>
                    <a:pt x="65830" y="1"/>
                  </a:lnTo>
                  <a:lnTo>
                    <a:pt x="63603" y="906"/>
                  </a:lnTo>
                  <a:lnTo>
                    <a:pt x="61377" y="1"/>
                  </a:lnTo>
                  <a:lnTo>
                    <a:pt x="59150" y="906"/>
                  </a:lnTo>
                  <a:lnTo>
                    <a:pt x="56924" y="1"/>
                  </a:lnTo>
                  <a:lnTo>
                    <a:pt x="54685" y="906"/>
                  </a:lnTo>
                  <a:lnTo>
                    <a:pt x="52459" y="1"/>
                  </a:lnTo>
                  <a:lnTo>
                    <a:pt x="50233" y="906"/>
                  </a:lnTo>
                  <a:lnTo>
                    <a:pt x="48006" y="1"/>
                  </a:lnTo>
                  <a:lnTo>
                    <a:pt x="45780" y="906"/>
                  </a:lnTo>
                  <a:lnTo>
                    <a:pt x="43553" y="1"/>
                  </a:lnTo>
                  <a:lnTo>
                    <a:pt x="41327" y="906"/>
                  </a:lnTo>
                  <a:lnTo>
                    <a:pt x="39100" y="1"/>
                  </a:lnTo>
                  <a:lnTo>
                    <a:pt x="36874" y="906"/>
                  </a:lnTo>
                  <a:lnTo>
                    <a:pt x="34647" y="1"/>
                  </a:lnTo>
                  <a:lnTo>
                    <a:pt x="32421" y="906"/>
                  </a:lnTo>
                  <a:lnTo>
                    <a:pt x="30194" y="1"/>
                  </a:lnTo>
                  <a:lnTo>
                    <a:pt x="27968" y="906"/>
                  </a:lnTo>
                  <a:lnTo>
                    <a:pt x="25741" y="1"/>
                  </a:lnTo>
                  <a:lnTo>
                    <a:pt x="23515" y="906"/>
                  </a:lnTo>
                  <a:lnTo>
                    <a:pt x="21288" y="1"/>
                  </a:lnTo>
                  <a:lnTo>
                    <a:pt x="19062" y="906"/>
                  </a:lnTo>
                  <a:lnTo>
                    <a:pt x="16836" y="1"/>
                  </a:lnTo>
                  <a:lnTo>
                    <a:pt x="14609" y="906"/>
                  </a:lnTo>
                  <a:lnTo>
                    <a:pt x="12383" y="1"/>
                  </a:lnTo>
                  <a:lnTo>
                    <a:pt x="10156" y="906"/>
                  </a:lnTo>
                  <a:lnTo>
                    <a:pt x="7930" y="1"/>
                  </a:lnTo>
                  <a:lnTo>
                    <a:pt x="5703" y="906"/>
                  </a:lnTo>
                  <a:lnTo>
                    <a:pt x="3477" y="1"/>
                  </a:lnTo>
                  <a:close/>
                </a:path>
              </a:pathLst>
            </a:custGeom>
            <a:solidFill>
              <a:srgbClr val="F4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 rot="10800000">
              <a:off x="4571963" y="-2"/>
              <a:ext cx="4572037" cy="238126"/>
            </a:xfrm>
            <a:custGeom>
              <a:avLst/>
              <a:gdLst/>
              <a:ahLst/>
              <a:cxnLst/>
              <a:rect l="l" t="t" r="r" b="b"/>
              <a:pathLst>
                <a:path w="111622" h="7431" extrusionOk="0">
                  <a:moveTo>
                    <a:pt x="3477" y="1"/>
                  </a:moveTo>
                  <a:lnTo>
                    <a:pt x="1250" y="906"/>
                  </a:lnTo>
                  <a:lnTo>
                    <a:pt x="0" y="417"/>
                  </a:lnTo>
                  <a:lnTo>
                    <a:pt x="0" y="2251"/>
                  </a:lnTo>
                  <a:lnTo>
                    <a:pt x="0" y="7430"/>
                  </a:lnTo>
                  <a:lnTo>
                    <a:pt x="111621" y="7430"/>
                  </a:lnTo>
                  <a:lnTo>
                    <a:pt x="111621" y="2251"/>
                  </a:lnTo>
                  <a:lnTo>
                    <a:pt x="111621" y="525"/>
                  </a:lnTo>
                  <a:lnTo>
                    <a:pt x="110383" y="1"/>
                  </a:lnTo>
                  <a:lnTo>
                    <a:pt x="108145" y="906"/>
                  </a:lnTo>
                  <a:lnTo>
                    <a:pt x="105918" y="1"/>
                  </a:lnTo>
                  <a:lnTo>
                    <a:pt x="103692" y="906"/>
                  </a:lnTo>
                  <a:lnTo>
                    <a:pt x="101465" y="1"/>
                  </a:lnTo>
                  <a:lnTo>
                    <a:pt x="99239" y="906"/>
                  </a:lnTo>
                  <a:lnTo>
                    <a:pt x="97012" y="1"/>
                  </a:lnTo>
                  <a:lnTo>
                    <a:pt x="94786" y="906"/>
                  </a:lnTo>
                  <a:lnTo>
                    <a:pt x="92559" y="1"/>
                  </a:lnTo>
                  <a:lnTo>
                    <a:pt x="90333" y="906"/>
                  </a:lnTo>
                  <a:lnTo>
                    <a:pt x="88106" y="1"/>
                  </a:lnTo>
                  <a:lnTo>
                    <a:pt x="85880" y="906"/>
                  </a:lnTo>
                  <a:lnTo>
                    <a:pt x="83641" y="1"/>
                  </a:lnTo>
                  <a:lnTo>
                    <a:pt x="81415" y="906"/>
                  </a:lnTo>
                  <a:lnTo>
                    <a:pt x="79189" y="1"/>
                  </a:lnTo>
                  <a:lnTo>
                    <a:pt x="76962" y="906"/>
                  </a:lnTo>
                  <a:lnTo>
                    <a:pt x="74736" y="1"/>
                  </a:lnTo>
                  <a:lnTo>
                    <a:pt x="72509" y="906"/>
                  </a:lnTo>
                  <a:lnTo>
                    <a:pt x="70283" y="1"/>
                  </a:lnTo>
                  <a:lnTo>
                    <a:pt x="68056" y="906"/>
                  </a:lnTo>
                  <a:lnTo>
                    <a:pt x="65830" y="1"/>
                  </a:lnTo>
                  <a:lnTo>
                    <a:pt x="63603" y="906"/>
                  </a:lnTo>
                  <a:lnTo>
                    <a:pt x="61377" y="1"/>
                  </a:lnTo>
                  <a:lnTo>
                    <a:pt x="59150" y="906"/>
                  </a:lnTo>
                  <a:lnTo>
                    <a:pt x="56924" y="1"/>
                  </a:lnTo>
                  <a:lnTo>
                    <a:pt x="54685" y="906"/>
                  </a:lnTo>
                  <a:lnTo>
                    <a:pt x="52459" y="1"/>
                  </a:lnTo>
                  <a:lnTo>
                    <a:pt x="50233" y="906"/>
                  </a:lnTo>
                  <a:lnTo>
                    <a:pt x="48006" y="1"/>
                  </a:lnTo>
                  <a:lnTo>
                    <a:pt x="45780" y="906"/>
                  </a:lnTo>
                  <a:lnTo>
                    <a:pt x="43553" y="1"/>
                  </a:lnTo>
                  <a:lnTo>
                    <a:pt x="41327" y="906"/>
                  </a:lnTo>
                  <a:lnTo>
                    <a:pt x="39100" y="1"/>
                  </a:lnTo>
                  <a:lnTo>
                    <a:pt x="36874" y="906"/>
                  </a:lnTo>
                  <a:lnTo>
                    <a:pt x="34647" y="1"/>
                  </a:lnTo>
                  <a:lnTo>
                    <a:pt x="32421" y="906"/>
                  </a:lnTo>
                  <a:lnTo>
                    <a:pt x="30194" y="1"/>
                  </a:lnTo>
                  <a:lnTo>
                    <a:pt x="27968" y="906"/>
                  </a:lnTo>
                  <a:lnTo>
                    <a:pt x="25741" y="1"/>
                  </a:lnTo>
                  <a:lnTo>
                    <a:pt x="23515" y="906"/>
                  </a:lnTo>
                  <a:lnTo>
                    <a:pt x="21288" y="1"/>
                  </a:lnTo>
                  <a:lnTo>
                    <a:pt x="19062" y="906"/>
                  </a:lnTo>
                  <a:lnTo>
                    <a:pt x="16836" y="1"/>
                  </a:lnTo>
                  <a:lnTo>
                    <a:pt x="14609" y="906"/>
                  </a:lnTo>
                  <a:lnTo>
                    <a:pt x="12383" y="1"/>
                  </a:lnTo>
                  <a:lnTo>
                    <a:pt x="10156" y="906"/>
                  </a:lnTo>
                  <a:lnTo>
                    <a:pt x="7930" y="1"/>
                  </a:lnTo>
                  <a:lnTo>
                    <a:pt x="5703" y="906"/>
                  </a:lnTo>
                  <a:lnTo>
                    <a:pt x="3477" y="1"/>
                  </a:lnTo>
                  <a:close/>
                </a:path>
              </a:pathLst>
            </a:custGeom>
            <a:solidFill>
              <a:srgbClr val="F4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EA7E-72D1-45B2-AAE3-982A1FC6F6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965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302C9-ECF9-4F31-939F-FA13839E7F68}" type="datetime1">
              <a:rPr lang="en-US" altLang="zh-TW" smtClean="0"/>
              <a:t>10/19/2021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09D278B-83D3-4BDD-8B51-D51FE9A884E2}" type="datetime1">
              <a:rPr lang="en-US" altLang="zh-TW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3E2D0-C463-4DD7-8D23-4B2531646616}" type="datetime1">
              <a:rPr lang="en-US" altLang="zh-TW" smtClean="0"/>
              <a:t>10/19/2021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042B9-BDD0-4F39-9F5D-555280C129B4}" type="datetime1">
              <a:rPr lang="en-US" altLang="zh-TW" smtClean="0"/>
              <a:t>10/19/2021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66-890A-44F2-B2D1-0E93EE060306}" type="datetime1">
              <a:rPr lang="en-US" altLang="zh-TW" smtClean="0"/>
              <a:t>10/19/2021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35BE-7BAE-4EBC-A745-25708B6F333F}" type="datetime1">
              <a:rPr lang="en-US" altLang="zh-TW" smtClean="0"/>
              <a:t>10/19/2021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2E42-F50E-4EF1-9E3A-87D8DB26E14F}" type="datetime1">
              <a:rPr lang="en-US" altLang="zh-TW" smtClean="0"/>
              <a:t>10/19/2021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8623-AC8C-439B-A214-D749253F21C2}" type="datetime1">
              <a:rPr lang="en-US" altLang="zh-TW" smtClean="0"/>
              <a:t>10/19/2021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4A8E4F8B-D88A-4B21-8E24-BC9742F2E718}" type="datetime1">
              <a:rPr lang="en-US" altLang="zh-TW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b.tku.edu.tw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6531/jfs.202109_26(1).0006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uco-network.primo.exlibrisgroup.com/discovery/search?vid=886UCO_TKU:886TKU_INST&amp;lang=zh-tw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tku.edu.tw/zh_tw/services/service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與使用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淡江大學覺生紀念圖書館參考組吳理莉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70585"/>
              </p:ext>
            </p:extLst>
          </p:nvPr>
        </p:nvGraphicFramePr>
        <p:xfrm>
          <a:off x="668740" y="1828800"/>
          <a:ext cx="10863617" cy="5029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37150">
                  <a:extLst>
                    <a:ext uri="{9D8B030D-6E8A-4147-A177-3AD203B41FA5}">
                      <a16:colId xmlns:a16="http://schemas.microsoft.com/office/drawing/2014/main" val="579476318"/>
                    </a:ext>
                  </a:extLst>
                </a:gridCol>
                <a:gridCol w="2073862">
                  <a:extLst>
                    <a:ext uri="{9D8B030D-6E8A-4147-A177-3AD203B41FA5}">
                      <a16:colId xmlns:a16="http://schemas.microsoft.com/office/drawing/2014/main" val="2708292562"/>
                    </a:ext>
                  </a:extLst>
                </a:gridCol>
                <a:gridCol w="4653529">
                  <a:extLst>
                    <a:ext uri="{9D8B030D-6E8A-4147-A177-3AD203B41FA5}">
                      <a16:colId xmlns:a16="http://schemas.microsoft.com/office/drawing/2014/main" val="2357801243"/>
                    </a:ext>
                  </a:extLst>
                </a:gridCol>
                <a:gridCol w="3099076">
                  <a:extLst>
                    <a:ext uri="{9D8B030D-6E8A-4147-A177-3AD203B41FA5}">
                      <a16:colId xmlns:a16="http://schemas.microsoft.com/office/drawing/2014/main" val="1714915097"/>
                    </a:ext>
                  </a:extLst>
                </a:gridCol>
              </a:tblGrid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可用資源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185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政府政策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九年一貫、十二年國教、分流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遠距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上課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教師歷程系統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雲端圖書館自動化系統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館藏目錄：圖書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期刊資源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電子資料庫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新聞報紙資料庫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政府資訊資料庫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期刊雜誌資料庫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學位論文資料庫</a:t>
                      </a:r>
                    </a:p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383316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時事議題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零體罰、課綱（自主學習、資訊素養）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1864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教師或學者著作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吳明清、吳清山、吳清基等教師著作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08698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學理實徵研究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Maslow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需求層次論、後設認知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22814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跨學科研究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TQM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應用於高等教育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134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職場疑難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尋求職場實務難題的解決方案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00393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舊題新研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因時空變遷值得再探討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084282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層面提升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翻轉教室→學科教學法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7749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研究法互換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量化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ymbol"/>
                        </a:rPr>
                        <a:t>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質化方法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183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前輩研究建議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學位論文「結論與建議」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4441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78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研究問題分析與擬定主題概念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5542489"/>
              </p:ext>
            </p:extLst>
          </p:nvPr>
        </p:nvGraphicFramePr>
        <p:xfrm>
          <a:off x="1078924" y="1828456"/>
          <a:ext cx="10030355" cy="5039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18078">
                  <a:extLst>
                    <a:ext uri="{9D8B030D-6E8A-4147-A177-3AD203B41FA5}">
                      <a16:colId xmlns:a16="http://schemas.microsoft.com/office/drawing/2014/main" val="3154365085"/>
                    </a:ext>
                  </a:extLst>
                </a:gridCol>
                <a:gridCol w="1332591">
                  <a:extLst>
                    <a:ext uri="{9D8B030D-6E8A-4147-A177-3AD203B41FA5}">
                      <a16:colId xmlns:a16="http://schemas.microsoft.com/office/drawing/2014/main" val="4165648726"/>
                    </a:ext>
                  </a:extLst>
                </a:gridCol>
                <a:gridCol w="6979686">
                  <a:extLst>
                    <a:ext uri="{9D8B030D-6E8A-4147-A177-3AD203B41FA5}">
                      <a16:colId xmlns:a16="http://schemas.microsoft.com/office/drawing/2014/main" val="3504372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研究問題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節能減碳的實施方式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5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(Who)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政府、企業、個人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7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(When)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近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年、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世紀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9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(Where)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臺灣、歐美、全球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3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事件</a:t>
                      </a: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(What)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減碳、資源回收、替代能源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因素</a:t>
                      </a: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(Why)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能源耗竭與臭氧層的破壞，造成溫室效應等氣候異常狀況，如何解決這些問題？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0439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saving energy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7639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能源、能量的資源 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power sources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 conservation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1738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燃料、風力、水力、太陽能 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fuel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 power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water power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solar energy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193893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實施方式 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practice methods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829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實踐、施行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live up to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act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execute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3550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回收、替代資源、綠色環保 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recycle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reuse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alternative resources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green environmental protection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31292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18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手邊的線索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141530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32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關於「關鍵字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graphicFrame>
        <p:nvGraphicFramePr>
          <p:cNvPr id="4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263130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91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查找資料的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79927"/>
              </p:ext>
            </p:extLst>
          </p:nvPr>
        </p:nvGraphicFramePr>
        <p:xfrm>
          <a:off x="887104" y="2080939"/>
          <a:ext cx="10740789" cy="4694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14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476" y="553399"/>
            <a:ext cx="6011458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最愛</a:t>
            </a:r>
            <a:endParaRPr lang="zh-TW" altLang="en-US" dirty="0"/>
          </a:p>
        </p:txBody>
      </p:sp>
      <p:pic>
        <p:nvPicPr>
          <p:cNvPr id="16" name="內容版面配置區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269" y="2287002"/>
            <a:ext cx="10152413" cy="432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726" y="3429000"/>
            <a:ext cx="2866667" cy="289523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280160" y="4238179"/>
            <a:ext cx="6359893" cy="22348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4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善用快速查詢頁籤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07104" y="3429000"/>
            <a:ext cx="877278" cy="4331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8157411" y="4013864"/>
            <a:ext cx="945646" cy="457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直線單箭頭接點 31"/>
          <p:cNvCxnSpPr>
            <a:stCxn id="19" idx="3"/>
            <a:endCxn id="26" idx="1"/>
          </p:cNvCxnSpPr>
          <p:nvPr/>
        </p:nvCxnSpPr>
        <p:spPr>
          <a:xfrm>
            <a:off x="3084382" y="3645568"/>
            <a:ext cx="5073029" cy="597267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292303" y="1860358"/>
            <a:ext cx="638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學術資源的最佳入口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https://www.lib.tku.edu.tw/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31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74746"/>
          </a:xfrm>
        </p:spPr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介面友善好上手</a:t>
            </a:r>
            <a:endParaRPr lang="en-US" altLang="ko-KR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669" y="2705495"/>
            <a:ext cx="7949613" cy="3960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688659" y="6113789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操作手冊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62451" y="444351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三校聯盟目錄</a:t>
            </a:r>
            <a:endParaRPr lang="zh-TW" altLang="en-US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929258" y="4274233"/>
            <a:ext cx="115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使用說明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56295" y="2550695"/>
            <a:ext cx="385010" cy="545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37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93" y="2827326"/>
            <a:ext cx="9971765" cy="450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一站式查找好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便利</a:t>
            </a:r>
            <a:endParaRPr lang="en-US" altLang="ko-KR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08593" y="4123111"/>
            <a:ext cx="2061935" cy="322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738480" y="4505500"/>
            <a:ext cx="432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可依需求調整檢索結果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33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41" y="2829429"/>
            <a:ext cx="6070847" cy="298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10607040" cy="3986784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「架位圖」定位好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67" y="2829429"/>
            <a:ext cx="6333333" cy="402857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16983" y="4843714"/>
            <a:ext cx="641684" cy="656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18</a:t>
            </a:fld>
            <a:endParaRPr lang="en-US" altLang="zh-TW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211" y="4276688"/>
            <a:ext cx="2282967" cy="2448000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>
            <a:off x="5858667" y="5143500"/>
            <a:ext cx="4756946" cy="28701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8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endParaRPr lang="zh-TW" altLang="en-US" dirty="0"/>
          </a:p>
        </p:txBody>
      </p:sp>
      <p:sp>
        <p:nvSpPr>
          <p:cNvPr id="6" name="椭圆 180"/>
          <p:cNvSpPr/>
          <p:nvPr/>
        </p:nvSpPr>
        <p:spPr>
          <a:xfrm rot="20637708">
            <a:off x="9808731" y="4642761"/>
            <a:ext cx="1778279" cy="170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179"/>
          <p:cNvSpPr/>
          <p:nvPr/>
        </p:nvSpPr>
        <p:spPr>
          <a:xfrm rot="20637708">
            <a:off x="6834808" y="2727776"/>
            <a:ext cx="1890989" cy="1818164"/>
          </a:xfrm>
          <a:prstGeom prst="ellipse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180"/>
          <p:cNvSpPr/>
          <p:nvPr/>
        </p:nvSpPr>
        <p:spPr>
          <a:xfrm rot="20637708">
            <a:off x="7043563" y="2934361"/>
            <a:ext cx="1778279" cy="170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79"/>
          <p:cNvSpPr/>
          <p:nvPr/>
        </p:nvSpPr>
        <p:spPr>
          <a:xfrm rot="20637708">
            <a:off x="6987208" y="2880176"/>
            <a:ext cx="1890989" cy="1818164"/>
          </a:xfrm>
          <a:prstGeom prst="ellipse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071880" y="2647710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郭佩宜、王宏仁編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i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田野的技藝：自我、研究與知識建構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左岸文化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股份有限公司</a:t>
            </a:r>
            <a:endParaRPr lang="zh-TW" altLang="en-US" sz="2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1280160" y="4346232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463508" y="5239196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/>
              <a:t>可立即借到嗎？有多少人預約？</a:t>
            </a:r>
            <a:endParaRPr lang="en-US" altLang="zh-TW" sz="2400" dirty="0"/>
          </a:p>
          <a:p>
            <a:r>
              <a:rPr lang="zh-TW" altLang="en-US" sz="2400" dirty="0"/>
              <a:t>放在哪個樓層的第幾座書架？</a:t>
            </a:r>
          </a:p>
        </p:txBody>
      </p:sp>
      <p:grpSp>
        <p:nvGrpSpPr>
          <p:cNvPr id="19" name="组 182"/>
          <p:cNvGrpSpPr/>
          <p:nvPr/>
        </p:nvGrpSpPr>
        <p:grpSpPr>
          <a:xfrm rot="20637708">
            <a:off x="9731212" y="4618797"/>
            <a:ext cx="2071579" cy="1991800"/>
            <a:chOff x="3035087" y="3715774"/>
            <a:chExt cx="2623699" cy="2623700"/>
          </a:xfrm>
        </p:grpSpPr>
        <p:grpSp>
          <p:nvGrpSpPr>
            <p:cNvPr id="20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22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3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4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64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圖書館的空間與服務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認識圖書館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：電子書</a:t>
            </a:r>
            <a:endParaRPr lang="zh-TW" altLang="en-US" dirty="0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731212" y="4618797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5539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王文科、王智弘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(2010)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</a:t>
            </a:r>
            <a:r>
              <a:rPr lang="zh-TW" altLang="en-US" sz="2800" b="1" i="1" dirty="0">
                <a:solidFill>
                  <a:schemeClr val="accent2">
                    <a:lumMod val="50000"/>
                  </a:schemeClr>
                </a:solidFill>
              </a:rPr>
              <a:t>教育研究法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。臺北市：五南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194394" y="4287207"/>
            <a:ext cx="4558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「雲端圖書館自動化系統」找出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463508" y="5239196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 smtClean="0"/>
              <a:t>有電子</a:t>
            </a:r>
            <a:r>
              <a:rPr lang="zh-TW" altLang="en-US" sz="2400" dirty="0"/>
              <a:t>版嗎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 smtClean="0"/>
              <a:t>看得到「選擇樣本的方法」</a:t>
            </a:r>
            <a:r>
              <a:rPr lang="zh-TW" altLang="en-US" sz="2400" dirty="0"/>
              <a:t>全文嗎？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035" y="3451008"/>
            <a:ext cx="2934547" cy="3042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80" y="3449213"/>
            <a:ext cx="1206325" cy="154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27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：期刊</a:t>
            </a:r>
            <a:endParaRPr lang="zh-TW" altLang="en-US" dirty="0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731212" y="4618797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18466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王威凱、江昱仁（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）。以方法目的鏈探討海岸遊憩區遊客體驗與價值意涵－以台東縣富山漁業資源保育區為例。</a:t>
            </a:r>
            <a:r>
              <a:rPr lang="zh-TW" altLang="en-US" sz="28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社區永續觀光研究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4(2)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13-32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doi:10.6744/SCTS.202012_4(2).0002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80160" y="4588676"/>
            <a:ext cx="531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463508" y="5481640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知道這本期刊的樓層及架號嗎？</a:t>
            </a:r>
          </a:p>
          <a:p>
            <a:r>
              <a:rPr lang="zh-TW" altLang="en-US" sz="2400" dirty="0"/>
              <a:t>想</a:t>
            </a:r>
            <a:r>
              <a:rPr lang="zh-TW" altLang="en-US" sz="2400" dirty="0" smtClean="0"/>
              <a:t>找</a:t>
            </a:r>
            <a:r>
              <a:rPr lang="en-US" altLang="zh-TW" sz="2400" dirty="0" smtClean="0"/>
              <a:t>2020</a:t>
            </a:r>
            <a:r>
              <a:rPr lang="zh-TW" altLang="en-US" sz="2400" dirty="0" smtClean="0"/>
              <a:t>年</a:t>
            </a:r>
            <a:r>
              <a:rPr lang="zh-TW" altLang="en-US" sz="2400" dirty="0"/>
              <a:t>文章是找紙</a:t>
            </a:r>
            <a:r>
              <a:rPr lang="zh-TW" altLang="en-US" sz="2400" dirty="0" smtClean="0"/>
              <a:t>本</a:t>
            </a:r>
            <a:r>
              <a:rPr lang="zh-TW" altLang="en-US" sz="2400" dirty="0"/>
              <a:t>？</a:t>
            </a:r>
            <a:r>
              <a:rPr lang="zh-TW" altLang="en-US" sz="2400" dirty="0" smtClean="0"/>
              <a:t>還是</a:t>
            </a:r>
            <a:r>
              <a:rPr lang="zh-TW" altLang="en-US" sz="2400" dirty="0"/>
              <a:t>電子版呢？</a:t>
            </a:r>
            <a:endParaRPr lang="en-US" altLang="zh-TW" sz="2400" dirty="0"/>
          </a:p>
          <a:p>
            <a:r>
              <a:rPr lang="zh-TW" altLang="en-US" sz="2400" dirty="0"/>
              <a:t>這篇文章有電子全文嗎？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91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：期刊</a:t>
            </a:r>
            <a:endParaRPr lang="zh-TW" altLang="en-US" dirty="0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731212" y="4618797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Poulet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L.,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Dalmas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B.,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Goncalves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B.,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Noûs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C., &amp;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Vernay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A. (2021). As Researchers, We Need to Engage More into Public Outreach Towards Children in The Future. </a:t>
            </a:r>
            <a:r>
              <a:rPr lang="en-US" altLang="zh-TW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Journal of Futures Studies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TW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26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(1), 75-81. </a:t>
            </a:r>
            <a:r>
              <a:rPr lang="en-US" altLang="zh-TW" sz="24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https://doi.org/10.6531/jfs.202109_26(1).0006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6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80160" y="4346232"/>
            <a:ext cx="531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463508" y="5239196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知道這本期刊的樓層及架號嗎？</a:t>
            </a:r>
          </a:p>
          <a:p>
            <a:r>
              <a:rPr lang="zh-TW" altLang="en-US" sz="2400" dirty="0"/>
              <a:t>想找</a:t>
            </a:r>
            <a:r>
              <a:rPr lang="en-US" altLang="zh-TW" sz="2400" dirty="0" smtClean="0"/>
              <a:t>2021</a:t>
            </a:r>
            <a:r>
              <a:rPr lang="zh-TW" altLang="en-US" sz="2400" dirty="0" smtClean="0"/>
              <a:t>年</a:t>
            </a:r>
            <a:r>
              <a:rPr lang="zh-TW" altLang="en-US" sz="2400" dirty="0"/>
              <a:t>文章是找紙</a:t>
            </a:r>
            <a:r>
              <a:rPr lang="zh-TW" altLang="en-US" sz="2400" dirty="0" smtClean="0"/>
              <a:t>本</a:t>
            </a:r>
            <a:r>
              <a:rPr lang="zh-TW" altLang="en-US" sz="2400" dirty="0"/>
              <a:t>？</a:t>
            </a:r>
            <a:r>
              <a:rPr lang="zh-TW" altLang="en-US" sz="2400" dirty="0" smtClean="0"/>
              <a:t>還是</a:t>
            </a:r>
            <a:r>
              <a:rPr lang="zh-TW" altLang="en-US" sz="2400" dirty="0"/>
              <a:t>電子版呢？</a:t>
            </a:r>
            <a:endParaRPr lang="en-US" altLang="zh-TW" sz="2400" dirty="0"/>
          </a:p>
          <a:p>
            <a:r>
              <a:rPr lang="zh-TW" altLang="en-US" sz="2400" dirty="0"/>
              <a:t>這篇文章有電子全文嗎？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56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96" y="1998000"/>
            <a:ext cx="6485199" cy="486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找查達人常用功能：預約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4476" y="4087329"/>
            <a:ext cx="5614737" cy="1296023"/>
          </a:xfrm>
          <a:prstGeom prst="rect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外借中的書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申請預約後，可查看預約順位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不同校園的書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未外借的書，不可申請此功能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092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找查達人常用功能：急用圖書資料申請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2" y="2178000"/>
            <a:ext cx="8196978" cy="46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566" y="2178000"/>
            <a:ext cx="2584942" cy="2772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85474" y="5470358"/>
            <a:ext cx="3721768" cy="70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883566" y="2646947"/>
            <a:ext cx="1292471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74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7" y="2178000"/>
            <a:ext cx="11024998" cy="468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98822" y="4299284"/>
            <a:ext cx="1010652" cy="7379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25053" y="5759116"/>
            <a:ext cx="2358189" cy="6096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4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找查達人開始找：資料庫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7" y="2178000"/>
            <a:ext cx="11024998" cy="468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924928" y="4379494"/>
            <a:ext cx="882314" cy="625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25053" y="5759116"/>
            <a:ext cx="2358189" cy="6096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  <a:endParaRPr lang="zh-TW" altLang="en-US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78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738" y="2949986"/>
            <a:ext cx="6725801" cy="3456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找：資料庫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82" y="2207217"/>
            <a:ext cx="4333831" cy="4320000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856266" y="4097217"/>
            <a:ext cx="467035" cy="540000"/>
          </a:xfrm>
          <a:prstGeom prst="rightArrow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45895" y="2919663"/>
            <a:ext cx="2229852" cy="770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369448" y="4212765"/>
            <a:ext cx="1395663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弧形箭號 (下彎) 7"/>
          <p:cNvSpPr/>
          <p:nvPr/>
        </p:nvSpPr>
        <p:spPr>
          <a:xfrm>
            <a:off x="7181719" y="1908588"/>
            <a:ext cx="3516349" cy="2304177"/>
          </a:xfrm>
          <a:prstGeom prst="curved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02638" y="4972050"/>
            <a:ext cx="2374232" cy="9069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143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：常用資料庫</a:t>
            </a:r>
            <a:endParaRPr lang="zh-TW" altLang="en-US" dirty="0"/>
          </a:p>
        </p:txBody>
      </p:sp>
      <p:graphicFrame>
        <p:nvGraphicFramePr>
          <p:cNvPr id="5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662819"/>
              </p:ext>
            </p:extLst>
          </p:nvPr>
        </p:nvGraphicFramePr>
        <p:xfrm>
          <a:off x="746732" y="2012822"/>
          <a:ext cx="2748801" cy="1356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4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平台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Scopus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Elsevier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EBSCOhost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201152"/>
              </p:ext>
            </p:extLst>
          </p:nvPr>
        </p:nvGraphicFramePr>
        <p:xfrm>
          <a:off x="746732" y="3714665"/>
          <a:ext cx="3396442" cy="30632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9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淡江大學電子學位論文服務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(EDTS)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臺灣博碩士論文知識加值系統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中國學位論文全文數據庫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 Dissertations and Theses(PQDT)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PQDT/</a:t>
                      </a: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數位化論文典藏聯盟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(DDC)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Networked Digital Library of Theses and Dissertations(NDLTD)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460943"/>
              </p:ext>
            </p:extLst>
          </p:nvPr>
        </p:nvGraphicFramePr>
        <p:xfrm>
          <a:off x="4752659" y="2012822"/>
          <a:ext cx="2683633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683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新聞時事</a:t>
                      </a:r>
                      <a:endParaRPr lang="en-US" altLang="zh-TW" sz="1600" b="1" kern="12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臺灣新聞智慧網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Wall Street Journal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國際新聞讀報站 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004169"/>
              </p:ext>
            </p:extLst>
          </p:nvPr>
        </p:nvGraphicFramePr>
        <p:xfrm>
          <a:off x="4752659" y="3470825"/>
          <a:ext cx="3717573" cy="33070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期刊</a:t>
                      </a:r>
                      <a:r>
                        <a:rPr lang="en-US" altLang="zh-TW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雜誌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ERIC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OmniFile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Full Text Select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Education Database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JSTOR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Wiley Online Library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ScienceDirect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OnLine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(SDOL)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臺灣期刊論文索引系統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Airiti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Library)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全國期刊聯合目錄資料庫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中國期刊全文數據庫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AEB Walking Library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天下雜誌群知識庫</a:t>
                      </a:r>
                      <a:endParaRPr lang="zh-TW" altLang="en-US" sz="160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28</a:t>
            </a:fld>
            <a:endParaRPr lang="en-US" altLang="zh-TW"/>
          </a:p>
        </p:txBody>
      </p:sp>
      <p:graphicFrame>
        <p:nvGraphicFramePr>
          <p:cNvPr id="10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619355"/>
              </p:ext>
            </p:extLst>
          </p:nvPr>
        </p:nvGraphicFramePr>
        <p:xfrm>
          <a:off x="8939894" y="2029789"/>
          <a:ext cx="3016500" cy="153755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542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4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語言學習</a:t>
                      </a:r>
                      <a:endParaRPr lang="zh-TW" altLang="en-US" sz="1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561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Easy Test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線上學習測驗平台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iLibrary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PELAPELA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日本語學習資料庫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空中英語教室影音典藏學習系統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新托福線上影音課程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490576"/>
              </p:ext>
            </p:extLst>
          </p:nvPr>
        </p:nvGraphicFramePr>
        <p:xfrm>
          <a:off x="8939894" y="3866293"/>
          <a:ext cx="3016500" cy="100042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5826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4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論文寫作工具</a:t>
                      </a:r>
                      <a:endParaRPr lang="zh-TW" altLang="en-US" sz="1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48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EndNote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書目管理軟體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Turnitin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論文原創性比對系統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5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：期刊與資料庫</a:t>
            </a:r>
            <a:endParaRPr lang="zh-TW" altLang="en-US" dirty="0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731212" y="4618797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224560" y="1710826"/>
            <a:ext cx="6880499" cy="4971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淡江有無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(no.132)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BIG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ISSUE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？紙本還是電子版？總館有還是分館也有？架號為何？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「聽經濟　起飛」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全文刊登在天下雜的哪個卷期？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Picture 4" descr="http://www.bigissue.tw/sites/default/files/tbi-cover-84-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636">
            <a:off x="10005413" y="2477820"/>
            <a:ext cx="2091489" cy="164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29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291" y="3068634"/>
            <a:ext cx="1742857" cy="2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</a:t>
            </a:fld>
            <a:endParaRPr lang="en-US" altLang="zh-TW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822597"/>
              </p:ext>
            </p:extLst>
          </p:nvPr>
        </p:nvGraphicFramePr>
        <p:xfrm>
          <a:off x="797706" y="951792"/>
          <a:ext cx="11200567" cy="57696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54145">
                  <a:extLst>
                    <a:ext uri="{9D8B030D-6E8A-4147-A177-3AD203B41FA5}">
                      <a16:colId xmlns:a16="http://schemas.microsoft.com/office/drawing/2014/main" val="1659835791"/>
                    </a:ext>
                  </a:extLst>
                </a:gridCol>
                <a:gridCol w="6118921">
                  <a:extLst>
                    <a:ext uri="{9D8B030D-6E8A-4147-A177-3AD203B41FA5}">
                      <a16:colId xmlns:a16="http://schemas.microsoft.com/office/drawing/2014/main" val="3472245867"/>
                    </a:ext>
                  </a:extLst>
                </a:gridCol>
                <a:gridCol w="4127501">
                  <a:extLst>
                    <a:ext uri="{9D8B030D-6E8A-4147-A177-3AD203B41FA5}">
                      <a16:colId xmlns:a16="http://schemas.microsoft.com/office/drawing/2014/main" val="1817229719"/>
                    </a:ext>
                  </a:extLst>
                </a:gridCol>
              </a:tblGrid>
              <a:tr h="4356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樓層</a:t>
                      </a:r>
                      <a:endParaRPr lang="zh-TW" altLang="en-US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501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配置區域</a:t>
                      </a:r>
                      <a:endParaRPr lang="zh-TW" altLang="en-US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73C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存置資料</a:t>
                      </a:r>
                      <a:endParaRPr lang="zh-TW" altLang="en-US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8C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68159"/>
                  </a:ext>
                </a:extLst>
              </a:tr>
              <a:tr h="4942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7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7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    </a:t>
                      </a:r>
                      <a:r>
                        <a:rPr lang="zh-TW" altLang="en-US" sz="14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                  研究小間　　　　　 </a:t>
                      </a:r>
                      <a:endParaRPr lang="zh-TW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西文圖書</a:t>
                      </a:r>
                      <a:r>
                        <a:rPr lang="en-US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(N-Z)</a:t>
                      </a:r>
                      <a:endParaRPr lang="zh-TW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79861"/>
                  </a:ext>
                </a:extLst>
              </a:tr>
              <a:tr h="5083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7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altLang="en-US" sz="27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        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館長室　</a:t>
                      </a:r>
                      <a:endParaRPr lang="en-US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研究小間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</a:t>
                      </a:r>
                      <a:r>
                        <a:rPr lang="zh-TW" altLang="en-US" sz="14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數位資訊組</a:t>
                      </a:r>
                      <a:endParaRPr lang="en-US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西文圖書 </a:t>
                      </a: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(A-M)</a:t>
                      </a:r>
                      <a:endParaRPr lang="zh-TW" altLang="zh-TW" sz="14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17865"/>
                  </a:ext>
                </a:extLst>
              </a:tr>
              <a:tr h="4942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7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altLang="en-US" sz="27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　　 </a:t>
                      </a:r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討論室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</a:t>
                      </a: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(576-999) </a:t>
                      </a:r>
                      <a:endParaRPr lang="zh-TW" altLang="en-US" sz="14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48951"/>
                  </a:ext>
                </a:extLst>
              </a:tr>
              <a:tr h="4942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7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altLang="en-US" sz="27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(170-575) </a:t>
                      </a:r>
                      <a:endParaRPr lang="zh-TW" altLang="en-US" sz="14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21964"/>
                  </a:ext>
                </a:extLst>
              </a:tr>
              <a:tr h="70602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7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altLang="en-US" sz="27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歐盟資訊中心            　  </a:t>
                      </a:r>
                      <a:endParaRPr lang="zh-TW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(001-169)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學位論文、</a:t>
                      </a:r>
                      <a:r>
                        <a:rPr lang="zh-TW" altLang="en-US" sz="14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未來學</a:t>
                      </a:r>
                      <a:r>
                        <a:rPr lang="zh-TW" altLang="en-US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、歐盟資料、武俠小說、中國古籍套書</a:t>
                      </a:r>
                      <a:endParaRPr lang="en-US" altLang="zh-TW" sz="14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45289"/>
                  </a:ext>
                </a:extLst>
              </a:tr>
              <a:tr h="5083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7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altLang="en-US" sz="27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閱覽區　　　　　　 </a:t>
                      </a:r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休閒區                       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中、西文期刊</a:t>
                      </a:r>
                      <a:endParaRPr lang="en-US" altLang="zh-TW" sz="14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報紙合訂本</a:t>
                      </a:r>
                      <a:endParaRPr lang="zh-TW" altLang="en-US" sz="14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8950"/>
                  </a:ext>
                </a:extLst>
              </a:tr>
              <a:tr h="5083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7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7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指導室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參考諮詢臺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資訊共享區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共享區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參考服務組</a:t>
                      </a:r>
                      <a:endParaRPr lang="en-US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中、西文參考資料</a:t>
                      </a:r>
                      <a:endParaRPr lang="zh-TW" altLang="en-US" sz="14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243245"/>
                  </a:ext>
                </a:extLst>
              </a:tr>
              <a:tr h="72014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7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6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入口</a:t>
                      </a:r>
                      <a:endParaRPr lang="en-US" altLang="zh-TW" sz="160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詢問臺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還書箱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流通櫃臺</a:t>
                      </a:r>
                      <a:endParaRPr lang="en-US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學研創想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無障礙資源室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自助借書機</a:t>
                      </a:r>
                      <a:endParaRPr lang="en-US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閱報與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預約書區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 閱活區　　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典藏閱覽組</a:t>
                      </a:r>
                      <a:endParaRPr lang="zh-TW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新進圖書、報紙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981"/>
                  </a:ext>
                </a:extLst>
              </a:tr>
              <a:tr h="5083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7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7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自習室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還書口　　　　　　 </a:t>
                      </a:r>
                      <a:r>
                        <a:rPr lang="zh-TW" altLang="zh-TW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採編組</a:t>
                      </a:r>
                      <a:endParaRPr lang="en-US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新書格格　              </a:t>
                      </a:r>
                      <a:r>
                        <a:rPr lang="zh-TW" altLang="en-US" sz="14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師</a:t>
                      </a:r>
                      <a:r>
                        <a:rPr lang="zh-TW" altLang="en-US" sz="1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學櫥窗　　　　　</a:t>
                      </a:r>
                      <a:endParaRPr lang="zh-TW" altLang="zh-TW" sz="1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罕用圖書及期刊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646734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8363830" y="4385586"/>
            <a:ext cx="576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館內閱覽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966345" y="4508696"/>
            <a:ext cx="48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600" dirty="0"/>
              <a:t>不外借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748787" y="6356350"/>
            <a:ext cx="297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申請調閱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0" y="951792"/>
            <a:ext cx="797706" cy="5769682"/>
            <a:chOff x="375503" y="403227"/>
            <a:chExt cx="1700519" cy="1289716"/>
          </a:xfrm>
        </p:grpSpPr>
        <p:sp>
          <p:nvSpPr>
            <p:cNvPr id="12" name="Google Shape;2371;p67"/>
            <p:cNvSpPr/>
            <p:nvPr/>
          </p:nvSpPr>
          <p:spPr>
            <a:xfrm>
              <a:off x="375503" y="403227"/>
              <a:ext cx="1684381" cy="1289716"/>
            </a:xfrm>
            <a:prstGeom prst="roundRect">
              <a:avLst>
                <a:gd name="adj" fmla="val 16667"/>
              </a:avLst>
            </a:prstGeom>
            <a:solidFill>
              <a:srgbClr val="E23D4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" name="Google Shape;2375;p67"/>
            <p:cNvSpPr txBox="1"/>
            <p:nvPr/>
          </p:nvSpPr>
          <p:spPr>
            <a:xfrm>
              <a:off x="391641" y="670457"/>
              <a:ext cx="1684381" cy="752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4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Work Sans"/>
                  <a:sym typeface="Work Sans"/>
                </a:rPr>
                <a:t>樓層配置</a:t>
              </a:r>
              <a:endParaRPr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ork Sans"/>
                <a:sym typeface="Work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8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人還會找：有聲書</a:t>
            </a:r>
            <a:endParaRPr lang="zh-TW" altLang="en-US" dirty="0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731212" y="4618797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30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3" y="2036350"/>
            <a:ext cx="898032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人還會找：有聲書</a:t>
            </a:r>
            <a:endParaRPr lang="zh-TW" altLang="en-US" dirty="0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731212" y="4618797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31</a:t>
            </a:fld>
            <a:endParaRPr lang="en-US" altLang="zh-TW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32" y="2718000"/>
            <a:ext cx="7318843" cy="414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7228"/>
            <a:ext cx="1670968" cy="612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2112778" y="2094616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知新精選，片刻傾聽，好知識就在耳邊</a:t>
            </a:r>
          </a:p>
        </p:txBody>
      </p:sp>
    </p:spTree>
    <p:extLst>
      <p:ext uri="{BB962C8B-B14F-4D97-AF65-F5344CB8AC3E}">
        <p14:creationId xmlns:p14="http://schemas.microsoft.com/office/powerpoint/2010/main" val="16807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957049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92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384852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55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：資源探索與資料庫</a:t>
            </a:r>
            <a:endParaRPr lang="zh-TW" altLang="en-US" dirty="0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731212" y="4618797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請準備課堂報告主題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選擇中文電子資料庫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找出相關文獻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將書目匯出成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1280160" y="4346232"/>
            <a:ext cx="784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「華藝線上圖書館」或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80159" y="5177229"/>
            <a:ext cx="596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總共找到多少筆資料？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包括哪些資料類型？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都有電子全文可下載嗎？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34</a:t>
            </a:fld>
            <a:endParaRPr lang="en-US" altLang="zh-TW"/>
          </a:p>
        </p:txBody>
      </p:sp>
      <p:sp>
        <p:nvSpPr>
          <p:cNvPr id="2" name="矩形 1"/>
          <p:cNvSpPr/>
          <p:nvPr/>
        </p:nvSpPr>
        <p:spPr>
          <a:xfrm>
            <a:off x="331228" y="6442455"/>
            <a:ext cx="9867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(Keyword</a:t>
            </a:r>
            <a:r>
              <a:rPr lang="zh-TW" altLang="en-US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永續發展</a:t>
            </a:r>
            <a:r>
              <a:rPr lang="en-US" altLang="zh-TW" sz="1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(Sustainable Development)</a:t>
            </a:r>
            <a:r>
              <a:rPr lang="zh-TW" altLang="en-US" sz="1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、永續</a:t>
            </a:r>
            <a:r>
              <a:rPr lang="zh-TW" altLang="en-US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城市</a:t>
            </a:r>
            <a:r>
              <a:rPr lang="en-US" altLang="zh-TW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Sustainable </a:t>
            </a:r>
            <a:r>
              <a:rPr lang="en-US" altLang="zh-TW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city)</a:t>
            </a:r>
            <a:r>
              <a:rPr lang="zh-TW" altLang="en-US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永續</a:t>
            </a:r>
            <a:r>
              <a:rPr lang="zh-TW" altLang="en-US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</a:t>
            </a:r>
            <a:r>
              <a:rPr lang="en-US" altLang="zh-TW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Sustainable </a:t>
            </a:r>
            <a:r>
              <a:rPr lang="en-US" altLang="zh-TW" sz="1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Communities))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913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0227"/>
            <a:ext cx="12187958" cy="403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556" y="4618296"/>
            <a:ext cx="100811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dirty="0">
              <a:solidFill>
                <a:srgbClr val="00B050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47348" y="3948459"/>
            <a:ext cx="874634" cy="726452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1" y="2836639"/>
            <a:ext cx="7012098" cy="316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55242" y="5325979"/>
            <a:ext cx="737936" cy="320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91839" y="3978086"/>
            <a:ext cx="576064" cy="200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4561" y="3978087"/>
            <a:ext cx="5046343" cy="442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25557" y="4311685"/>
            <a:ext cx="38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  <a:sym typeface="Wingdings" panose="05000000000000000000" pitchFamily="2" charset="2"/>
              </a:rPr>
              <a:t></a:t>
            </a:r>
            <a:endParaRPr lang="zh-TW" altLang="zh-TW" sz="2400" dirty="0">
              <a:solidFill>
                <a:srgbClr val="00B05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75552" y="379342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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92124" y="361659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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21497" y="505705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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855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314" y="1998000"/>
            <a:ext cx="6858323" cy="48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13558" y="4170947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213558" y="5014260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213558" y="5857573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82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功能：我要推薦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114" y="2106000"/>
            <a:ext cx="9248723" cy="475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124102" y="4575845"/>
            <a:ext cx="1235242" cy="561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684168" y="5414862"/>
            <a:ext cx="4507832" cy="814492"/>
          </a:xfrm>
          <a:prstGeom prst="rect">
            <a:avLst/>
          </a:prstGeom>
          <a:solidFill>
            <a:srgbClr val="F1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每人每月可推薦</a:t>
            </a:r>
            <a:r>
              <a:rPr lang="en-US" altLang="zh-TW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endParaRPr lang="en-US" altLang="zh-TW" sz="2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善用「我要推薦」，充實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</a:t>
            </a:r>
            <a:endParaRPr lang="zh-TW" altLang="en-US" sz="2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69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 </a:t>
            </a:r>
            <a:endParaRPr lang="zh-TW" altLang="en-US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12295" y="2034286"/>
            <a:ext cx="7636042" cy="482371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zh-TW" altLang="en-US" sz="2400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sz="2000" dirty="0" smtClean="0">
                <a:solidFill>
                  <a:srgbClr val="F2A40D">
                    <a:lumMod val="40000"/>
                    <a:lumOff val="6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sz="2000" dirty="0" smtClean="0">
                <a:solidFill>
                  <a:srgbClr val="F2A40D">
                    <a:lumMod val="40000"/>
                    <a:lumOff val="6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sz="2000" dirty="0" smtClean="0">
              <a:solidFill>
                <a:srgbClr val="F2A40D">
                  <a:lumMod val="40000"/>
                  <a:lumOff val="6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dirty="0" err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22325" lvl="2"/>
            <a:r>
              <a:rPr lang="zh-TW" altLang="en-US" sz="2000" dirty="0" smtClean="0">
                <a:solidFill>
                  <a:srgbClr val="F2A40D">
                    <a:lumMod val="40000"/>
                    <a:lumOff val="6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000" dirty="0" smtClean="0">
              <a:solidFill>
                <a:srgbClr val="F2A40D">
                  <a:lumMod val="40000"/>
                  <a:lumOff val="6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2400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  <a:endParaRPr lang="en-US" altLang="zh-TW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優三聯盟館互借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可持淡江證件至東吳</a:t>
            </a:r>
            <a:r>
              <a:rPr lang="zh-TW" altLang="en-US" sz="2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與銘傳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借書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 Box 455"/>
          <p:cNvSpPr txBox="1">
            <a:spLocks noChangeArrowheads="1"/>
          </p:cNvSpPr>
          <p:nvPr/>
        </p:nvSpPr>
        <p:spPr bwMode="auto">
          <a:xfrm>
            <a:off x="7925333" y="2034286"/>
            <a:ext cx="3705034" cy="3698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 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館際借書與複印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33" y="2404174"/>
            <a:ext cx="4266667" cy="36285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539663" y="4219074"/>
            <a:ext cx="1524000" cy="689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686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學術倫理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901" y="2303044"/>
            <a:ext cx="8235099" cy="4032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3044"/>
            <a:ext cx="3885714" cy="26095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2743200"/>
            <a:ext cx="1280160" cy="5133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0" y="6335044"/>
            <a:ext cx="12192000" cy="52295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使用資料，請尊重智產權，並確實著錄引用文獻出處來源。</a:t>
            </a:r>
            <a:endParaRPr lang="zh-TW" alt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640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354827"/>
              </p:ext>
            </p:extLst>
          </p:nvPr>
        </p:nvGraphicFramePr>
        <p:xfrm>
          <a:off x="239886" y="2231537"/>
          <a:ext cx="6708531" cy="4366368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882330">
                  <a:extLst>
                    <a:ext uri="{9D8B030D-6E8A-4147-A177-3AD203B41FA5}">
                      <a16:colId xmlns:a16="http://schemas.microsoft.com/office/drawing/2014/main" val="1777198603"/>
                    </a:ext>
                  </a:extLst>
                </a:gridCol>
                <a:gridCol w="1685659">
                  <a:extLst>
                    <a:ext uri="{9D8B030D-6E8A-4147-A177-3AD203B41FA5}">
                      <a16:colId xmlns:a16="http://schemas.microsoft.com/office/drawing/2014/main" val="3354635870"/>
                    </a:ext>
                  </a:extLst>
                </a:gridCol>
                <a:gridCol w="1465184">
                  <a:extLst>
                    <a:ext uri="{9D8B030D-6E8A-4147-A177-3AD203B41FA5}">
                      <a16:colId xmlns:a16="http://schemas.microsoft.com/office/drawing/2014/main" val="3439394078"/>
                    </a:ext>
                  </a:extLst>
                </a:gridCol>
                <a:gridCol w="1675358">
                  <a:extLst>
                    <a:ext uri="{9D8B030D-6E8A-4147-A177-3AD203B41FA5}">
                      <a16:colId xmlns:a16="http://schemas.microsoft.com/office/drawing/2014/main" val="3797197219"/>
                    </a:ext>
                  </a:extLst>
                </a:gridCol>
              </a:tblGrid>
              <a:tr h="415084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</a:t>
                      </a: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369879"/>
                  </a:ext>
                </a:extLst>
              </a:tr>
              <a:tr h="473549">
                <a:tc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週六至週日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65022805"/>
                  </a:ext>
                </a:extLst>
              </a:tr>
              <a:tr h="5661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09:20-16:50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63627652"/>
                  </a:ext>
                </a:extLst>
              </a:tr>
              <a:tr h="415084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5F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34606"/>
                  </a:ext>
                </a:extLst>
              </a:tr>
              <a:tr h="6261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開放時間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13:00-16:50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36126081"/>
                  </a:ext>
                </a:extLst>
              </a:tr>
              <a:tr h="7451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行動載具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借還時間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08:20-18:00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停止服務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22071218"/>
                  </a:ext>
                </a:extLst>
              </a:tr>
              <a:tr h="35022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6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總館自習室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視疫情調整開放時間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16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113009"/>
                  </a:ext>
                </a:extLst>
              </a:tr>
              <a:tr h="351608">
                <a:tc>
                  <a:txBody>
                    <a:bodyPr/>
                    <a:lstStyle/>
                    <a:p>
                      <a:pPr algn="ctr"/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週二至週六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週日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31991736"/>
                  </a:ext>
                </a:extLst>
              </a:tr>
              <a:tr h="3502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學期中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12:00-21:45</a:t>
                      </a:r>
                      <a:endParaRPr lang="zh-TW" altLang="en-US" sz="1400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06:00-21:45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06:00-16:45</a:t>
                      </a:r>
                      <a:endParaRPr lang="zh-TW" altLang="en-US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608180801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15680"/>
              </p:ext>
            </p:extLst>
          </p:nvPr>
        </p:nvGraphicFramePr>
        <p:xfrm>
          <a:off x="7531171" y="2231537"/>
          <a:ext cx="3793322" cy="1428131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002579">
                  <a:extLst>
                    <a:ext uri="{9D8B030D-6E8A-4147-A177-3AD203B41FA5}">
                      <a16:colId xmlns:a16="http://schemas.microsoft.com/office/drawing/2014/main" val="3287857136"/>
                    </a:ext>
                  </a:extLst>
                </a:gridCol>
                <a:gridCol w="2790743">
                  <a:extLst>
                    <a:ext uri="{9D8B030D-6E8A-4147-A177-3AD203B41FA5}">
                      <a16:colId xmlns:a16="http://schemas.microsoft.com/office/drawing/2014/main" val="3860037526"/>
                    </a:ext>
                  </a:extLst>
                </a:gridCol>
              </a:tblGrid>
              <a:tr h="38328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鍾靈分館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827496"/>
                  </a:ext>
                </a:extLst>
              </a:tr>
              <a:tr h="661561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閱覽室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08:00-17:00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354327179"/>
                  </a:ext>
                </a:extLst>
              </a:tr>
              <a:tr h="383285">
                <a:tc gridSpan="2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借書請使用「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3"/>
                        </a:rPr>
                        <a:t>圖書資料調閱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」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06048"/>
                  </a:ext>
                </a:extLst>
              </a:tr>
            </a:tbl>
          </a:graphicData>
        </a:graphic>
      </p:graphicFrame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3454593657"/>
              </p:ext>
            </p:extLst>
          </p:nvPr>
        </p:nvGraphicFramePr>
        <p:xfrm>
          <a:off x="7174523" y="3911534"/>
          <a:ext cx="4783015" cy="257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EA7E-72D1-45B2-AAE3-982A1FC6F61C}" type="slidenum">
              <a:rPr lang="zh-TW" altLang="en-US" smtClean="0"/>
              <a:t>4</a:t>
            </a:fld>
            <a:endParaRPr lang="zh-TW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0800" y="716459"/>
            <a:ext cx="10290400" cy="763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開館時間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4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197" y="2252499"/>
            <a:ext cx="6103077" cy="504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159" y="466343"/>
            <a:ext cx="10398494" cy="136211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：報名參加「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圖書館利用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0" y="2270960"/>
            <a:ext cx="3876190" cy="44857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160" y="3866147"/>
            <a:ext cx="1398872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2667747" y="4525929"/>
            <a:ext cx="1931528" cy="4931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線上報名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2679033" y="5388037"/>
            <a:ext cx="1920525" cy="4754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一人一機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gray">
          <a:xfrm>
            <a:off x="2680697" y="6201319"/>
            <a:ext cx="1918578" cy="49835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示範教學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89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676011" y="2479127"/>
            <a:ext cx="2100834" cy="3741790"/>
            <a:chOff x="547" y="0"/>
            <a:chExt cx="2100834" cy="3741790"/>
          </a:xfrm>
        </p:grpSpPr>
        <p:sp>
          <p:nvSpPr>
            <p:cNvPr id="4" name="圓角矩形 3"/>
            <p:cNvSpPr/>
            <p:nvPr/>
          </p:nvSpPr>
          <p:spPr>
            <a:xfrm>
              <a:off x="54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0"/>
                <a:satOff val="0"/>
                <a:lumOff val="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圓角矩形 4"/>
            <p:cNvSpPr txBox="1"/>
            <p:nvPr/>
          </p:nvSpPr>
          <p:spPr>
            <a:xfrm>
              <a:off x="54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電話諮詢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26215656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分機</a:t>
              </a:r>
              <a:r>
                <a:rPr lang="en-US" altLang="zh-TW" sz="2000" b="1" kern="1200" dirty="0" smtClean="0">
                  <a:solidFill>
                    <a:srgbClr val="FFC000"/>
                  </a:solidFill>
                  <a:latin typeface="Arial"/>
                  <a:ea typeface="微軟正黑體"/>
                  <a:cs typeface="+mn-cs"/>
                </a:rPr>
                <a:t>2365</a:t>
              </a:r>
              <a:endParaRPr lang="zh-TW" altLang="en-US" sz="2000" b="1" kern="1200" dirty="0">
                <a:solidFill>
                  <a:srgbClr val="FFC000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6" name="橢圓 5"/>
          <p:cNvSpPr/>
          <p:nvPr/>
        </p:nvSpPr>
        <p:spPr>
          <a:xfrm>
            <a:off x="2103420" y="2703634"/>
            <a:ext cx="1246016" cy="124601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群組 6"/>
          <p:cNvGrpSpPr/>
          <p:nvPr/>
        </p:nvGrpSpPr>
        <p:grpSpPr>
          <a:xfrm>
            <a:off x="3839871" y="2479127"/>
            <a:ext cx="2100834" cy="3741790"/>
            <a:chOff x="2164407" y="0"/>
            <a:chExt cx="2100834" cy="3741790"/>
          </a:xfrm>
        </p:grpSpPr>
        <p:sp>
          <p:nvSpPr>
            <p:cNvPr id="8" name="圓角矩形 7"/>
            <p:cNvSpPr/>
            <p:nvPr/>
          </p:nvSpPr>
          <p:spPr>
            <a:xfrm>
              <a:off x="216440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3961231"/>
                <a:satOff val="-20173"/>
                <a:lumOff val="372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圓角矩形 7"/>
            <p:cNvSpPr txBox="1"/>
            <p:nvPr/>
          </p:nvSpPr>
          <p:spPr>
            <a:xfrm>
              <a:off x="216440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E-mail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詢問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/>
          <p:cNvSpPr/>
          <p:nvPr/>
        </p:nvSpPr>
        <p:spPr>
          <a:xfrm>
            <a:off x="4267280" y="2703634"/>
            <a:ext cx="1246016" cy="12460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群組 10"/>
          <p:cNvGrpSpPr/>
          <p:nvPr/>
        </p:nvGrpSpPr>
        <p:grpSpPr>
          <a:xfrm>
            <a:off x="6003730" y="2479127"/>
            <a:ext cx="2100834" cy="3741790"/>
            <a:chOff x="4328266" y="0"/>
            <a:chExt cx="2100834" cy="3741790"/>
          </a:xfrm>
        </p:grpSpPr>
        <p:sp>
          <p:nvSpPr>
            <p:cNvPr id="12" name="圓角矩形 11"/>
            <p:cNvSpPr/>
            <p:nvPr/>
          </p:nvSpPr>
          <p:spPr>
            <a:xfrm>
              <a:off x="4328266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7922463"/>
                <a:satOff val="-40347"/>
                <a:lumOff val="745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圓角矩形 10"/>
            <p:cNvSpPr txBox="1"/>
            <p:nvPr/>
          </p:nvSpPr>
          <p:spPr>
            <a:xfrm>
              <a:off x="4328266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000" kern="120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14" name="橢圓 13"/>
          <p:cNvSpPr/>
          <p:nvPr/>
        </p:nvSpPr>
        <p:spPr>
          <a:xfrm>
            <a:off x="6431139" y="2703634"/>
            <a:ext cx="1246016" cy="12460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4"/>
          <p:cNvGrpSpPr/>
          <p:nvPr/>
        </p:nvGrpSpPr>
        <p:grpSpPr>
          <a:xfrm>
            <a:off x="8168137" y="2479127"/>
            <a:ext cx="2323943" cy="3741790"/>
            <a:chOff x="6492673" y="0"/>
            <a:chExt cx="2323943" cy="3741790"/>
          </a:xfrm>
        </p:grpSpPr>
        <p:sp>
          <p:nvSpPr>
            <p:cNvPr id="16" name="圓角矩形 15"/>
            <p:cNvSpPr/>
            <p:nvPr/>
          </p:nvSpPr>
          <p:spPr>
            <a:xfrm>
              <a:off x="6492673" y="0"/>
              <a:ext cx="2323943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11883694"/>
                <a:satOff val="-60520"/>
                <a:lumOff val="1117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圓角矩形 13"/>
            <p:cNvSpPr txBox="1"/>
            <p:nvPr/>
          </p:nvSpPr>
          <p:spPr>
            <a:xfrm>
              <a:off x="6492673" y="1496716"/>
              <a:ext cx="2323943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報名進階課程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圖書館講習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橢圓 17"/>
          <p:cNvSpPr/>
          <p:nvPr/>
        </p:nvSpPr>
        <p:spPr>
          <a:xfrm>
            <a:off x="8707100" y="2729827"/>
            <a:ext cx="1246016" cy="124601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左-右雙向箭號 18"/>
          <p:cNvSpPr/>
          <p:nvPr/>
        </p:nvSpPr>
        <p:spPr>
          <a:xfrm>
            <a:off x="2028128" y="5366504"/>
            <a:ext cx="8111287" cy="773377"/>
          </a:xfrm>
          <a:prstGeom prst="leftRightArrow">
            <a:avLst/>
          </a:prstGeom>
          <a:solidFill>
            <a:srgbClr val="964305">
              <a:tint val="40000"/>
              <a:hueOff val="0"/>
              <a:satOff val="0"/>
              <a:lumOff val="0"/>
              <a:alphaOff val="0"/>
            </a:srgbClr>
          </a:solid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6048119" y="4317231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參考諮詢台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45914" y="5568526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路上，圖書館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與您相伴！</a:t>
            </a: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79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總結：圖書館都幫您準備好了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095382"/>
              </p:ext>
            </p:extLst>
          </p:nvPr>
        </p:nvGraphicFramePr>
        <p:xfrm>
          <a:off x="1279525" y="2193925"/>
          <a:ext cx="4944812" cy="4495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8321002"/>
              </p:ext>
            </p:extLst>
          </p:nvPr>
        </p:nvGraphicFramePr>
        <p:xfrm>
          <a:off x="6415088" y="2193924"/>
          <a:ext cx="5135228" cy="449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4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 rot="19917947">
            <a:off x="1629626" y="1739420"/>
            <a:ext cx="1665869" cy="3558872"/>
            <a:chOff x="1359132" y="345882"/>
            <a:chExt cx="1966239" cy="4200564"/>
          </a:xfrm>
        </p:grpSpPr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9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Freeform 13312">
            <a:extLst>
              <a:ext uri="{FF2B5EF4-FFF2-40B4-BE49-F238E27FC236}">
                <a16:creationId xmlns:a16="http://schemas.microsoft.com/office/drawing/2014/main" id="{36A901D8-68F0-4EDC-8133-6AF6E902A151}"/>
              </a:ext>
            </a:extLst>
          </p:cNvPr>
          <p:cNvSpPr/>
          <p:nvPr/>
        </p:nvSpPr>
        <p:spPr>
          <a:xfrm>
            <a:off x="144377" y="2916005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rgbClr val="BCCA74"/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144377" y="5209254"/>
            <a:ext cx="11823033" cy="97241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</a:rPr>
              <a:t>THANK YOU</a:t>
            </a:r>
            <a:endParaRPr lang="ko-KR" altLang="en-US" sz="5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2199070" y="6422295"/>
            <a:ext cx="9144000" cy="28803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圖書館見</a:t>
            </a:r>
            <a:endParaRPr lang="en-US" altLang="ko-KR" sz="2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43</a:t>
            </a:fld>
            <a:endParaRPr lang="en-US" altLang="zh-TW" dirty="0"/>
          </a:p>
        </p:txBody>
      </p:sp>
      <p:sp>
        <p:nvSpPr>
          <p:cNvPr id="30" name="TextBox 4"/>
          <p:cNvSpPr txBox="1"/>
          <p:nvPr/>
        </p:nvSpPr>
        <p:spPr>
          <a:xfrm>
            <a:off x="3599589" y="2138837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zh-TW" sz="2400" dirty="0" smtClean="0">
                <a:latin typeface="Agency FB" panose="020B0503020202020204" pitchFamily="34" charset="0"/>
              </a:rPr>
              <a:t>I </a:t>
            </a:r>
            <a:r>
              <a:rPr lang="en-US" altLang="zh-TW" sz="2400" dirty="0">
                <a:latin typeface="Agency FB" panose="020B0503020202020204" pitchFamily="34" charset="0"/>
              </a:rPr>
              <a:t>have always imagined that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Paradise</a:t>
            </a:r>
            <a:r>
              <a:rPr lang="en-US" altLang="zh-TW" sz="2400" dirty="0">
                <a:latin typeface="Agency FB" panose="020B0503020202020204" pitchFamily="34" charset="0"/>
              </a:rPr>
              <a:t> will be a kind of a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Library</a:t>
            </a:r>
            <a:r>
              <a:rPr lang="en-US" altLang="zh-TW" sz="2400" dirty="0" smtClean="0">
                <a:latin typeface="Agency FB" panose="020B0503020202020204" pitchFamily="34" charset="0"/>
              </a:rPr>
              <a:t>. </a:t>
            </a:r>
            <a:endParaRPr lang="en-US" altLang="zh-TW" sz="2400" dirty="0">
              <a:latin typeface="Agency FB" panose="020B0503020202020204" pitchFamily="34" charset="0"/>
            </a:endParaRP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Jorge Luis Borges </a:t>
            </a: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(1899-1986. Argentine writer)</a:t>
            </a:r>
            <a:endParaRPr lang="en-US" altLang="ko-KR" sz="2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50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pPr>
              <a:buSzPts val="280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借閱規則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119" name="Google Shape;1119;p50"/>
          <p:cNvGraphicFramePr/>
          <p:nvPr>
            <p:extLst>
              <p:ext uri="{D42A27DB-BD31-4B8C-83A1-F6EECF244321}">
                <p14:modId xmlns:p14="http://schemas.microsoft.com/office/powerpoint/2010/main" val="1426539072"/>
              </p:ext>
            </p:extLst>
          </p:nvPr>
        </p:nvGraphicFramePr>
        <p:xfrm>
          <a:off x="967338" y="2075843"/>
          <a:ext cx="8735548" cy="32627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2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207">
                  <a:extLst>
                    <a:ext uri="{9D8B030D-6E8A-4147-A177-3AD203B41FA5}">
                      <a16:colId xmlns:a16="http://schemas.microsoft.com/office/drawing/2014/main" val="570524014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221369648"/>
                    </a:ext>
                  </a:extLst>
                </a:gridCol>
                <a:gridCol w="2195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8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</a:t>
                      </a:r>
                      <a:endParaRPr lang="en-US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類型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數量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借期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續借</a:t>
                      </a:r>
                      <a:r>
                        <a:rPr lang="en-US" altLang="zh-TW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/ </a:t>
                      </a:r>
                      <a:r>
                        <a:rPr lang="zh-TW" altLang="zh-TW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逾期罰款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借還地點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1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書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  <a:r>
                        <a:rPr lang="zh-TW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天</a:t>
                      </a: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系統續借</a:t>
                      </a:r>
                      <a:endParaRPr lang="zh-TW" altLang="zh-TW" sz="24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每冊每日</a:t>
                      </a:r>
                      <a:r>
                        <a:rPr lang="en-US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各館流通櫃臺</a:t>
                      </a:r>
                      <a:endParaRPr lang="zh-TW" altLang="zh-TW" sz="18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1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非書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件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不可續借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每件每日</a:t>
                      </a:r>
                      <a:r>
                        <a:rPr lang="en-US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總館</a:t>
                      </a:r>
                      <a:r>
                        <a:rPr lang="en-US" altLang="zh-TW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樓流通櫃臺</a:t>
                      </a:r>
                      <a:endParaRPr lang="zh-TW" altLang="zh-TW" sz="18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00" marR="121900" marT="91433" marB="91433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1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平板</a:t>
                      </a:r>
                      <a:endParaRPr lang="zh-TW" altLang="zh-TW" sz="2400" kern="100" dirty="0" smtClean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不可續借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每臺每日</a:t>
                      </a:r>
                      <a:r>
                        <a:rPr lang="en-US" altLang="zh-TW" sz="24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2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>
                    <a:lnL w="19050" cap="flat" cmpd="sng" algn="ctr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2F3F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EA7E-72D1-45B2-AAE3-982A1FC6F61C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950800" y="5338583"/>
            <a:ext cx="1123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借閱規定請參考：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http://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www.lib.tku.edu.tw/zh_tw/services/service1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期刊、參考用書、報紙、微縮資料、特藏資料等不提供外借，只供館內閱覽。</a:t>
            </a:r>
            <a:endParaRPr lang="en-US" alt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17215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EA7E-72D1-45B2-AAE3-982A1FC6F61C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ko-KR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淡水校園</a:t>
            </a:r>
            <a:r>
              <a:rPr lang="en-US" altLang="zh-TW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endParaRPr lang="en-US" altLang="ko-KR" sz="18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Oval 19"/>
          <p:cNvSpPr/>
          <p:nvPr/>
        </p:nvSpPr>
        <p:spPr>
          <a:xfrm>
            <a:off x="6998196" y="2288050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Oval 20"/>
          <p:cNvSpPr/>
          <p:nvPr/>
        </p:nvSpPr>
        <p:spPr>
          <a:xfrm>
            <a:off x="6974384" y="3632199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7" name="Oval 21"/>
          <p:cNvSpPr/>
          <p:nvPr/>
        </p:nvSpPr>
        <p:spPr>
          <a:xfrm>
            <a:off x="6950572" y="4976348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pic>
        <p:nvPicPr>
          <p:cNvPr id="8" name="Picture 3" descr="C:\Users\user\Desktop\38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3" b="99661" l="5325" r="90523">
                        <a14:foregroundMark x1="29242" y1="34326" x2="29242" y2="34326"/>
                        <a14:foregroundMark x1="29603" y1="32769" x2="29603" y2="32769"/>
                        <a14:foregroundMark x1="12816" y1="56398" x2="12816" y2="56398"/>
                        <a14:foregroundMark x1="5415" y1="65606" x2="5415" y2="65606"/>
                        <a14:foregroundMark x1="25722" y1="82938" x2="25722" y2="82938"/>
                        <a14:foregroundMark x1="68773" y1="57414" x2="68773" y2="57414"/>
                        <a14:foregroundMark x1="57581" y1="30670" x2="57581" y2="30670"/>
                        <a14:foregroundMark x1="67419" y1="53487" x2="67419" y2="53487"/>
                        <a14:foregroundMark x1="62184" y1="53216" x2="62184" y2="53216"/>
                        <a14:foregroundMark x1="66697" y1="52945" x2="84567" y2="56940"/>
                        <a14:foregroundMark x1="72653" y1="68179" x2="90523" y2="66080"/>
                        <a14:foregroundMark x1="86282" y1="97901" x2="84567" y2="99458"/>
                        <a14:foregroundMark x1="57581" y1="34326" x2="55505" y2="26473"/>
                        <a14:foregroundMark x1="51354" y1="25931" x2="38718" y2="25118"/>
                        <a14:foregroundMark x1="66606" y1="51388" x2="74819" y2="53487"/>
                        <a14:foregroundMark x1="26173" y1="28775" x2="26173" y2="28775"/>
                        <a14:foregroundMark x1="25632" y1="29316" x2="26354" y2="37035"/>
                        <a14:foregroundMark x1="27166" y1="37238" x2="29061" y2="37576"/>
                        <a14:foregroundMark x1="29332" y1="37982" x2="33032" y2="37982"/>
                        <a14:foregroundMark x1="46351" y1="30704" x2="46351" y2="30704"/>
                        <a14:foregroundMark x1="37915" y1="27150" x2="46351" y2="34471"/>
                        <a14:backgroundMark x1="73375" y1="19634" x2="74097" y2="48003"/>
                        <a14:backgroundMark x1="66245" y1="50440" x2="76986" y2="5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573851"/>
            <a:ext cx="4212957" cy="56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9168341" y="2288050"/>
            <a:ext cx="302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24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9876373" y="220049"/>
            <a:ext cx="4306287" cy="1239011"/>
            <a:chOff x="11828" y="3495098"/>
            <a:chExt cx="2632599" cy="757455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625925" y="3495098"/>
              <a:ext cx="2018502" cy="40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733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3733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292316" y="3321205"/>
            <a:ext cx="3517460" cy="3390476"/>
            <a:chOff x="6143916" y="1960940"/>
            <a:chExt cx="2638095" cy="2542857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3916" y="1960940"/>
              <a:ext cx="2638095" cy="2542857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5" name="矩形 14"/>
            <p:cNvSpPr/>
            <p:nvPr/>
          </p:nvSpPr>
          <p:spPr>
            <a:xfrm>
              <a:off x="6352765" y="3312785"/>
              <a:ext cx="2240914" cy="62711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accent3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710600"/>
            <a:ext cx="4032448" cy="875273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1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第一次使用請先設定</a:t>
            </a:r>
            <a:r>
              <a:rPr lang="en-US" altLang="zh-TW" sz="21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endParaRPr lang="zh-TW" altLang="en-US" sz="21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287981" y="2342769"/>
            <a:ext cx="8736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路徑：圖書館首頁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續借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個人資料與借閱紀錄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13" y="4832433"/>
            <a:ext cx="2838388" cy="1824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0" name="文字方塊 19"/>
          <p:cNvSpPr txBox="1"/>
          <p:nvPr/>
        </p:nvSpPr>
        <p:spPr>
          <a:xfrm>
            <a:off x="3276591" y="2860657"/>
            <a:ext cx="3052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u"/>
            </a:pPr>
            <a:r>
              <a:rPr lang="en-US" altLang="zh-TW" sz="2000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r>
              <a:rPr lang="zh-TW" altLang="en-US" sz="2000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限四位數字，忘記請自行重設</a:t>
            </a:r>
            <a:endParaRPr lang="en-US" altLang="zh-TW" sz="2000" dirty="0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98" b="82980" l="29526" r="75323">
                        <a14:foregroundMark x1="66056" y1="50999" x2="66056" y2="50999"/>
                        <a14:foregroundMark x1="53233" y1="62205" x2="53233" y2="62205"/>
                        <a14:foregroundMark x1="53556" y1="71411" x2="53556" y2="71411"/>
                        <a14:foregroundMark x1="36207" y1="66808" x2="36207" y2="66808"/>
                        <a14:foregroundMark x1="35991" y1="75227" x2="35991" y2="75227"/>
                        <a14:foregroundMark x1="33621" y1="63719" x2="33621" y2="63719"/>
                        <a14:foregroundMark x1="38039" y1="62568" x2="38039" y2="62568"/>
                        <a14:foregroundMark x1="41810" y1="63719" x2="41810" y2="63719"/>
                        <a14:foregroundMark x1="42996" y1="67171" x2="42996" y2="67171"/>
                        <a14:foregroundMark x1="43319" y1="71411" x2="43319" y2="71411"/>
                        <a14:foregroundMark x1="43534" y1="73773" x2="43534" y2="73773"/>
                        <a14:foregroundMark x1="72522" y1="42641" x2="72522" y2="42641"/>
                        <a14:foregroundMark x1="70797" y1="41672" x2="70474" y2="58934"/>
                        <a14:foregroundMark x1="70474" y1="59116" x2="69289" y2="60267"/>
                        <a14:foregroundMark x1="69073" y1="60388" x2="67888" y2="60569"/>
                        <a14:foregroundMark x1="59375" y1="59237" x2="59375" y2="59237"/>
                        <a14:foregroundMark x1="57866" y1="48698" x2="57866" y2="48698"/>
                        <a14:foregroundMark x1="52047" y1="44942" x2="52047" y2="44942"/>
                        <a14:foregroundMark x1="50000" y1="47426" x2="50000" y2="47426"/>
                        <a14:foregroundMark x1="70151" y1="46760" x2="70151" y2="46760"/>
                        <a14:foregroundMark x1="57328" y1="73228" x2="57328" y2="73228"/>
                        <a14:foregroundMark x1="62284" y1="67171" x2="62284" y2="67171"/>
                        <a14:foregroundMark x1="61746" y1="76196" x2="61746" y2="76196"/>
                        <a14:foregroundMark x1="40948" y1="77529" x2="40948" y2="77529"/>
                        <a14:foregroundMark x1="35345" y1="79164" x2="35345" y2="79164"/>
                        <a14:foregroundMark x1="48491" y1="80012" x2="48491" y2="80012"/>
                        <a14:foregroundMark x1="55819" y1="79649" x2="55819" y2="79649"/>
                        <a14:foregroundMark x1="64009" y1="72078" x2="64009" y2="72078"/>
                        <a14:foregroundMark x1="58190" y1="68322" x2="58190" y2="68322"/>
                        <a14:foregroundMark x1="55603" y1="64506" x2="55603" y2="64506"/>
                        <a14:foregroundMark x1="57004" y1="62568" x2="57004" y2="62568"/>
                        <a14:foregroundMark x1="57866" y1="56814" x2="57866" y2="56814"/>
                        <a14:foregroundMark x1="57866" y1="56814" x2="57866" y2="56814"/>
                        <a14:foregroundMark x1="56142" y1="53846" x2="56142" y2="53846"/>
                        <a14:foregroundMark x1="56142" y1="53846" x2="56142" y2="53846"/>
                        <a14:foregroundMark x1="52047" y1="50697" x2="52047" y2="50697"/>
                        <a14:foregroundMark x1="50000" y1="50212" x2="50000" y2="50212"/>
                        <a14:foregroundMark x1="58728" y1="47426" x2="58728" y2="47426"/>
                        <a14:backgroundMark x1="69073" y1="65415" x2="68427" y2="60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18930" r="24541" b="17038"/>
          <a:stretch/>
        </p:blipFill>
        <p:spPr>
          <a:xfrm rot="777434">
            <a:off x="11195688" y="2868227"/>
            <a:ext cx="725955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矩形 21"/>
          <p:cNvSpPr/>
          <p:nvPr/>
        </p:nvSpPr>
        <p:spPr>
          <a:xfrm>
            <a:off x="4799590" y="4388349"/>
            <a:ext cx="1540164" cy="397163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133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靠卡借書</a:t>
            </a:r>
            <a:endParaRPr lang="zh-TW" altLang="en-US" sz="2133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Picture 5" descr="D:\參考組_鳳儀\大學學習-103學年(唐移交)\106學年\教材\20170626_10481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02" b="80322" l="292" r="80394">
                        <a14:foregroundMark x1="2697" y1="25248" x2="10204" y2="24505"/>
                        <a14:foregroundMark x1="9840" y1="25248" x2="12974" y2="24752"/>
                        <a14:foregroundMark x1="13411" y1="26114" x2="13484" y2="30446"/>
                        <a14:foregroundMark x1="14286" y1="30693" x2="14286" y2="31931"/>
                        <a14:foregroundMark x1="16399" y1="30693" x2="16691" y2="33045"/>
                        <a14:foregroundMark x1="14796" y1="37624" x2="14796" y2="37624"/>
                        <a14:foregroundMark x1="17857" y1="40470" x2="17857" y2="40470"/>
                        <a14:foregroundMark x1="39431" y1="25866" x2="39431" y2="25866"/>
                        <a14:foregroundMark x1="66254" y1="42079" x2="66254" y2="42079"/>
                        <a14:foregroundMark x1="65743" y1="37376" x2="65743" y2="37376"/>
                        <a14:foregroundMark x1="73105" y1="31064" x2="73105" y2="31064"/>
                        <a14:foregroundMark x1="70627" y1="40347" x2="70627" y2="40347"/>
                        <a14:foregroundMark x1="70481" y1="39851" x2="70773" y2="37624"/>
                        <a14:foregroundMark x1="70262" y1="36262" x2="70262" y2="36262"/>
                        <a14:foregroundMark x1="78936" y1="22153" x2="78936" y2="22153"/>
                        <a14:foregroundMark x1="67420" y1="46782" x2="67420" y2="46782"/>
                        <a14:foregroundMark x1="73032" y1="39356" x2="73032" y2="39356"/>
                        <a14:foregroundMark x1="77624" y1="35520" x2="77624" y2="35520"/>
                        <a14:foregroundMark x1="78061" y1="33045" x2="78061" y2="33045"/>
                        <a14:foregroundMark x1="80394" y1="37376" x2="80394" y2="37376"/>
                        <a14:foregroundMark x1="61735" y1="52847" x2="61735" y2="52847"/>
                        <a14:foregroundMark x1="61735" y1="57178" x2="61735" y2="57178"/>
                        <a14:foregroundMark x1="62026" y1="58911" x2="62026" y2="58911"/>
                        <a14:foregroundMark x1="65087" y1="58292" x2="65087" y2="58292"/>
                        <a14:foregroundMark x1="64431" y1="58911" x2="64431" y2="5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9344" r="17280" b="29359"/>
          <a:stretch/>
        </p:blipFill>
        <p:spPr bwMode="auto">
          <a:xfrm>
            <a:off x="4315617" y="235943"/>
            <a:ext cx="5390875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圖說文字 18"/>
          <p:cNvSpPr/>
          <p:nvPr/>
        </p:nvSpPr>
        <p:spPr>
          <a:xfrm>
            <a:off x="11203002" y="2267707"/>
            <a:ext cx="896707" cy="440077"/>
          </a:xfrm>
          <a:prstGeom prst="wedgeRectCallout">
            <a:avLst>
              <a:gd name="adj1" fmla="val -20833"/>
              <a:gd name="adj2" fmla="val 79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00B050"/>
                </a:solidFill>
              </a:rPr>
              <a:t>滅菌機</a:t>
            </a:r>
            <a:endParaRPr lang="zh-TW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標題 23"/>
          <p:cNvSpPr>
            <a:spLocks noGrp="1"/>
          </p:cNvSpPr>
          <p:nvPr>
            <p:ph type="title"/>
          </p:nvPr>
        </p:nvSpPr>
        <p:spPr/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pPr>
              <a:buSzPts val="280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還書口與還書箱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EA7E-72D1-45B2-AAE3-982A1FC6F61C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28935" y="1335707"/>
            <a:ext cx="11839715" cy="3840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altLang="ko-KR" sz="2133" dirty="0">
              <a:solidFill>
                <a:schemeClr val="accent6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Oval 19"/>
          <p:cNvSpPr/>
          <p:nvPr/>
        </p:nvSpPr>
        <p:spPr>
          <a:xfrm>
            <a:off x="6998196" y="2288050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Oval 20"/>
          <p:cNvSpPr/>
          <p:nvPr/>
        </p:nvSpPr>
        <p:spPr>
          <a:xfrm>
            <a:off x="6974384" y="3632199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7" name="Oval 21"/>
          <p:cNvSpPr/>
          <p:nvPr/>
        </p:nvSpPr>
        <p:spPr>
          <a:xfrm>
            <a:off x="6950572" y="4976348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12" name="群組 11"/>
          <p:cNvGrpSpPr/>
          <p:nvPr/>
        </p:nvGrpSpPr>
        <p:grpSpPr>
          <a:xfrm>
            <a:off x="0" y="5793166"/>
            <a:ext cx="2930685" cy="885965"/>
            <a:chOff x="0" y="4304950"/>
            <a:chExt cx="2198014" cy="66447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744" y="3933008"/>
              <a:ext cx="632672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179512" y="4304950"/>
              <a:ext cx="2018502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67" b="1" dirty="0">
                  <a:solidFill>
                    <a:srgbClr val="41C5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1F</a:t>
              </a:r>
              <a:endParaRPr lang="zh-TW" altLang="en-US" sz="2667" b="1" dirty="0">
                <a:solidFill>
                  <a:srgbClr val="41C5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3" b="90860" l="9928" r="89982">
                        <a14:backgroundMark x1="27617" y1="83954" x2="78339" y2="76032"/>
                        <a14:backgroundMark x1="78700" y1="67908" x2="77708" y2="86188"/>
                        <a14:backgroundMark x1="65794" y1="82735" x2="76083" y2="83209"/>
                        <a14:backgroundMark x1="40794" y1="74543" x2="70487" y2="73798"/>
                        <a14:backgroundMark x1="82942" y1="65674" x2="83303" y2="69871"/>
                        <a14:backgroundMark x1="24729" y1="35274" x2="66787" y2="14083"/>
                        <a14:backgroundMark x1="40523" y1="17062" x2="73375" y2="26405"/>
                        <a14:backgroundMark x1="26986" y1="35071" x2="80325" y2="35816"/>
                        <a14:backgroundMark x1="87545" y1="29858" x2="86282" y2="89844"/>
                        <a14:backgroundMark x1="24729" y1="51117" x2="24729" y2="51117"/>
                        <a14:backgroundMark x1="21751" y1="47393" x2="26986" y2="548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9" t="39203" r="24616" b="35517"/>
          <a:stretch/>
        </p:blipFill>
        <p:spPr>
          <a:xfrm>
            <a:off x="239349" y="1685598"/>
            <a:ext cx="4255413" cy="308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16" name="Picture 4" descr="D:\參考組_鳳儀\大學學習-103學年(唐移交)\106學年\教材\20170626_1054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63" b="93272" l="52434" r="91077">
                        <a14:foregroundMark x1="80678" y1="31040" x2="80678" y2="31040"/>
                        <a14:foregroundMark x1="78245" y1="74618" x2="78245" y2="74618"/>
                        <a14:foregroundMark x1="81416" y1="69572" x2="81416" y2="69572"/>
                        <a14:foregroundMark x1="75221" y1="93272" x2="75221" y2="93272"/>
                        <a14:backgroundMark x1="54646" y1="14985" x2="54646" y2="14985"/>
                        <a14:backgroundMark x1="61062" y1="14985" x2="61062" y2="14985"/>
                        <a14:backgroundMark x1="66667" y1="10703" x2="66077" y2="24924"/>
                        <a14:backgroundMark x1="65487" y1="14067" x2="55678" y2="21560"/>
                        <a14:backgroundMark x1="56268" y1="29817" x2="58628" y2="36544"/>
                        <a14:backgroundMark x1="59661" y1="29358" x2="59661" y2="29358"/>
                        <a14:backgroundMark x1="61283" y1="40673" x2="61283" y2="40673"/>
                        <a14:backgroundMark x1="61652" y1="43425" x2="61652" y2="43425"/>
                        <a14:backgroundMark x1="61062" y1="39450" x2="61062" y2="39450"/>
                        <a14:backgroundMark x1="59808" y1="28746" x2="59808" y2="28746"/>
                        <a14:backgroundMark x1="61504" y1="40367" x2="61504" y2="40367"/>
                        <a14:backgroundMark x1="61873" y1="42661" x2="61873" y2="42661"/>
                        <a14:backgroundMark x1="87611" y1="31040" x2="87611" y2="31040"/>
                        <a14:backgroundMark x1="86652" y1="32110" x2="87906" y2="32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65" t="17321" r="9099" b="3234"/>
          <a:stretch/>
        </p:blipFill>
        <p:spPr bwMode="auto">
          <a:xfrm rot="21169005">
            <a:off x="7473749" y="1349886"/>
            <a:ext cx="4489256" cy="4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936" y1="19883" x2="57310" y2="20468"/>
                        <a14:foregroundMark x1="15205" y1="41520" x2="15205" y2="57018"/>
                        <a14:foregroundMark x1="29532" y1="78947" x2="52924" y2="81579"/>
                        <a14:foregroundMark x1="80994" y1="72807" x2="84503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97" y="3375529"/>
            <a:ext cx="2339119" cy="233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7831315" y="5890478"/>
            <a:ext cx="3659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放置地點：</a:t>
            </a:r>
            <a:endParaRPr lang="en-US" altLang="zh-TW" sz="2400" dirty="0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90575" lvl="1" indent="-380990">
              <a:buFont typeface="Wingdings" panose="05000000000000000000" pitchFamily="2" charset="2"/>
              <a:buChar char="u"/>
            </a:pPr>
            <a:r>
              <a:rPr lang="en-US" altLang="zh-TW" sz="2400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sz="2400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大門處</a:t>
            </a:r>
            <a:endParaRPr lang="zh-TW" altLang="en-US" sz="2400" dirty="0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02768" y="1855009"/>
            <a:ext cx="22445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600" dirty="0">
                <a:solidFill>
                  <a:srgbClr val="00B050"/>
                </a:solidFill>
              </a:rPr>
              <a:t>BUT</a:t>
            </a:r>
            <a:endParaRPr lang="zh-TW" altLang="en-US" sz="9600" dirty="0">
              <a:solidFill>
                <a:srgbClr val="00B05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51670" y="4636238"/>
            <a:ext cx="3066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</a:rPr>
              <a:t>使用時機：</a:t>
            </a:r>
            <a:endParaRPr lang="en-US" altLang="zh-TW" sz="2400" dirty="0">
              <a:solidFill>
                <a:schemeClr val="accent3"/>
              </a:solidFill>
            </a:endParaRPr>
          </a:p>
          <a:p>
            <a:pPr marL="380990" lvl="8" indent="-380990"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accent3"/>
                </a:solidFill>
              </a:rPr>
              <a:t>本僅</a:t>
            </a:r>
            <a:r>
              <a:rPr lang="zh-TW" altLang="en-US" sz="2400" dirty="0">
                <a:solidFill>
                  <a:schemeClr val="accent3"/>
                </a:solidFill>
              </a:rPr>
              <a:t>供</a:t>
            </a:r>
            <a:r>
              <a:rPr lang="zh-TW" altLang="en-US" sz="2400" dirty="0">
                <a:solidFill>
                  <a:schemeClr val="accent3"/>
                </a:solidFill>
              </a:rPr>
              <a:t>閉</a:t>
            </a:r>
            <a:r>
              <a:rPr lang="zh-TW" altLang="en-US" sz="2400" dirty="0">
                <a:solidFill>
                  <a:schemeClr val="accent3"/>
                </a:solidFill>
              </a:rPr>
              <a:t>館</a:t>
            </a:r>
            <a:r>
              <a:rPr lang="zh-TW" altLang="en-US" sz="2400" dirty="0">
                <a:solidFill>
                  <a:schemeClr val="accent3"/>
                </a:solidFill>
              </a:rPr>
              <a:t>時還書</a:t>
            </a:r>
            <a:endParaRPr lang="en-US" altLang="zh-TW" sz="2400" dirty="0">
              <a:solidFill>
                <a:schemeClr val="accent3"/>
              </a:solidFill>
            </a:endParaRPr>
          </a:p>
          <a:p>
            <a:pPr marL="380990" lvl="8" indent="-380990"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accent3"/>
                </a:solidFill>
              </a:rPr>
              <a:t>防疫期間</a:t>
            </a:r>
            <a:r>
              <a:rPr lang="zh-TW" altLang="en-US" sz="2400" dirty="0">
                <a:solidFill>
                  <a:schemeClr val="accent3"/>
                </a:solidFill>
              </a:rPr>
              <a:t>全日</a:t>
            </a:r>
            <a:r>
              <a:rPr lang="zh-TW" altLang="en-US" sz="2400" dirty="0" smtClean="0">
                <a:solidFill>
                  <a:schemeClr val="accent3"/>
                </a:solidFill>
              </a:rPr>
              <a:t>啟用</a:t>
            </a:r>
            <a:endParaRPr lang="zh-TW" altLang="en-US" sz="2400" dirty="0"/>
          </a:p>
        </p:txBody>
      </p:sp>
      <p:grpSp>
        <p:nvGrpSpPr>
          <p:cNvPr id="27" name="群組 26"/>
          <p:cNvGrpSpPr/>
          <p:nvPr/>
        </p:nvGrpSpPr>
        <p:grpSpPr>
          <a:xfrm>
            <a:off x="9843793" y="615998"/>
            <a:ext cx="4306287" cy="1239011"/>
            <a:chOff x="11828" y="3495098"/>
            <a:chExt cx="2632599" cy="75745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文字方塊 28"/>
            <p:cNvSpPr txBox="1"/>
            <p:nvPr/>
          </p:nvSpPr>
          <p:spPr>
            <a:xfrm>
              <a:off x="625925" y="3495098"/>
              <a:ext cx="2018502" cy="40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733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3733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096895" y="6309799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歸還紙本圖書專用，勿擲入非書資料</a:t>
            </a:r>
            <a:endParaRPr lang="en-US" altLang="ko-KR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77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蒐集資料的方法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查找研究主題相關資源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資訊素養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9</a:t>
            </a:fld>
            <a:endParaRPr lang="en-US" altLang="zh-TW"/>
          </a:p>
        </p:txBody>
      </p:sp>
      <p:grpSp>
        <p:nvGrpSpPr>
          <p:cNvPr id="6" name="群組 5"/>
          <p:cNvGrpSpPr/>
          <p:nvPr/>
        </p:nvGrpSpPr>
        <p:grpSpPr>
          <a:xfrm>
            <a:off x="5695347" y="1893271"/>
            <a:ext cx="5687007" cy="4964729"/>
            <a:chOff x="4945224" y="854813"/>
            <a:chExt cx="5687007" cy="4964729"/>
          </a:xfrm>
        </p:grpSpPr>
        <p:grpSp>
          <p:nvGrpSpPr>
            <p:cNvPr id="7" name="群組 6"/>
            <p:cNvGrpSpPr/>
            <p:nvPr/>
          </p:nvGrpSpPr>
          <p:grpSpPr>
            <a:xfrm>
              <a:off x="4945224" y="854813"/>
              <a:ext cx="5687007" cy="4964729"/>
              <a:chOff x="4945224" y="854813"/>
              <a:chExt cx="5687007" cy="4964729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5817636" y="1470654"/>
                <a:ext cx="3956180" cy="3829283"/>
              </a:xfrm>
              <a:prstGeom prst="ellipse">
                <a:avLst/>
              </a:prstGeom>
              <a:noFill/>
              <a:ln w="60325">
                <a:solidFill>
                  <a:srgbClr val="DDC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0" name="圓角矩形 9"/>
              <p:cNvSpPr/>
              <p:nvPr/>
            </p:nvSpPr>
            <p:spPr>
              <a:xfrm>
                <a:off x="6993293" y="854813"/>
                <a:ext cx="1819469" cy="1138335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、界定問題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定義問題所在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確定所需</a:t>
                </a:r>
                <a:r>
                  <a:rPr lang="zh-TW" altLang="en-US" sz="16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圓角矩形 10"/>
              <p:cNvSpPr/>
              <p:nvPr/>
            </p:nvSpPr>
            <p:spPr>
              <a:xfrm>
                <a:off x="8812761" y="2090279"/>
                <a:ext cx="1819469" cy="1138335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、擬訂策略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確定資源範圍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列出優先</a:t>
                </a:r>
                <a:r>
                  <a:rPr lang="zh-TW" altLang="en-US" sz="16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順序</a:t>
                </a:r>
                <a:endPara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圓角矩形 11"/>
              <p:cNvSpPr/>
              <p:nvPr/>
            </p:nvSpPr>
            <p:spPr>
              <a:xfrm>
                <a:off x="8812762" y="3549606"/>
                <a:ext cx="1819469" cy="1138335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、取得資訊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找到資源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取得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圓角矩形 13"/>
              <p:cNvSpPr/>
              <p:nvPr/>
            </p:nvSpPr>
            <p:spPr>
              <a:xfrm>
                <a:off x="6885991" y="4681207"/>
                <a:ext cx="1819469" cy="1138335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、利用資訊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閱讀資訊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摘要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圓角矩形 14"/>
              <p:cNvSpPr/>
              <p:nvPr/>
            </p:nvSpPr>
            <p:spPr>
              <a:xfrm>
                <a:off x="4945225" y="2065350"/>
                <a:ext cx="1819469" cy="1138335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、評鑑結果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檢視過程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評鑑成果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圓角矩形 15"/>
              <p:cNvSpPr/>
              <p:nvPr/>
            </p:nvSpPr>
            <p:spPr>
              <a:xfrm>
                <a:off x="4945224" y="3522772"/>
                <a:ext cx="1819469" cy="1138335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、整合資訊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系統組織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內化呈現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6727163" y="2839584"/>
              <a:ext cx="213712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contourW="12700">
                <a:contourClr>
                  <a:srgbClr val="FFC000"/>
                </a:contourClr>
              </a:sp3d>
            </a:bodyPr>
            <a:lstStyle/>
            <a:p>
              <a:pPr algn="ctr"/>
              <a:r>
                <a:rPr lang="en-US" altLang="zh-TW" sz="6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BIG 6</a:t>
              </a:r>
              <a:endParaRPr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993767" y="2155508"/>
            <a:ext cx="29546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資訊素養</a:t>
            </a:r>
            <a:endParaRPr lang="en-US" altLang="zh-TW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六大技能</a:t>
            </a:r>
            <a:endParaRPr lang="zh-TW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8622" y="3989933"/>
            <a:ext cx="39998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資訊利用模式</a:t>
            </a:r>
            <a:r>
              <a:rPr lang="en-US" altLang="zh-TW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tf03462902_win32</Template>
  <TotalTime>540</TotalTime>
  <Words>2442</Words>
  <Application>Microsoft Office PowerPoint</Application>
  <PresentationFormat>寬螢幕</PresentationFormat>
  <Paragraphs>518</Paragraphs>
  <Slides>43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9" baseType="lpstr">
      <vt:lpstr>맑은 고딕</vt:lpstr>
      <vt:lpstr>Microsoft YaHei</vt:lpstr>
      <vt:lpstr>宋体</vt:lpstr>
      <vt:lpstr>Work Sans</vt:lpstr>
      <vt:lpstr>微軟正黑體</vt:lpstr>
      <vt:lpstr>微軟正黑體 Light</vt:lpstr>
      <vt:lpstr>新細明體</vt:lpstr>
      <vt:lpstr>標楷體</vt:lpstr>
      <vt:lpstr>Agency FB</vt:lpstr>
      <vt:lpstr>Arial</vt:lpstr>
      <vt:lpstr>Calibri</vt:lpstr>
      <vt:lpstr>Symbol</vt:lpstr>
      <vt:lpstr>Times New Roman</vt:lpstr>
      <vt:lpstr>Wingdings</vt:lpstr>
      <vt:lpstr>Wingdings 2</vt:lpstr>
      <vt:lpstr>Educational subjects 16x9</vt:lpstr>
      <vt:lpstr>查找與使用圖書館資源</vt:lpstr>
      <vt:lpstr>圖書館的空間與服務</vt:lpstr>
      <vt:lpstr>PowerPoint 簡報</vt:lpstr>
      <vt:lpstr>開館時間</vt:lpstr>
      <vt:lpstr>借閱規則</vt:lpstr>
      <vt:lpstr>PowerPoint 簡報</vt:lpstr>
      <vt:lpstr>還書口與還書箱</vt:lpstr>
      <vt:lpstr>蒐集資料的方法</vt:lpstr>
      <vt:lpstr>資訊素養</vt:lpstr>
      <vt:lpstr>研究主題的靈感來源</vt:lpstr>
      <vt:lpstr>研究問題分析與擬定主題概念</vt:lpstr>
      <vt:lpstr>手邊的線索</vt:lpstr>
      <vt:lpstr>關於「關鍵字」</vt:lpstr>
      <vt:lpstr>查找資料的管道</vt:lpstr>
      <vt:lpstr>找查達人的最愛</vt:lpstr>
      <vt:lpstr>找查達人的最愛</vt:lpstr>
      <vt:lpstr>找查達人的最愛</vt:lpstr>
      <vt:lpstr>找查達人的最愛</vt:lpstr>
      <vt:lpstr>找查達人開始找：圖書</vt:lpstr>
      <vt:lpstr>找查達人開始找：電子書</vt:lpstr>
      <vt:lpstr>找查達人開始找：期刊</vt:lpstr>
      <vt:lpstr>找查達人開始找：期刊</vt:lpstr>
      <vt:lpstr>找查達人常用功能：預約/調閱</vt:lpstr>
      <vt:lpstr>找查達人常用功能：急用圖書資料申請</vt:lpstr>
      <vt:lpstr>找查達人開始找：資源探索</vt:lpstr>
      <vt:lpstr>找查達人開始找：資料庫</vt:lpstr>
      <vt:lpstr>找查達人開始找：資料庫</vt:lpstr>
      <vt:lpstr>找查達人開始找：常用資料庫</vt:lpstr>
      <vt:lpstr>找查達人開始找：期刊與資料庫</vt:lpstr>
      <vt:lpstr>找查達人還會找：有聲書</vt:lpstr>
      <vt:lpstr>找查達人還會找：有聲書</vt:lpstr>
      <vt:lpstr>找查達人開始用：EndNote書目管理軟體</vt:lpstr>
      <vt:lpstr>找查達人開始用：EndNote書目管理軟體</vt:lpstr>
      <vt:lpstr>找查達人開始找：資源探索與資料庫</vt:lpstr>
      <vt:lpstr>找查達人開始用：Google Scholar</vt:lpstr>
      <vt:lpstr>找查達人開始用：Google Scholar</vt:lpstr>
      <vt:lpstr>找查達人常用功能：我要推薦</vt:lpstr>
      <vt:lpstr>找查達人常用功能：找無館藏館際借書與複印 </vt:lpstr>
      <vt:lpstr>找查達人常用功能：「學術倫理」專頁</vt:lpstr>
      <vt:lpstr>找查達人常用功能：報名參加「圖書館利用講習」(延伸學習)</vt:lpstr>
      <vt:lpstr>諮詢管道</vt:lpstr>
      <vt:lpstr>總結：圖書館都幫您準備好了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TKU</dc:creator>
  <cp:lastModifiedBy>吳理莉</cp:lastModifiedBy>
  <cp:revision>167</cp:revision>
  <dcterms:created xsi:type="dcterms:W3CDTF">2020-09-23T08:29:05Z</dcterms:created>
  <dcterms:modified xsi:type="dcterms:W3CDTF">2021-10-19T01:22:39Z</dcterms:modified>
</cp:coreProperties>
</file>