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7" r:id="rId2"/>
    <p:sldId id="272" r:id="rId3"/>
    <p:sldId id="273" r:id="rId4"/>
    <p:sldId id="276" r:id="rId5"/>
    <p:sldId id="278" r:id="rId6"/>
    <p:sldId id="333" r:id="rId7"/>
    <p:sldId id="334" r:id="rId8"/>
    <p:sldId id="335" r:id="rId9"/>
    <p:sldId id="277" r:id="rId10"/>
    <p:sldId id="279" r:id="rId11"/>
    <p:sldId id="280" r:id="rId12"/>
    <p:sldId id="283" r:id="rId13"/>
    <p:sldId id="282" r:id="rId14"/>
    <p:sldId id="281" r:id="rId15"/>
    <p:sldId id="275" r:id="rId16"/>
    <p:sldId id="289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3" r:id="rId25"/>
    <p:sldId id="294" r:id="rId26"/>
    <p:sldId id="298" r:id="rId27"/>
    <p:sldId id="296" r:id="rId28"/>
    <p:sldId id="297" r:id="rId29"/>
    <p:sldId id="299" r:id="rId30"/>
    <p:sldId id="301" r:id="rId31"/>
    <p:sldId id="295" r:id="rId32"/>
    <p:sldId id="367" r:id="rId33"/>
    <p:sldId id="371" r:id="rId34"/>
    <p:sldId id="304" r:id="rId35"/>
    <p:sldId id="308" r:id="rId36"/>
    <p:sldId id="369" r:id="rId37"/>
    <p:sldId id="307" r:id="rId38"/>
    <p:sldId id="309" r:id="rId39"/>
    <p:sldId id="310" r:id="rId40"/>
    <p:sldId id="311" r:id="rId41"/>
    <p:sldId id="337" r:id="rId42"/>
    <p:sldId id="312" r:id="rId43"/>
    <p:sldId id="313" r:id="rId44"/>
    <p:sldId id="314" r:id="rId45"/>
    <p:sldId id="352" r:id="rId46"/>
    <p:sldId id="350" r:id="rId47"/>
    <p:sldId id="346" r:id="rId48"/>
    <p:sldId id="343" r:id="rId49"/>
    <p:sldId id="345" r:id="rId50"/>
    <p:sldId id="347" r:id="rId51"/>
    <p:sldId id="344" r:id="rId52"/>
    <p:sldId id="340" r:id="rId53"/>
    <p:sldId id="341" r:id="rId54"/>
    <p:sldId id="348" r:id="rId55"/>
    <p:sldId id="349" r:id="rId56"/>
    <p:sldId id="316" r:id="rId57"/>
    <p:sldId id="329" r:id="rId58"/>
    <p:sldId id="330" r:id="rId59"/>
    <p:sldId id="317" r:id="rId60"/>
    <p:sldId id="331" r:id="rId61"/>
    <p:sldId id="318" r:id="rId62"/>
    <p:sldId id="319" r:id="rId63"/>
    <p:sldId id="320" r:id="rId64"/>
    <p:sldId id="332" r:id="rId65"/>
    <p:sldId id="321" r:id="rId66"/>
    <p:sldId id="324" r:id="rId67"/>
    <p:sldId id="323" r:id="rId68"/>
    <p:sldId id="370" r:id="rId69"/>
    <p:sldId id="326" r:id="rId70"/>
    <p:sldId id="274" r:id="rId71"/>
    <p:sldId id="327" r:id="rId72"/>
    <p:sldId id="325" r:id="rId7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BCF"/>
    <a:srgbClr val="F1EC20"/>
    <a:srgbClr val="EEF240"/>
    <a:srgbClr val="E42C58"/>
    <a:srgbClr val="E5863F"/>
    <a:srgbClr val="F0D790"/>
    <a:srgbClr val="E3B229"/>
    <a:srgbClr val="86CF3D"/>
    <a:srgbClr val="3B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23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Relationship Id="rId4" Type="http://schemas.openxmlformats.org/officeDocument/2006/relationships/image" Target="../media/image6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424B907-3B0F-4F52-9360-E404895C2FA7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B275AB0-F094-48FB-A068-89DA56A95F20}" type="par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F065564-CEE8-458F-B74D-5FB4A1818E99}" type="sib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FC2AC54-ED61-4207-A793-AA8241FD024F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D29D53C-AEF0-47D8-A7F4-9A4E8F0C2AC8}" type="par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E226C2-BFBB-4759-BE80-44F1A0B2C97F}" type="sib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CDF51F0-FFBB-4700-BC2B-069B0EB59842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38C34CF-F2AE-48C1-885C-3ACBAB4D8233}" type="par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7E0837D-3DFD-4058-91B0-8D2BAE0405E8}" type="sib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439E3C1-E4AE-4824-B235-5906FEE9D8BA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EE9867-CD5A-4FA9-B92B-CDC71200A410}" type="par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C3AC600-AA8D-41B5-A663-CCBE1936F292}" type="sib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5F3BC893-4491-4AE6-A4B2-E6CD2440289C}" type="pres">
      <dgm:prSet presAssocID="{5FC2AC54-ED61-4207-A793-AA8241FD024F}" presName="linNode" presStyleCnt="0"/>
      <dgm:spPr/>
    </dgm:pt>
    <dgm:pt modelId="{E3F65568-7FC5-4516-8399-6AE7F741A6B3}" type="pres">
      <dgm:prSet presAssocID="{5FC2AC54-ED61-4207-A793-AA8241FD024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86F597-2734-4B2A-B5F6-917A82F13D78}" type="pres">
      <dgm:prSet presAssocID="{5FC2AC54-ED61-4207-A793-AA8241FD02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2D512-C39D-4C42-9043-61537DE60BF0}" type="pres">
      <dgm:prSet presAssocID="{50E226C2-BFBB-4759-BE80-44F1A0B2C97F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B32408D-AB33-4942-9B62-FA579C8DD78C}" type="presOf" srcId="{5FC2AC54-ED61-4207-A793-AA8241FD024F}" destId="{E3F65568-7FC5-4516-8399-6AE7F741A6B3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CB39161F-D268-4E94-987B-9C57F84A082F}" type="presOf" srcId="{4CDF51F0-FFBB-4700-BC2B-069B0EB59842}" destId="{8D86F597-2734-4B2A-B5F6-917A82F13D78}" srcOrd="0" destOrd="1" presId="urn:microsoft.com/office/officeart/2005/8/layout/vList5"/>
    <dgm:cxn modelId="{3DA62985-BEF1-4A73-BD60-F179D6827335}" type="presOf" srcId="{39DB04E4-C913-4178-A7D2-72E692D10D53}" destId="{575DFDC4-7586-4D52-BFAE-B39B3272F7E1}" srcOrd="0" destOrd="0" presId="urn:microsoft.com/office/officeart/2005/8/layout/vList5"/>
    <dgm:cxn modelId="{C425E37C-6DFC-4020-8F9C-13AD85C5B37B}" srcId="{5FC2AC54-ED61-4207-A793-AA8241FD024F}" destId="{4CDF51F0-FFBB-4700-BC2B-069B0EB59842}" srcOrd="1" destOrd="0" parTransId="{238C34CF-F2AE-48C1-885C-3ACBAB4D8233}" sibTransId="{F7E0837D-3DFD-4058-91B0-8D2BAE0405E8}"/>
    <dgm:cxn modelId="{E4D8E562-D1EE-49B3-8D3A-EDF299E754C5}" srcId="{5FC2AC54-ED61-4207-A793-AA8241FD024F}" destId="{2C30A65F-AA1A-483C-A5BD-B856A92B00A3}" srcOrd="0" destOrd="0" parTransId="{C4943B6A-986A-4A7D-8521-FCFD33710D5A}" sibTransId="{24C90545-77A0-4A25-B941-F47100ECD1B4}"/>
    <dgm:cxn modelId="{990E0A29-9DE1-4183-B117-6F4FC325A250}" type="presOf" srcId="{4D494572-D0A8-438D-A01C-FFB6B95623BD}" destId="{2A158F0C-D1F8-4848-9DDD-01809DC7C29D}" srcOrd="0" destOrd="0" presId="urn:microsoft.com/office/officeart/2005/8/layout/vList5"/>
    <dgm:cxn modelId="{A3D4D425-EC13-4586-B994-D01668454C06}" srcId="{4D494572-D0A8-438D-A01C-FFB6B95623BD}" destId="{39DB04E4-C913-4178-A7D2-72E692D10D53}" srcOrd="0" destOrd="0" parTransId="{7FEFC102-2F6E-4256-81D5-A5DF42BE45D0}" sibTransId="{26101309-5D4A-4A3D-99E0-0EBED6A350A8}"/>
    <dgm:cxn modelId="{1AE41EBF-E7A7-4368-812D-4C6805980E46}" type="presOf" srcId="{2C30A65F-AA1A-483C-A5BD-B856A92B00A3}" destId="{8D86F597-2734-4B2A-B5F6-917A82F13D78}" srcOrd="0" destOrd="0" presId="urn:microsoft.com/office/officeart/2005/8/layout/vList5"/>
    <dgm:cxn modelId="{D0774FCF-EAC2-43C7-A90A-50DAD1995BA5}" type="presOf" srcId="{7424B907-3B0F-4F52-9360-E404895C2FA7}" destId="{575DFDC4-7586-4D52-BFAE-B39B3272F7E1}" srcOrd="0" destOrd="1" presId="urn:microsoft.com/office/officeart/2005/8/layout/vList5"/>
    <dgm:cxn modelId="{F408418B-DBF7-41AD-8D60-4E16874749F4}" srcId="{0CCC05B0-1E61-4C80-B9B0-7CEDF5E32F07}" destId="{16756803-061C-4E7A-9537-8E9B9AC2B685}" srcOrd="2" destOrd="0" parTransId="{45D1CD12-09E5-4DF9-8D16-F826FB23D115}" sibTransId="{9CBFEE36-2028-4D20-BCE7-D33C409AE723}"/>
    <dgm:cxn modelId="{20942FAA-AB71-469A-8514-BE2CEA257B48}" srcId="{16756803-061C-4E7A-9537-8E9B9AC2B685}" destId="{F439E3C1-E4AE-4824-B235-5906FEE9D8BA}" srcOrd="1" destOrd="0" parTransId="{45EE9867-CD5A-4FA9-B92B-CDC71200A410}" sibTransId="{FC3AC600-AA8D-41B5-A663-CCBE1936F292}"/>
    <dgm:cxn modelId="{92A4E6E1-C0F4-4746-998A-20FBB709383A}" srcId="{4D494572-D0A8-438D-A01C-FFB6B95623BD}" destId="{7424B907-3B0F-4F52-9360-E404895C2FA7}" srcOrd="1" destOrd="0" parTransId="{EB275AB0-F094-48FB-A068-89DA56A95F20}" sibTransId="{CF065564-CEE8-458F-B74D-5FB4A1818E99}"/>
    <dgm:cxn modelId="{F3C00E1B-1C42-4DC6-A27E-31848597FC63}" type="presOf" srcId="{16756803-061C-4E7A-9537-8E9B9AC2B685}" destId="{E5C4BD2C-A595-41D9-BE33-A10BD4693CA6}" srcOrd="0" destOrd="0" presId="urn:microsoft.com/office/officeart/2005/8/layout/vList5"/>
    <dgm:cxn modelId="{8D69346F-0E60-481D-B04E-95A02CED15A8}" type="presOf" srcId="{0CCC05B0-1E61-4C80-B9B0-7CEDF5E32F07}" destId="{75ED5389-3D65-4F1E-979D-FC157176A5EC}" srcOrd="0" destOrd="0" presId="urn:microsoft.com/office/officeart/2005/8/layout/vList5"/>
    <dgm:cxn modelId="{CB2ECA9B-E832-47C3-8C0B-3FB73CA5E371}" srcId="{0CCC05B0-1E61-4C80-B9B0-7CEDF5E32F07}" destId="{5FC2AC54-ED61-4207-A793-AA8241FD024F}" srcOrd="1" destOrd="0" parTransId="{6D29D53C-AEF0-47D8-A7F4-9A4E8F0C2AC8}" sibTransId="{50E226C2-BFBB-4759-BE80-44F1A0B2C97F}"/>
    <dgm:cxn modelId="{C1B9B072-1ADA-474E-B421-FD43927C1423}" type="presOf" srcId="{0765568A-911E-449E-9202-978EA7EC5008}" destId="{BF5E76CE-D896-40B0-9209-F11124B6329D}" srcOrd="0" destOrd="0" presId="urn:microsoft.com/office/officeart/2005/8/layout/vList5"/>
    <dgm:cxn modelId="{D9E91CCF-9CD9-4B55-8ED3-FED86346E6F0}" type="presOf" srcId="{F439E3C1-E4AE-4824-B235-5906FEE9D8BA}" destId="{BF5E76CE-D896-40B0-9209-F11124B6329D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B1E2FF82-1A01-45AB-A1D6-7F2B8C1BC031}" type="presParOf" srcId="{75ED5389-3D65-4F1E-979D-FC157176A5EC}" destId="{BCD7EAA4-EEFC-479A-9279-3AD0CBACB171}" srcOrd="0" destOrd="0" presId="urn:microsoft.com/office/officeart/2005/8/layout/vList5"/>
    <dgm:cxn modelId="{D4C4E5B5-AA37-4E2B-AAD1-62CE8FA54BC9}" type="presParOf" srcId="{BCD7EAA4-EEFC-479A-9279-3AD0CBACB171}" destId="{2A158F0C-D1F8-4848-9DDD-01809DC7C29D}" srcOrd="0" destOrd="0" presId="urn:microsoft.com/office/officeart/2005/8/layout/vList5"/>
    <dgm:cxn modelId="{C2D1DBF6-55EC-45CE-BB90-133C0355FEF5}" type="presParOf" srcId="{BCD7EAA4-EEFC-479A-9279-3AD0CBACB171}" destId="{575DFDC4-7586-4D52-BFAE-B39B3272F7E1}" srcOrd="1" destOrd="0" presId="urn:microsoft.com/office/officeart/2005/8/layout/vList5"/>
    <dgm:cxn modelId="{BE299FBF-099F-4DF8-B65D-7331B65726B4}" type="presParOf" srcId="{75ED5389-3D65-4F1E-979D-FC157176A5EC}" destId="{18122AEB-4895-4EE4-9C98-1999F826C757}" srcOrd="1" destOrd="0" presId="urn:microsoft.com/office/officeart/2005/8/layout/vList5"/>
    <dgm:cxn modelId="{BCDBAFEE-E5CE-4601-A5D5-33DFE6F434E5}" type="presParOf" srcId="{75ED5389-3D65-4F1E-979D-FC157176A5EC}" destId="{5F3BC893-4491-4AE6-A4B2-E6CD2440289C}" srcOrd="2" destOrd="0" presId="urn:microsoft.com/office/officeart/2005/8/layout/vList5"/>
    <dgm:cxn modelId="{2629FCBC-8C77-408D-B167-E67F06547E65}" type="presParOf" srcId="{5F3BC893-4491-4AE6-A4B2-E6CD2440289C}" destId="{E3F65568-7FC5-4516-8399-6AE7F741A6B3}" srcOrd="0" destOrd="0" presId="urn:microsoft.com/office/officeart/2005/8/layout/vList5"/>
    <dgm:cxn modelId="{81979278-73E5-495F-90B4-83EC69197227}" type="presParOf" srcId="{5F3BC893-4491-4AE6-A4B2-E6CD2440289C}" destId="{8D86F597-2734-4B2A-B5F6-917A82F13D78}" srcOrd="1" destOrd="0" presId="urn:microsoft.com/office/officeart/2005/8/layout/vList5"/>
    <dgm:cxn modelId="{4F89DA64-6ABB-4E6D-9268-65EDFBDC54E0}" type="presParOf" srcId="{75ED5389-3D65-4F1E-979D-FC157176A5EC}" destId="{2652D512-C39D-4C42-9043-61537DE60BF0}" srcOrd="3" destOrd="0" presId="urn:microsoft.com/office/officeart/2005/8/layout/vList5"/>
    <dgm:cxn modelId="{A1A5FAAE-0164-43E7-9F43-9DB123BD832F}" type="presParOf" srcId="{75ED5389-3D65-4F1E-979D-FC157176A5EC}" destId="{D495909F-DF21-4B83-B2C0-CCB66C2546CC}" srcOrd="4" destOrd="0" presId="urn:microsoft.com/office/officeart/2005/8/layout/vList5"/>
    <dgm:cxn modelId="{08D768D2-4FC3-4A7E-B316-F42E314BDE38}" type="presParOf" srcId="{D495909F-DF21-4B83-B2C0-CCB66C2546CC}" destId="{E5C4BD2C-A595-41D9-BE33-A10BD4693CA6}" srcOrd="0" destOrd="0" presId="urn:microsoft.com/office/officeart/2005/8/layout/vList5"/>
    <dgm:cxn modelId="{B394D655-1FF8-4366-A392-15DD84BA8F0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3D5A65-7B07-4012-B38C-D5C05CB5811F}" type="presOf" srcId="{2C30A65F-AA1A-483C-A5BD-B856A92B00A3}" destId="{8EA79BDA-C490-4DC3-9734-B12E4AF65A44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A1608B2-DC2A-4E67-B953-98C003B10B08}" type="presOf" srcId="{16756803-061C-4E7A-9537-8E9B9AC2B685}" destId="{E5C4BD2C-A595-41D9-BE33-A10BD4693CA6}" srcOrd="0" destOrd="0" presId="urn:microsoft.com/office/officeart/2005/8/layout/vList5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14AF4A7-6B16-4948-8018-50B2FEF102A1}" type="presOf" srcId="{0765568A-911E-449E-9202-978EA7EC5008}" destId="{BF5E76CE-D896-40B0-9209-F11124B6329D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647B5B8-7B82-4EF2-8482-3FD9FF12DE22}" type="presOf" srcId="{39DB04E4-C913-4178-A7D2-72E692D10D53}" destId="{C6151672-DFAE-44DE-B2E2-AA3F0AA202FF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7C8AEFC-4635-4E0F-A891-AF621FDA0EBB}" type="presOf" srcId="{0CCC05B0-1E61-4C80-B9B0-7CEDF5E32F07}" destId="{75ED5389-3D65-4F1E-979D-FC157176A5EC}" srcOrd="0" destOrd="0" presId="urn:microsoft.com/office/officeart/2005/8/layout/vList5"/>
    <dgm:cxn modelId="{A339B0AF-BEAB-407D-A63F-62DE90DBEFEE}" type="presParOf" srcId="{75ED5389-3D65-4F1E-979D-FC157176A5EC}" destId="{9A903B9B-4904-4F2F-AA2F-41E4658BB98A}" srcOrd="0" destOrd="0" presId="urn:microsoft.com/office/officeart/2005/8/layout/vList5"/>
    <dgm:cxn modelId="{8A508E04-B0A0-42C7-B68C-0533E934F000}" type="presParOf" srcId="{9A903B9B-4904-4F2F-AA2F-41E4658BB98A}" destId="{C6151672-DFAE-44DE-B2E2-AA3F0AA202FF}" srcOrd="0" destOrd="0" presId="urn:microsoft.com/office/officeart/2005/8/layout/vList5"/>
    <dgm:cxn modelId="{28E15689-E2CB-41B6-B48E-01C2FDC0B6A7}" type="presParOf" srcId="{9A903B9B-4904-4F2F-AA2F-41E4658BB98A}" destId="{8EA79BDA-C490-4DC3-9734-B12E4AF65A44}" srcOrd="1" destOrd="0" presId="urn:microsoft.com/office/officeart/2005/8/layout/vList5"/>
    <dgm:cxn modelId="{F3B045B4-1F63-4AE2-97BC-C6CE825D7ECE}" type="presParOf" srcId="{75ED5389-3D65-4F1E-979D-FC157176A5EC}" destId="{EE4E2F3A-3233-4A9D-A314-3E2C6C1900CE}" srcOrd="1" destOrd="0" presId="urn:microsoft.com/office/officeart/2005/8/layout/vList5"/>
    <dgm:cxn modelId="{5E868268-96BB-45CE-B89F-3D931BCF9EC4}" type="presParOf" srcId="{75ED5389-3D65-4F1E-979D-FC157176A5EC}" destId="{D495909F-DF21-4B83-B2C0-CCB66C2546CC}" srcOrd="2" destOrd="0" presId="urn:microsoft.com/office/officeart/2005/8/layout/vList5"/>
    <dgm:cxn modelId="{3BC38FCD-4C4F-4AEF-BD2D-BDCF29E0DF7D}" type="presParOf" srcId="{D495909F-DF21-4B83-B2C0-CCB66C2546CC}" destId="{E5C4BD2C-A595-41D9-BE33-A10BD4693CA6}" srcOrd="0" destOrd="0" presId="urn:microsoft.com/office/officeart/2005/8/layout/vList5"/>
    <dgm:cxn modelId="{AAC5E236-DB3D-400E-977B-CA69CB51EB3D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林義閔（</a:t>
          </a:r>
          <a:r>
            <a:rPr lang="en-US" altLang="zh-TW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2016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新北市國民小學兼任行政職務教師工作壓力與工作滿意度之研究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。未出版之碩士論文，淡江大學教育政策與領導研究所，新北市淡水區。</a:t>
          </a:r>
          <a:endParaRPr lang="zh-TW" altLang="en-US" sz="20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F95FD0-AC66-4A38-87F7-CF1827F3CD4E}" type="presOf" srcId="{8B16F5FB-766E-4BAF-A7ED-3BC35333DEB7}" destId="{8EA79BDA-C490-4DC3-9734-B12E4AF65A44}" srcOrd="0" destOrd="2" presId="urn:microsoft.com/office/officeart/2005/8/layout/vList5"/>
    <dgm:cxn modelId="{17B2BA96-9238-48ED-87D1-A0DDBB6EC521}" type="presOf" srcId="{39DB04E4-C913-4178-A7D2-72E692D10D53}" destId="{C6151672-DFAE-44DE-B2E2-AA3F0AA202FF}" srcOrd="0" destOrd="0" presId="urn:microsoft.com/office/officeart/2005/8/layout/vList5"/>
    <dgm:cxn modelId="{EFF61E5D-7A36-4295-B3EB-7EC8B162896A}" type="presOf" srcId="{16756803-061C-4E7A-9537-8E9B9AC2B685}" destId="{E5C4BD2C-A595-41D9-BE33-A10BD4693CA6}" srcOrd="0" destOrd="0" presId="urn:microsoft.com/office/officeart/2005/8/layout/vList5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A385EE2-5508-4117-9F0F-25F47CD34D36}" type="presOf" srcId="{E198938A-AB3A-46E4-B6E2-CCE9A8435DD6}" destId="{BF5E76CE-D896-40B0-9209-F11124B6329D}" srcOrd="0" destOrd="1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30F838D9-D2E1-416F-9FC8-674C881B426C}" type="presOf" srcId="{0CCC05B0-1E61-4C80-B9B0-7CEDF5E32F07}" destId="{75ED5389-3D65-4F1E-979D-FC157176A5EC}" srcOrd="0" destOrd="0" presId="urn:microsoft.com/office/officeart/2005/8/layout/vList5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82A0A4F1-0879-4A1F-9049-37C78142A1E2}" type="presOf" srcId="{2C30A65F-AA1A-483C-A5BD-B856A92B00A3}" destId="{8EA79BDA-C490-4DC3-9734-B12E4AF65A44}" srcOrd="0" destOrd="0" presId="urn:microsoft.com/office/officeart/2005/8/layout/vList5"/>
    <dgm:cxn modelId="{DF2E5DB6-84EE-470F-BE8C-8DCD411FE2CD}" type="presOf" srcId="{0DCA8D47-35FD-4828-B4C0-4F7CD8639E86}" destId="{8EA79BDA-C490-4DC3-9734-B12E4AF65A44}" srcOrd="0" destOrd="1" presId="urn:microsoft.com/office/officeart/2005/8/layout/vList5"/>
    <dgm:cxn modelId="{2FD3613E-236C-4DD5-9DC6-48EDAB3C79AB}" type="presOf" srcId="{0765568A-911E-449E-9202-978EA7EC5008}" destId="{BF5E76CE-D896-40B0-9209-F11124B6329D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7AAC1EB-CED4-4294-A6CF-72EC9A173A18}" type="presParOf" srcId="{75ED5389-3D65-4F1E-979D-FC157176A5EC}" destId="{9A903B9B-4904-4F2F-AA2F-41E4658BB98A}" srcOrd="0" destOrd="0" presId="urn:microsoft.com/office/officeart/2005/8/layout/vList5"/>
    <dgm:cxn modelId="{FEDC86EB-4D30-42AC-B724-2DA9D203D7A2}" type="presParOf" srcId="{9A903B9B-4904-4F2F-AA2F-41E4658BB98A}" destId="{C6151672-DFAE-44DE-B2E2-AA3F0AA202FF}" srcOrd="0" destOrd="0" presId="urn:microsoft.com/office/officeart/2005/8/layout/vList5"/>
    <dgm:cxn modelId="{262D41FB-C1DE-4EE5-8A07-7FBFB0D715BB}" type="presParOf" srcId="{9A903B9B-4904-4F2F-AA2F-41E4658BB98A}" destId="{8EA79BDA-C490-4DC3-9734-B12E4AF65A44}" srcOrd="1" destOrd="0" presId="urn:microsoft.com/office/officeart/2005/8/layout/vList5"/>
    <dgm:cxn modelId="{58D05E4C-67C4-4D31-AA0E-9E7519611678}" type="presParOf" srcId="{75ED5389-3D65-4F1E-979D-FC157176A5EC}" destId="{EE4E2F3A-3233-4A9D-A314-3E2C6C1900CE}" srcOrd="1" destOrd="0" presId="urn:microsoft.com/office/officeart/2005/8/layout/vList5"/>
    <dgm:cxn modelId="{D58C6FC8-8BC3-4A33-8925-DDCADAEF64C8}" type="presParOf" srcId="{75ED5389-3D65-4F1E-979D-FC157176A5EC}" destId="{D495909F-DF21-4B83-B2C0-CCB66C2546CC}" srcOrd="2" destOrd="0" presId="urn:microsoft.com/office/officeart/2005/8/layout/vList5"/>
    <dgm:cxn modelId="{BBFED22C-8FFF-435B-8674-D9C247C528FA}" type="presParOf" srcId="{D495909F-DF21-4B83-B2C0-CCB66C2546CC}" destId="{E5C4BD2C-A595-41D9-BE33-A10BD4693CA6}" srcOrd="0" destOrd="0" presId="urn:microsoft.com/office/officeart/2005/8/layout/vList5"/>
    <dgm:cxn modelId="{75C94826-6B19-4FEB-B01C-826B286D4B78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303ECCF-C837-4025-9FFB-8DF165675A82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CBF0661-4494-4562-9E13-19D9B2DF970C}" type="par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D4BFDF3-F00F-4402-B244-3A32613CCBD5}" type="sib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95BB2E-608A-44E4-8ED2-C027B5BFFB60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0E9ED47-5344-4A32-9DCC-FF556ADC41F4}" type="par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F0D8114-6928-4AD7-84C4-C8BE7B5FF692}" type="sib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403DBC6-A7B3-4ED9-AA40-9522EE835BE7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20ED43-CB21-4F06-ABE5-91A32DF2A4C0}" type="par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5175C12-6F9E-40FE-A17D-82EAFFF0C93A}" type="sib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FB0CC-470D-4863-8DEF-5D93D96B5E7F}" srcId="{708E26A1-E61A-4CAC-A8AA-A7C403CBE430}" destId="{1403DBC6-A7B3-4ED9-AA40-9522EE835BE7}" srcOrd="1" destOrd="0" parTransId="{A320ED43-CB21-4F06-ABE5-91A32DF2A4C0}" sibTransId="{35175C12-6F9E-40FE-A17D-82EAFFF0C93A}"/>
    <dgm:cxn modelId="{1B55D604-D920-4CF4-801A-CD5D0A827736}" type="presOf" srcId="{F8F4A4F7-F2E7-4D3D-B14D-E0962352F350}" destId="{D5450090-A9F4-43AC-B38D-0C7D5DF138FE}" srcOrd="0" destOrd="1" presId="urn:microsoft.com/office/officeart/2005/8/layout/hList6"/>
    <dgm:cxn modelId="{EF0856F8-B773-42B0-8B23-08931131DD20}" type="presOf" srcId="{0CCC05B0-1E61-4C80-B9B0-7CEDF5E32F07}" destId="{4D378966-5E41-4FA9-B5B7-1801A6584BC9}" srcOrd="0" destOrd="0" presId="urn:microsoft.com/office/officeart/2005/8/layout/hList6"/>
    <dgm:cxn modelId="{22ABF8AF-0A0D-4153-8F74-E1AFD5CABB1F}" type="presOf" srcId="{8B16F5FB-766E-4BAF-A7ED-3BC35333DEB7}" destId="{DA236AEF-F1C8-475F-81C5-C99F4C2277C0}" srcOrd="0" destOrd="4" presId="urn:microsoft.com/office/officeart/2005/8/layout/hList6"/>
    <dgm:cxn modelId="{912C04DF-FCF0-4505-BC73-E993B61FA2C8}" type="presOf" srcId="{0DCA8D47-35FD-4828-B4C0-4F7CD8639E86}" destId="{DA236AEF-F1C8-475F-81C5-C99F4C2277C0}" srcOrd="0" destOrd="2" presId="urn:microsoft.com/office/officeart/2005/8/layout/hList6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50FD8852-9FB0-4B22-87D2-63F80C01A616}" srcId="{39DB04E4-C913-4178-A7D2-72E692D10D53}" destId="{4303ECCF-C837-4025-9FFB-8DF165675A82}" srcOrd="2" destOrd="0" parTransId="{0CBF0661-4494-4562-9E13-19D9B2DF970C}" sibTransId="{8D4BFDF3-F00F-4402-B244-3A32613CCBD5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009DEFD1-B3E3-43F4-A678-EF094ED0FAD6}" type="presOf" srcId="{1403DBC6-A7B3-4ED9-AA40-9522EE835BE7}" destId="{D5450090-A9F4-43AC-B38D-0C7D5DF138FE}" srcOrd="0" destOrd="2" presId="urn:microsoft.com/office/officeart/2005/8/layout/hList6"/>
    <dgm:cxn modelId="{DFD98EB7-E798-4115-BFD9-DA22DAED998A}" type="presOf" srcId="{E198938A-AB3A-46E4-B6E2-CCE9A8435DD6}" destId="{2860D86A-EEF9-446C-9D63-3FDFAA9BA916}" srcOrd="0" destOrd="2" presId="urn:microsoft.com/office/officeart/2005/8/layout/hList6"/>
    <dgm:cxn modelId="{29D7B1E1-53AE-4556-97C6-0F9E9F73DA69}" type="presOf" srcId="{708E26A1-E61A-4CAC-A8AA-A7C403CBE430}" destId="{D5450090-A9F4-43AC-B38D-0C7D5DF138FE}" srcOrd="0" destOrd="0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141C9FD-BF18-486E-BBAE-E1EFC06A033D}" srcId="{39DB04E4-C913-4178-A7D2-72E692D10D53}" destId="{8595BB2E-608A-44E4-8ED2-C027B5BFFB60}" srcOrd="4" destOrd="0" parTransId="{A0E9ED47-5344-4A32-9DCC-FF556ADC41F4}" sibTransId="{9F0D8114-6928-4AD7-84C4-C8BE7B5FF692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4C6AE10E-821D-483C-8BE5-21D3E3904317}" type="presOf" srcId="{16756803-061C-4E7A-9537-8E9B9AC2B685}" destId="{2860D86A-EEF9-446C-9D63-3FDFAA9BA916}" srcOrd="0" destOrd="0" presId="urn:microsoft.com/office/officeart/2005/8/layout/hList6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8B74882B-D5BD-4B64-963C-F07857CB172C}" srcId="{39DB04E4-C913-4178-A7D2-72E692D10D53}" destId="{8B16F5FB-766E-4BAF-A7ED-3BC35333DEB7}" srcOrd="3" destOrd="0" parTransId="{955DD0D2-E6C3-4E55-98A5-328797E718EC}" sibTransId="{05D10331-5E42-4442-AA15-CC74F52D616D}"/>
    <dgm:cxn modelId="{552B2D70-3738-46CC-B490-D9564C750386}" type="presOf" srcId="{8595BB2E-608A-44E4-8ED2-C027B5BFFB60}" destId="{DA236AEF-F1C8-475F-81C5-C99F4C2277C0}" srcOrd="0" destOrd="5" presId="urn:microsoft.com/office/officeart/2005/8/layout/hList6"/>
    <dgm:cxn modelId="{FF41E477-BD8A-4F70-A7DD-3FA17C6429D3}" type="presOf" srcId="{39DB04E4-C913-4178-A7D2-72E692D10D53}" destId="{DA236AEF-F1C8-475F-81C5-C99F4C2277C0}" srcOrd="0" destOrd="0" presId="urn:microsoft.com/office/officeart/2005/8/layout/hList6"/>
    <dgm:cxn modelId="{89458D3D-F330-4B28-9AF9-200AF71C18B0}" type="presOf" srcId="{4303ECCF-C837-4025-9FFB-8DF165675A82}" destId="{DA236AEF-F1C8-475F-81C5-C99F4C2277C0}" srcOrd="0" destOrd="3" presId="urn:microsoft.com/office/officeart/2005/8/layout/hList6"/>
    <dgm:cxn modelId="{35A0C62C-8FB8-4055-B327-E59B3D9ED2EF}" type="presOf" srcId="{0765568A-911E-449E-9202-978EA7EC5008}" destId="{2860D86A-EEF9-446C-9D63-3FDFAA9BA916}" srcOrd="0" destOrd="1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6A1F17D1-6779-4443-906B-15169249D5F7}" type="presOf" srcId="{2C30A65F-AA1A-483C-A5BD-B856A92B00A3}" destId="{DA236AEF-F1C8-475F-81C5-C99F4C2277C0}" srcOrd="0" destOrd="1" presId="urn:microsoft.com/office/officeart/2005/8/layout/hList6"/>
    <dgm:cxn modelId="{7A7E97FA-B048-47C6-B39B-D26914A87B3F}" type="presParOf" srcId="{4D378966-5E41-4FA9-B5B7-1801A6584BC9}" destId="{DA236AEF-F1C8-475F-81C5-C99F4C2277C0}" srcOrd="0" destOrd="0" presId="urn:microsoft.com/office/officeart/2005/8/layout/hList6"/>
    <dgm:cxn modelId="{F37489B9-1145-4190-B1D2-E03D26C9CE2E}" type="presParOf" srcId="{4D378966-5E41-4FA9-B5B7-1801A6584BC9}" destId="{8C7F74F2-AC92-4D03-A3BA-95AF73DD9A7A}" srcOrd="1" destOrd="0" presId="urn:microsoft.com/office/officeart/2005/8/layout/hList6"/>
    <dgm:cxn modelId="{9C643A62-D765-4F53-A48B-E0ED0C3FA2FF}" type="presParOf" srcId="{4D378966-5E41-4FA9-B5B7-1801A6584BC9}" destId="{2860D86A-EEF9-446C-9D63-3FDFAA9BA916}" srcOrd="2" destOrd="0" presId="urn:microsoft.com/office/officeart/2005/8/layout/hList6"/>
    <dgm:cxn modelId="{42BB619E-7E54-42F6-9EFE-580316A6D1F9}" type="presParOf" srcId="{4D378966-5E41-4FA9-B5B7-1801A6584BC9}" destId="{E76B5D4C-46AE-4688-82B4-7233E72E534C}" srcOrd="3" destOrd="0" presId="urn:microsoft.com/office/officeart/2005/8/layout/hList6"/>
    <dgm:cxn modelId="{FF8ACFB7-ED00-40F2-B974-A245BD103DD3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828356F-3B16-452B-9483-CA7C9803518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D7E1EB3-92EA-4628-902F-E7926FCBEE88}" type="par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642D7451-2A55-4516-AB08-83B9A2C0A5DF}" type="sib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8866B75A-445F-46E4-A6A9-22F969F8FCF4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F8ED30-3302-47A2-8135-635DD6229C29}" type="par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3848F050-F0DA-4CBE-9702-5BC069F45812}" type="sib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885C25C6-29FA-42A9-ABF8-56AB7847A51B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8AB3F7-03D2-472B-9125-9BE1190C8668}" type="par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728D2BCC-2D2B-4021-AECD-9C2DE9D10D11}" type="sib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BA5FE2E7-CA60-4A05-BDFF-38CA93A2104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BCD82A7-7CC3-400B-8A0A-9E4295EA8BD3}" type="par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1B20EE54-4803-4088-B727-E7B6197F6C0F}" type="sib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AD84D107-FD6A-44AE-8CE6-35C62F573CA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BBF274-0F9A-4E82-BA7A-307189F104F2}" type="par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429F51BE-467F-49E0-8407-396A1A4801C9}" type="sib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6C375E89-D865-449D-8D93-D05800C92211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BC59A28-E175-439E-813E-D497900034E8}" type="par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91860D87-ACF2-4B0B-9458-3CB7C0EDE12A}" type="sib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B9C49651-7E37-4116-B153-87F370622CE6}">
      <dgm:prSet phldrT="[文字]" custT="1"/>
      <dgm:spPr/>
      <dgm:t>
        <a:bodyPr/>
        <a:lstStyle/>
        <a:p>
          <a:r>
            <a:rPr lang="en-US" altLang="zh-TW" sz="20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RapidILL</a:t>
          </a:r>
          <a:r>
            <a:rPr lang="zh-TW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西文期刊文獻快遞服務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FC01ACC-DEE2-4749-BAE7-BB1F60A7C1EE}" type="parTrans" cxnId="{436D36D2-C8F2-4BD2-B465-3A3A5F6356A9}">
      <dgm:prSet/>
      <dgm:spPr/>
    </dgm:pt>
    <dgm:pt modelId="{0CBE28DA-0546-440A-9FFF-B32368B70983}" type="sibTrans" cxnId="{436D36D2-C8F2-4BD2-B465-3A3A5F6356A9}">
      <dgm:prSet/>
      <dgm:spPr/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A491E4-5F8A-4647-BBAE-BD7FD87A4CB6}" type="presOf" srcId="{8866B75A-445F-46E4-A6A9-22F969F8FCF4}" destId="{D5450090-A9F4-43AC-B38D-0C7D5DF138FE}" srcOrd="0" destOrd="3" presId="urn:microsoft.com/office/officeart/2005/8/layout/hList6"/>
    <dgm:cxn modelId="{436D36D2-C8F2-4BD2-B465-3A3A5F6356A9}" srcId="{708E26A1-E61A-4CAC-A8AA-A7C403CBE430}" destId="{B9C49651-7E37-4116-B153-87F370622CE6}" srcOrd="3" destOrd="0" parTransId="{3FC01ACC-DEE2-4749-BAE7-BB1F60A7C1EE}" sibTransId="{0CBE28DA-0546-440A-9FFF-B32368B70983}"/>
    <dgm:cxn modelId="{095FA8F9-847B-4C5A-8F21-149650A1468A}" type="presOf" srcId="{AD84D107-FD6A-44AE-8CE6-35C62F573CA8}" destId="{2860D86A-EEF9-446C-9D63-3FDFAA9BA916}" srcOrd="0" destOrd="3" presId="urn:microsoft.com/office/officeart/2005/8/layout/hList6"/>
    <dgm:cxn modelId="{D4A88E49-FD76-44D4-9F85-F3DE6002E417}" type="presOf" srcId="{708E26A1-E61A-4CAC-A8AA-A7C403CBE430}" destId="{D5450090-A9F4-43AC-B38D-0C7D5DF138FE}" srcOrd="0" destOrd="0" presId="urn:microsoft.com/office/officeart/2005/8/layout/hList6"/>
    <dgm:cxn modelId="{E4D8E562-D1EE-49B3-8D3A-EDF299E754C5}" srcId="{39DB04E4-C913-4178-A7D2-72E692D10D53}" destId="{2C30A65F-AA1A-483C-A5BD-B856A92B00A3}" srcOrd="1" destOrd="0" parTransId="{C4943B6A-986A-4A7D-8521-FCFD33710D5A}" sibTransId="{24C90545-77A0-4A25-B941-F47100ECD1B4}"/>
    <dgm:cxn modelId="{C6334647-B420-4E90-9E4D-BC044DDA4486}" srcId="{2C30A65F-AA1A-483C-A5BD-B856A92B00A3}" destId="{6C375E89-D865-449D-8D93-D05800C92211}" srcOrd="0" destOrd="0" parTransId="{6BC59A28-E175-439E-813E-D497900034E8}" sibTransId="{91860D87-ACF2-4B0B-9458-3CB7C0EDE12A}"/>
    <dgm:cxn modelId="{E38BD8F5-0D7C-442C-9158-EE35E116B8F3}" type="presOf" srcId="{0765568A-911E-449E-9202-978EA7EC5008}" destId="{2860D86A-EEF9-446C-9D63-3FDFAA9BA916}" srcOrd="0" destOrd="1" presId="urn:microsoft.com/office/officeart/2005/8/layout/hList6"/>
    <dgm:cxn modelId="{A7C88D66-D4BA-4CE7-B493-05170773404B}" srcId="{39DB04E4-C913-4178-A7D2-72E692D10D53}" destId="{BA5FE2E7-CA60-4A05-BDFF-38CA93A21043}" srcOrd="0" destOrd="0" parTransId="{7BCD82A7-7CC3-400B-8A0A-9E4295EA8BD3}" sibTransId="{1B20EE54-4803-4088-B727-E7B6197F6C0F}"/>
    <dgm:cxn modelId="{95E1D9E2-7C26-4BE9-A7DD-6492525BADA9}" type="presOf" srcId="{B9C49651-7E37-4116-B153-87F370622CE6}" destId="{D5450090-A9F4-43AC-B38D-0C7D5DF138FE}" srcOrd="0" destOrd="4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854E16F-C296-4C14-B004-03DA4DFEDDAD}" type="presOf" srcId="{BA5FE2E7-CA60-4A05-BDFF-38CA93A21043}" destId="{DA236AEF-F1C8-475F-81C5-C99F4C2277C0}" srcOrd="0" destOrd="1" presId="urn:microsoft.com/office/officeart/2005/8/layout/hList6"/>
    <dgm:cxn modelId="{D8BE4054-C913-4C75-BFFC-77C3573D5776}" srcId="{885C25C6-29FA-42A9-ABF8-56AB7847A51B}" destId="{AD84D107-FD6A-44AE-8CE6-35C62F573CA8}" srcOrd="0" destOrd="0" parTransId="{5DBBF274-0F9A-4E82-BA7A-307189F104F2}" sibTransId="{429F51BE-467F-49E0-8407-396A1A4801C9}"/>
    <dgm:cxn modelId="{694F4E63-7B8D-4442-837C-91F9A0341F5F}" srcId="{16756803-061C-4E7A-9537-8E9B9AC2B685}" destId="{885C25C6-29FA-42A9-ABF8-56AB7847A51B}" srcOrd="1" destOrd="0" parTransId="{9C8AB3F7-03D2-472B-9125-9BE1190C8668}" sibTransId="{728D2BCC-2D2B-4021-AECD-9C2DE9D10D11}"/>
    <dgm:cxn modelId="{FBBC8FE8-670F-441C-B142-273DF8121520}" type="presOf" srcId="{885C25C6-29FA-42A9-ABF8-56AB7847A51B}" destId="{2860D86A-EEF9-446C-9D63-3FDFAA9BA916}" srcOrd="0" destOrd="2" presId="urn:microsoft.com/office/officeart/2005/8/layout/hList6"/>
    <dgm:cxn modelId="{8319CC03-9C1F-4F72-87F3-6628FDE1D11E}" type="presOf" srcId="{6C375E89-D865-449D-8D93-D05800C92211}" destId="{DA236AEF-F1C8-475F-81C5-C99F4C2277C0}" srcOrd="0" destOrd="3" presId="urn:microsoft.com/office/officeart/2005/8/layout/hList6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D8E4D544-026C-4D27-A392-C8E3B787461D}" type="presOf" srcId="{2C30A65F-AA1A-483C-A5BD-B856A92B00A3}" destId="{DA236AEF-F1C8-475F-81C5-C99F4C2277C0}" srcOrd="0" destOrd="2" presId="urn:microsoft.com/office/officeart/2005/8/layout/hList6"/>
    <dgm:cxn modelId="{CA9E136A-4A12-4018-B058-1F16A249A444}" type="presOf" srcId="{B828356F-3B16-452B-9483-CA7C98035183}" destId="{D5450090-A9F4-43AC-B38D-0C7D5DF138FE}" srcOrd="0" destOrd="2" presId="urn:microsoft.com/office/officeart/2005/8/layout/hList6"/>
    <dgm:cxn modelId="{E7B933D5-0708-43C3-9976-8B24CF841140}" srcId="{708E26A1-E61A-4CAC-A8AA-A7C403CBE430}" destId="{B828356F-3B16-452B-9483-CA7C98035183}" srcOrd="1" destOrd="0" parTransId="{1D7E1EB3-92EA-4628-902F-E7926FCBEE88}" sibTransId="{642D7451-2A55-4516-AB08-83B9A2C0A5DF}"/>
    <dgm:cxn modelId="{A18E36B0-B481-4303-AEC6-E7C250C9028F}" type="presOf" srcId="{16756803-061C-4E7A-9537-8E9B9AC2B685}" destId="{2860D86A-EEF9-446C-9D63-3FDFAA9BA916}" srcOrd="0" destOrd="0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DBA77746-B045-4118-B0B8-8B05A8A1A702}" type="presOf" srcId="{F8F4A4F7-F2E7-4D3D-B14D-E0962352F350}" destId="{D5450090-A9F4-43AC-B38D-0C7D5DF138FE}" srcOrd="0" destOrd="1" presId="urn:microsoft.com/office/officeart/2005/8/layout/hList6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0E2A99CD-8EF9-4DBC-9F53-D34D7AC73F21}" srcId="{708E26A1-E61A-4CAC-A8AA-A7C403CBE430}" destId="{8866B75A-445F-46E4-A6A9-22F969F8FCF4}" srcOrd="2" destOrd="0" parTransId="{7AF8ED30-3302-47A2-8135-635DD6229C29}" sibTransId="{3848F050-F0DA-4CBE-9702-5BC069F45812}"/>
    <dgm:cxn modelId="{870E931B-435D-4FD1-8800-AAE4475F2E31}" type="presOf" srcId="{39DB04E4-C913-4178-A7D2-72E692D10D53}" destId="{DA236AEF-F1C8-475F-81C5-C99F4C2277C0}" srcOrd="0" destOrd="0" presId="urn:microsoft.com/office/officeart/2005/8/layout/hList6"/>
    <dgm:cxn modelId="{80B0B1C8-E232-47FC-B073-A9B4C700DAF0}" type="presOf" srcId="{0CCC05B0-1E61-4C80-B9B0-7CEDF5E32F07}" destId="{4D378966-5E41-4FA9-B5B7-1801A6584BC9}" srcOrd="0" destOrd="0" presId="urn:microsoft.com/office/officeart/2005/8/layout/hList6"/>
    <dgm:cxn modelId="{F044791F-061C-426F-BA2A-68013EBC78D0}" type="presParOf" srcId="{4D378966-5E41-4FA9-B5B7-1801A6584BC9}" destId="{DA236AEF-F1C8-475F-81C5-C99F4C2277C0}" srcOrd="0" destOrd="0" presId="urn:microsoft.com/office/officeart/2005/8/layout/hList6"/>
    <dgm:cxn modelId="{BB1B91AE-C589-4789-8A1A-1F769238630E}" type="presParOf" srcId="{4D378966-5E41-4FA9-B5B7-1801A6584BC9}" destId="{8C7F74F2-AC92-4D03-A3BA-95AF73DD9A7A}" srcOrd="1" destOrd="0" presId="urn:microsoft.com/office/officeart/2005/8/layout/hList6"/>
    <dgm:cxn modelId="{AD6429CA-35AB-4485-8DB1-91B83960F6C1}" type="presParOf" srcId="{4D378966-5E41-4FA9-B5B7-1801A6584BC9}" destId="{2860D86A-EEF9-446C-9D63-3FDFAA9BA916}" srcOrd="2" destOrd="0" presId="urn:microsoft.com/office/officeart/2005/8/layout/hList6"/>
    <dgm:cxn modelId="{0023C64B-4858-4BB8-B950-3B191947AC59}" type="presParOf" srcId="{4D378966-5E41-4FA9-B5B7-1801A6584BC9}" destId="{E76B5D4C-46AE-4688-82B4-7233E72E534C}" srcOrd="3" destOrd="0" presId="urn:microsoft.com/office/officeart/2005/8/layout/hList6"/>
    <dgm:cxn modelId="{B06FBCFE-FB63-450F-BCDB-B682C97DE037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dirty="0" smtClean="0"/>
            <a:t>Scopus</a:t>
          </a:r>
          <a:endParaRPr lang="zh-TW" altLang="en-US" dirty="0"/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dirty="0" smtClean="0"/>
            <a:t>ProQuest</a:t>
          </a:r>
          <a:endParaRPr lang="zh-TW" altLang="en-US" dirty="0"/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dirty="0" smtClean="0"/>
            <a:t>Elsevier</a:t>
          </a:r>
          <a:endParaRPr lang="zh-TW" altLang="en-US" dirty="0"/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 custLinFactNeighborX="13793" custLinFactNeighborY="221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D2762F36-709B-4D4A-A01A-B41B405ADC6A}" type="presOf" srcId="{8F20DDB4-694A-409F-8026-521E4C267945}" destId="{2D096E1B-0B93-4BBC-AF44-24FC7CE5B8AA}" srcOrd="0" destOrd="2" presId="urn:microsoft.com/office/officeart/2005/8/layout/hList1"/>
    <dgm:cxn modelId="{A04B6720-F2AB-457C-8E91-C6BFF197CCBE}" type="presOf" srcId="{73948E0B-5583-4E1C-B81C-FECADC54F968}" destId="{F292F640-79CD-4834-83EB-6B7932FA0FEF}" srcOrd="0" destOrd="0" presId="urn:microsoft.com/office/officeart/2005/8/layout/hList1"/>
    <dgm:cxn modelId="{EC0932A3-BEFE-4EA4-B161-51B2B31E2DD8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A153CA1B-415D-4359-B263-B75C0D068C8D}" type="presOf" srcId="{98F8900F-3372-48EC-9F28-EA6B00F3900D}" destId="{2D096E1B-0B93-4BBC-AF44-24FC7CE5B8AA}" srcOrd="0" destOrd="0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C9049398-10D4-48BD-A7A1-3A14F8805019}" type="presOf" srcId="{9B5E2450-AB2D-4E4B-A65C-FEB0AA544B35}" destId="{2D096E1B-0B93-4BBC-AF44-24FC7CE5B8AA}" srcOrd="0" destOrd="1" presId="urn:microsoft.com/office/officeart/2005/8/layout/hList1"/>
    <dgm:cxn modelId="{9D48E18D-6912-4192-989A-D1AF37A2F5D6}" type="presParOf" srcId="{439D860A-4C37-4FB0-AF18-EC529517E397}" destId="{4014FAAF-C6CB-4FF1-814F-36D4A357D6EA}" srcOrd="0" destOrd="0" presId="urn:microsoft.com/office/officeart/2005/8/layout/hList1"/>
    <dgm:cxn modelId="{5F177395-0817-4DBE-8F5B-CE10C3A01658}" type="presParOf" srcId="{4014FAAF-C6CB-4FF1-814F-36D4A357D6EA}" destId="{F292F640-79CD-4834-83EB-6B7932FA0FEF}" srcOrd="0" destOrd="0" presId="urn:microsoft.com/office/officeart/2005/8/layout/hList1"/>
    <dgm:cxn modelId="{70160F9E-8733-4E85-9D52-F94BB5F355A1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BEDD56A-CDA6-4EA9-BDC3-9486AD0CFF2F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64C00C5-0EB8-4813-8DC5-90632B64B6C3}" type="par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29402C3-3118-40C1-9F23-B57815CA6EF7}" type="sib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64EB4E-D473-4FBE-806A-BF4346AF739C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CAED763-18C2-409C-B301-F30DCFC67066}" type="par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C5E2B71-33FE-4611-8B69-ABDCE6BD4080}" type="sib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7A12D61-AD6A-4FEE-95B0-F90B55DB3420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49FABB-2F6F-4787-B84D-5A9BDAADDE35}" type="par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97A0BF1-F3F8-43E3-8362-3DE0875B0813}" type="sib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000132-2295-46DC-969E-6B0884A6F11D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18416B9-CC3B-4FAE-9F3D-1BECDDB29614}" type="par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6C80E0F-D4A1-40E7-9E80-556F45AE0670}" type="sib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C6339F-FFE8-4B51-BA50-5F8C14940EF3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11BD990-C26C-4373-B3FD-E0356A6C794A}" type="par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EC2A7F1-1C7C-4652-8375-8BEC2D8759B2}" type="sib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FDB3DB7-F059-47FB-B33B-DB139CCDED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81943A-A348-4FDB-8AC4-CE230FE258AA}" type="par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EC977EF-4158-4206-A66F-F81450D3287D}" type="sib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B0B0564-4A95-4FA5-A014-F5D12874DBA2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84FE326-C976-446D-ABE0-C15B71FB1097}" type="par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6165AD9-705A-400F-A1AE-34C4F25E168D}" type="sib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351AB2B-67CC-4B27-AF82-3FCB8E7EE99E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C01A673-CA28-473F-94BD-165877BED705}" type="parTrans" cxnId="{34A4E343-FCF0-41D9-84D0-1DD9FFF7E1BE}">
      <dgm:prSet/>
      <dgm:spPr/>
    </dgm:pt>
    <dgm:pt modelId="{00BF6221-130C-4516-92D3-8DA4285AEC46}" type="sibTrans" cxnId="{34A4E343-FCF0-41D9-84D0-1DD9FFF7E1BE}">
      <dgm:prSet/>
      <dgm:spPr/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99BB17-380F-4006-964A-64681ED1A912}" type="presOf" srcId="{24C6339F-FFE8-4B51-BA50-5F8C14940EF3}" destId="{2D096E1B-0B93-4BBC-AF44-24FC7CE5B8AA}" srcOrd="0" destOrd="7" presId="urn:microsoft.com/office/officeart/2005/8/layout/hList1"/>
    <dgm:cxn modelId="{8461D5C2-7850-4F84-8B8C-2F3698C0206A}" type="presOf" srcId="{8F20DDB4-694A-409F-8026-521E4C267945}" destId="{2D096E1B-0B93-4BBC-AF44-24FC7CE5B8AA}" srcOrd="0" destOrd="2" presId="urn:microsoft.com/office/officeart/2005/8/layout/hList1"/>
    <dgm:cxn modelId="{63CFFDAF-0C56-4988-9399-0C38593E098B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6D766A3C-B2CA-4A60-8EB1-2B97810C8EE9}" type="presOf" srcId="{4FDB3DB7-F059-47FB-B33B-DB139CCDED80}" destId="{2D096E1B-0B93-4BBC-AF44-24FC7CE5B8AA}" srcOrd="0" destOrd="8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3BD47CE5-2E15-4B83-AAC2-0F3F714FF12F}" srcId="{73948E0B-5583-4E1C-B81C-FECADC54F968}" destId="{4FDB3DB7-F059-47FB-B33B-DB139CCDED80}" srcOrd="8" destOrd="0" parTransId="{2481943A-A348-4FDB-8AC4-CE230FE258AA}" sibTransId="{5EC977EF-4158-4206-A66F-F81450D3287D}"/>
    <dgm:cxn modelId="{F9314B9A-0A40-4207-8325-21F58ABD0BB1}" type="presOf" srcId="{27A12D61-AD6A-4FEE-95B0-F90B55DB3420}" destId="{2D096E1B-0B93-4BBC-AF44-24FC7CE5B8AA}" srcOrd="0" destOrd="5" presId="urn:microsoft.com/office/officeart/2005/8/layout/hList1"/>
    <dgm:cxn modelId="{59690C9F-D76C-4604-B8EC-7C0B65801458}" type="presOf" srcId="{98F8900F-3372-48EC-9F28-EA6B00F3900D}" destId="{2D096E1B-0B93-4BBC-AF44-24FC7CE5B8AA}" srcOrd="0" destOrd="0" presId="urn:microsoft.com/office/officeart/2005/8/layout/hList1"/>
    <dgm:cxn modelId="{4A107026-83C1-4C92-812A-A330149402A0}" type="presOf" srcId="{2BEDD56A-CDA6-4EA9-BDC3-9486AD0CFF2F}" destId="{2D096E1B-0B93-4BBC-AF44-24FC7CE5B8AA}" srcOrd="0" destOrd="3" presId="urn:microsoft.com/office/officeart/2005/8/layout/hList1"/>
    <dgm:cxn modelId="{7125F6EB-7D22-406A-877F-CC3A539E8DAC}" srcId="{73948E0B-5583-4E1C-B81C-FECADC54F968}" destId="{6F64EB4E-D473-4FBE-806A-BF4346AF739C}" srcOrd="4" destOrd="0" parTransId="{0CAED763-18C2-409C-B301-F30DCFC67066}" sibTransId="{EC5E2B71-33FE-4611-8B69-ABDCE6BD4080}"/>
    <dgm:cxn modelId="{4FC92838-D48E-4649-88CE-3AA9CF247F66}" srcId="{73948E0B-5583-4E1C-B81C-FECADC54F968}" destId="{5B0B0564-4A95-4FA5-A014-F5D12874DBA2}" srcOrd="9" destOrd="0" parTransId="{484FE326-C976-446D-ABE0-C15B71FB1097}" sibTransId="{16165AD9-705A-400F-A1AE-34C4F25E168D}"/>
    <dgm:cxn modelId="{43CDD070-A4C1-4962-99B1-A9EA227BD501}" srcId="{73948E0B-5583-4E1C-B81C-FECADC54F968}" destId="{B2000132-2295-46DC-969E-6B0884A6F11D}" srcOrd="6" destOrd="0" parTransId="{618416B9-CC3B-4FAE-9F3D-1BECDDB29614}" sibTransId="{96C80E0F-D4A1-40E7-9E80-556F45AE0670}"/>
    <dgm:cxn modelId="{34A4E343-FCF0-41D9-84D0-1DD9FFF7E1BE}" srcId="{73948E0B-5583-4E1C-B81C-FECADC54F968}" destId="{9351AB2B-67CC-4B27-AF82-3FCB8E7EE99E}" srcOrd="10" destOrd="0" parTransId="{2C01A673-CA28-473F-94BD-165877BED705}" sibTransId="{00BF6221-130C-4516-92D3-8DA4285AEC46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69D01954-5805-43E7-A3C9-4264E3B72C4F}" srcId="{73948E0B-5583-4E1C-B81C-FECADC54F968}" destId="{2BEDD56A-CDA6-4EA9-BDC3-9486AD0CFF2F}" srcOrd="3" destOrd="0" parTransId="{E64C00C5-0EB8-4813-8DC5-90632B64B6C3}" sibTransId="{029402C3-3118-40C1-9F23-B57815CA6EF7}"/>
    <dgm:cxn modelId="{05300792-932F-40E9-B509-913012BC7F11}" srcId="{73948E0B-5583-4E1C-B81C-FECADC54F968}" destId="{27A12D61-AD6A-4FEE-95B0-F90B55DB3420}" srcOrd="5" destOrd="0" parTransId="{9B49FABB-2F6F-4787-B84D-5A9BDAADDE35}" sibTransId="{097A0BF1-F3F8-43E3-8362-3DE0875B0813}"/>
    <dgm:cxn modelId="{11AEA715-E0A4-4772-82F6-D7200A8A563C}" type="presOf" srcId="{6F64EB4E-D473-4FBE-806A-BF4346AF739C}" destId="{2D096E1B-0B93-4BBC-AF44-24FC7CE5B8AA}" srcOrd="0" destOrd="4" presId="urn:microsoft.com/office/officeart/2005/8/layout/hList1"/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A3410207-222B-4D44-AD23-82FF6C533754}" type="presOf" srcId="{B2000132-2295-46DC-969E-6B0884A6F11D}" destId="{2D096E1B-0B93-4BBC-AF44-24FC7CE5B8AA}" srcOrd="0" destOrd="6" presId="urn:microsoft.com/office/officeart/2005/8/layout/hList1"/>
    <dgm:cxn modelId="{C2A649A6-55D6-471D-9C81-5A47FA32251F}" type="presOf" srcId="{9B5E2450-AB2D-4E4B-A65C-FEB0AA544B35}" destId="{2D096E1B-0B93-4BBC-AF44-24FC7CE5B8AA}" srcOrd="0" destOrd="1" presId="urn:microsoft.com/office/officeart/2005/8/layout/hList1"/>
    <dgm:cxn modelId="{C8C9F522-D97C-404B-B65F-BDA5792C32F5}" srcId="{73948E0B-5583-4E1C-B81C-FECADC54F968}" destId="{24C6339F-FFE8-4B51-BA50-5F8C14940EF3}" srcOrd="7" destOrd="0" parTransId="{A11BD990-C26C-4373-B3FD-E0356A6C794A}" sibTransId="{EEC2A7F1-1C7C-4652-8375-8BEC2D8759B2}"/>
    <dgm:cxn modelId="{5210F707-B04E-435F-BBE0-1FE9AEAFC549}" type="presOf" srcId="{9351AB2B-67CC-4B27-AF82-3FCB8E7EE99E}" destId="{2D096E1B-0B93-4BBC-AF44-24FC7CE5B8AA}" srcOrd="0" destOrd="10" presId="urn:microsoft.com/office/officeart/2005/8/layout/hList1"/>
    <dgm:cxn modelId="{F5B099B8-79D4-4370-B528-9210BE1B6DD4}" type="presOf" srcId="{5B0B0564-4A95-4FA5-A014-F5D12874DBA2}" destId="{2D096E1B-0B93-4BBC-AF44-24FC7CE5B8AA}" srcOrd="0" destOrd="9" presId="urn:microsoft.com/office/officeart/2005/8/layout/hList1"/>
    <dgm:cxn modelId="{C11C4719-8B55-4AC5-AEDA-12FF9A01CF39}" type="presOf" srcId="{73948E0B-5583-4E1C-B81C-FECADC54F968}" destId="{F292F640-79CD-4834-83EB-6B7932FA0FEF}" srcOrd="0" destOrd="0" presId="urn:microsoft.com/office/officeart/2005/8/layout/hList1"/>
    <dgm:cxn modelId="{899A9C16-F66E-4065-AD3C-688437C580AF}" type="presParOf" srcId="{439D860A-4C37-4FB0-AF18-EC529517E397}" destId="{4014FAAF-C6CB-4FF1-814F-36D4A357D6EA}" srcOrd="0" destOrd="0" presId="urn:microsoft.com/office/officeart/2005/8/layout/hList1"/>
    <dgm:cxn modelId="{AECA7609-C3F7-427A-8A87-02288D202294}" type="presParOf" srcId="{4014FAAF-C6CB-4FF1-814F-36D4A357D6EA}" destId="{F292F640-79CD-4834-83EB-6B7932FA0FEF}" srcOrd="0" destOrd="0" presId="urn:microsoft.com/office/officeart/2005/8/layout/hList1"/>
    <dgm:cxn modelId="{EDB6933C-FB08-47B1-B76A-AC46EEE3CADD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1F082F-168E-4AA5-A418-9D50DE73DA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E4D3C2B-2229-4150-8C1A-94C66C835C8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8AB4A19-FACC-44B8-9DE6-ADCD33039451}" type="par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379D222-F92C-4BFD-80EE-C9457018D9FC}" type="sib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43E06C1-1E12-4519-86FB-A0295811717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F9B8300-622B-4B9C-B2C7-1488A3626404}" type="par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CC03B5-33AA-4B41-9FAB-4B64430CDB41}" type="sib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FACEA27-2A46-4B9F-9300-D067A0769A7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66F7285-DA12-4E77-AE30-2BDEA2F86230}" type="par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44A1237-9584-4740-BC99-EDD4AEB5B9D9}" type="sib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FE34EF-8CBF-4793-824F-B5C5C785BE3F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A183C7-E54C-4AF9-8BB2-45A0342934A5}" type="par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0E7CAF-AC11-40DB-8DC3-A56D62DE498A}" type="sib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62581D0-25DE-40C7-83EC-1847A58923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9300D7A-BCD0-4586-9A9D-28BE0C2F3609}" type="par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79D87C2-EEE5-4668-9685-D1B17F7D72CE}" type="sib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67FFF84-C6D5-4B62-A944-900C555651A0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88CF04-D0C5-4AC0-9251-0AD58F1118C5}" type="par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5A12AC2-FF39-48F0-BEC6-7CDFEDB38BDE}" type="sib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990C1B-71C8-40C1-8625-2CC969DD3EB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67E58DE-4411-4EC9-A317-445BEFCCE74C}" type="par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2157469-F655-4782-996F-0D93C9704B83}" type="sib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94DB7BC-948D-4D8A-989D-F0EE867CFAB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1DB8EA7-5099-4FF8-8C7B-FEAC96DCEF9A}" type="parTrans" cxnId="{1B2F5701-F2D5-447C-AF99-683983E95407}">
      <dgm:prSet/>
      <dgm:spPr/>
    </dgm:pt>
    <dgm:pt modelId="{7D5FA74D-4922-4409-988E-778613FA517D}" type="sibTrans" cxnId="{1B2F5701-F2D5-447C-AF99-683983E95407}">
      <dgm:prSet/>
      <dgm:spPr/>
    </dgm:pt>
    <dgm:pt modelId="{B851C0D0-C5F7-4B39-8BFD-A7E738703DAB}" type="pres">
      <dgm:prSet presAssocID="{EE1F082F-168E-4AA5-A418-9D50DE73DA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4220D-842B-4F5F-B816-751073255D74}" type="pres">
      <dgm:prSet presAssocID="{DE4D3C2B-2229-4150-8C1A-94C66C835C85}" presName="composite" presStyleCnt="0"/>
      <dgm:spPr/>
    </dgm:pt>
    <dgm:pt modelId="{21DF952B-14EA-429E-90A9-A360BA4804D8}" type="pres">
      <dgm:prSet presAssocID="{DE4D3C2B-2229-4150-8C1A-94C66C835C85}" presName="parTx" presStyleLbl="alignNode1" presStyleIdx="0" presStyleCnt="1" custLinFactY="-400000" custLinFactNeighborX="-15889" custLinFactNeighborY="-487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14352D-DC2F-4405-93CF-2DF5DAF26AFD}" type="pres">
      <dgm:prSet presAssocID="{DE4D3C2B-2229-4150-8C1A-94C66C835C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FACFA9-1070-4361-BA49-7451DEC60E8C}" type="presOf" srcId="{BFACEA27-2A46-4B9F-9300-D067A0769A79}" destId="{1614352D-DC2F-4405-93CF-2DF5DAF26AFD}" srcOrd="0" destOrd="6" presId="urn:microsoft.com/office/officeart/2005/8/layout/hList1"/>
    <dgm:cxn modelId="{0AF05FDF-96EA-4E07-A6C8-330DF78FE0AE}" srcId="{DE4D3C2B-2229-4150-8C1A-94C66C835C85}" destId="{E62581D0-25DE-40C7-83EC-1847A5892380}" srcOrd="3" destOrd="0" parTransId="{99300D7A-BCD0-4586-9A9D-28BE0C2F3609}" sibTransId="{579D87C2-EEE5-4668-9685-D1B17F7D72CE}"/>
    <dgm:cxn modelId="{A00E0258-9A58-47AE-BB40-4FF7D2677E88}" type="presOf" srcId="{DE4D3C2B-2229-4150-8C1A-94C66C835C85}" destId="{21DF952B-14EA-429E-90A9-A360BA4804D8}" srcOrd="0" destOrd="0" presId="urn:microsoft.com/office/officeart/2005/8/layout/hList1"/>
    <dgm:cxn modelId="{1B2F5701-F2D5-447C-AF99-683983E95407}" srcId="{DE4D3C2B-2229-4150-8C1A-94C66C835C85}" destId="{B94DB7BC-948D-4D8A-989D-F0EE867CFAB6}" srcOrd="2" destOrd="0" parTransId="{F1DB8EA7-5099-4FF8-8C7B-FEAC96DCEF9A}" sibTransId="{7D5FA74D-4922-4409-988E-778613FA517D}"/>
    <dgm:cxn modelId="{653BC879-1451-4F31-BDFA-E7CD70076C15}" srcId="{DE4D3C2B-2229-4150-8C1A-94C66C835C85}" destId="{067FFF84-C6D5-4B62-A944-900C555651A0}" srcOrd="4" destOrd="0" parTransId="{2D88CF04-D0C5-4AC0-9251-0AD58F1118C5}" sibTransId="{55A12AC2-FF39-48F0-BEC6-7CDFEDB38BDE}"/>
    <dgm:cxn modelId="{F60662F3-14C3-438E-8689-8F0DD3B26EBC}" type="presOf" srcId="{E62581D0-25DE-40C7-83EC-1847A5892380}" destId="{1614352D-DC2F-4405-93CF-2DF5DAF26AFD}" srcOrd="0" destOrd="3" presId="urn:microsoft.com/office/officeart/2005/8/layout/hList1"/>
    <dgm:cxn modelId="{E209D66B-A4C1-4A43-9763-CB1CCCAC3B66}" type="presOf" srcId="{30990C1B-71C8-40C1-8625-2CC969DD3EBE}" destId="{1614352D-DC2F-4405-93CF-2DF5DAF26AFD}" srcOrd="0" destOrd="5" presId="urn:microsoft.com/office/officeart/2005/8/layout/hList1"/>
    <dgm:cxn modelId="{D9E328E7-CC2A-4B67-9DA8-D582DEDB22FC}" type="presOf" srcId="{067FFF84-C6D5-4B62-A944-900C555651A0}" destId="{1614352D-DC2F-4405-93CF-2DF5DAF26AFD}" srcOrd="0" destOrd="4" presId="urn:microsoft.com/office/officeart/2005/8/layout/hList1"/>
    <dgm:cxn modelId="{CCEC507C-4981-4DF2-ABD8-2884F4589277}" srcId="{DE4D3C2B-2229-4150-8C1A-94C66C835C85}" destId="{043E06C1-1E12-4519-86FB-A02958117179}" srcOrd="0" destOrd="0" parTransId="{1F9B8300-622B-4B9C-B2C7-1488A3626404}" sibTransId="{95CC03B5-33AA-4B41-9FAB-4B64430CDB41}"/>
    <dgm:cxn modelId="{ABF8A819-788D-4212-8BF9-D6E3F0EE0A11}" srcId="{DE4D3C2B-2229-4150-8C1A-94C66C835C85}" destId="{30990C1B-71C8-40C1-8625-2CC969DD3EBE}" srcOrd="5" destOrd="0" parTransId="{B67E58DE-4411-4EC9-A317-445BEFCCE74C}" sibTransId="{A2157469-F655-4782-996F-0D93C9704B83}"/>
    <dgm:cxn modelId="{B61C513A-CC95-48B7-B6D9-061FD807A4A1}" type="presOf" srcId="{043E06C1-1E12-4519-86FB-A02958117179}" destId="{1614352D-DC2F-4405-93CF-2DF5DAF26AFD}" srcOrd="0" destOrd="0" presId="urn:microsoft.com/office/officeart/2005/8/layout/hList1"/>
    <dgm:cxn modelId="{65C41241-4AA7-4B06-883D-379F99A7C2EF}" srcId="{EE1F082F-168E-4AA5-A418-9D50DE73DA99}" destId="{DE4D3C2B-2229-4150-8C1A-94C66C835C85}" srcOrd="0" destOrd="0" parTransId="{C8AB4A19-FACC-44B8-9DE6-ADCD33039451}" sibTransId="{6379D222-F92C-4BFD-80EE-C9457018D9FC}"/>
    <dgm:cxn modelId="{EDE59F7D-60F2-4F1E-A230-8F1782B4991D}" type="presOf" srcId="{7FFE34EF-8CBF-4793-824F-B5C5C785BE3F}" destId="{1614352D-DC2F-4405-93CF-2DF5DAF26AFD}" srcOrd="0" destOrd="1" presId="urn:microsoft.com/office/officeart/2005/8/layout/hList1"/>
    <dgm:cxn modelId="{FF1522DE-EF42-4099-B5CC-7C03CAAC4708}" type="presOf" srcId="{B94DB7BC-948D-4D8A-989D-F0EE867CFAB6}" destId="{1614352D-DC2F-4405-93CF-2DF5DAF26AFD}" srcOrd="0" destOrd="2" presId="urn:microsoft.com/office/officeart/2005/8/layout/hList1"/>
    <dgm:cxn modelId="{3A67310E-B498-459D-9486-CBD1E0945639}" srcId="{DE4D3C2B-2229-4150-8C1A-94C66C835C85}" destId="{BFACEA27-2A46-4B9F-9300-D067A0769A79}" srcOrd="6" destOrd="0" parTransId="{766F7285-DA12-4E77-AE30-2BDEA2F86230}" sibTransId="{944A1237-9584-4740-BC99-EDD4AEB5B9D9}"/>
    <dgm:cxn modelId="{7CDB0C12-1217-40C0-851F-0934F1D90E9F}" type="presOf" srcId="{EE1F082F-168E-4AA5-A418-9D50DE73DA99}" destId="{B851C0D0-C5F7-4B39-8BFD-A7E738703DAB}" srcOrd="0" destOrd="0" presId="urn:microsoft.com/office/officeart/2005/8/layout/hList1"/>
    <dgm:cxn modelId="{099A9FF1-903E-492B-84DC-B8C6850811DF}" srcId="{DE4D3C2B-2229-4150-8C1A-94C66C835C85}" destId="{7FFE34EF-8CBF-4793-824F-B5C5C785BE3F}" srcOrd="1" destOrd="0" parTransId="{EDA183C7-E54C-4AF9-8BB2-45A0342934A5}" sibTransId="{510E7CAF-AC11-40DB-8DC3-A56D62DE498A}"/>
    <dgm:cxn modelId="{5D813BA6-B0A9-4CA7-A119-879B1C989535}" type="presParOf" srcId="{B851C0D0-C5F7-4B39-8BFD-A7E738703DAB}" destId="{F0D4220D-842B-4F5F-B816-751073255D74}" srcOrd="0" destOrd="0" presId="urn:microsoft.com/office/officeart/2005/8/layout/hList1"/>
    <dgm:cxn modelId="{0D8B522B-2997-4C28-A1A9-6AA757C5B90F}" type="presParOf" srcId="{F0D4220D-842B-4F5F-B816-751073255D74}" destId="{21DF952B-14EA-429E-90A9-A360BA4804D8}" srcOrd="0" destOrd="0" presId="urn:microsoft.com/office/officeart/2005/8/layout/hList1"/>
    <dgm:cxn modelId="{A7BCA411-8632-4B41-BC99-99FA0977BBF8}" type="presParOf" srcId="{F0D4220D-842B-4F5F-B816-751073255D74}" destId="{1614352D-DC2F-4405-93CF-2DF5DAF26A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2B133F-5DC5-4858-BAC0-D8CDB190EE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E872F4-47CF-4A1C-83FE-FBE0931C48A1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353568D-4CAD-4406-8FEB-6E24B7BE328E}" type="par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85EEA28-8331-43F5-84CD-98970A9BDBBF}" type="sib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494189-8AB3-4763-9F08-0CF0A09FA222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224D03E-2776-43CA-A3D1-6B402D939340}" type="par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706C05B-99AF-48D1-BFC6-102A776F61E9}" type="sib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332D96-30EE-4B7F-AB44-241524D09F0B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F015E9-D5BE-4D5D-9363-40A6281665A2}" type="par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42722EC-6C7E-4295-8CA6-A521E3F46A78}" type="sib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DE14E7-F740-4FE2-A19F-A8E33DEE468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EC6F8FD-19B3-45A8-B0A9-BDFD8E423632}" type="par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899631-050A-41F4-9D2F-D7CF1C361EA9}" type="sib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2B1686C-11E6-4679-9B15-7B72BD3638D4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D7B05D-2C82-43F6-9BA5-31FA7C18ECA3}" type="par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6A1FD05-8BCC-4C9F-93D4-15917D3B4FE7}" type="sib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0E1AE2E-7D56-48C3-85B0-600CB6EE8349}">
      <dgm:prSet phldrT="[文字]"/>
      <dgm:spPr/>
      <dgm:t>
        <a:bodyPr/>
        <a:lstStyle/>
        <a:p>
          <a:r>
            <a:rPr lang="en-US" altLang="en-US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Man‘Du</a:t>
          </a:r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‧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漫讀電子書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2E203FA-53FF-43F3-9FC6-07E173CC50C3}" type="par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27A1929-68DD-4617-9751-40B8EA59B5CB}" type="sib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9DF779-DD05-42BE-B63C-F48B60E01E74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B3B4132-B88D-48D7-9458-914A7CE90A9A}" type="par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246A5F9-8624-4023-8C7E-4DE2B9E9807B}" type="sib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5FDF75-0010-4A32-960B-DC4F906FAD7D}" type="pres">
      <dgm:prSet presAssocID="{012B133F-5DC5-4858-BAC0-D8CDB190EE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8D37EA-7780-4F9F-B8BC-3717EF996148}" type="pres">
      <dgm:prSet presAssocID="{FDE872F4-47CF-4A1C-83FE-FBE0931C48A1}" presName="composite" presStyleCnt="0"/>
      <dgm:spPr/>
    </dgm:pt>
    <dgm:pt modelId="{5FCE48D5-6DB8-4BAA-8B8D-8C782DBAFB21}" type="pres">
      <dgm:prSet presAssocID="{FDE872F4-47CF-4A1C-83FE-FBE0931C48A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49C5A4-B82B-4092-BCF5-A4204C2B7BD2}" type="pres">
      <dgm:prSet presAssocID="{FDE872F4-47CF-4A1C-83FE-FBE0931C48A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15C319-905E-4157-A530-19E08069D63F}" type="presOf" srcId="{3A9DF779-DD05-42BE-B63C-F48B60E01E74}" destId="{3049C5A4-B82B-4092-BCF5-A4204C2B7BD2}" srcOrd="0" destOrd="5" presId="urn:microsoft.com/office/officeart/2005/8/layout/hList1"/>
    <dgm:cxn modelId="{2A8723E3-619C-4199-93A6-6137296E6811}" type="presOf" srcId="{D0E1AE2E-7D56-48C3-85B0-600CB6EE8349}" destId="{3049C5A4-B82B-4092-BCF5-A4204C2B7BD2}" srcOrd="0" destOrd="4" presId="urn:microsoft.com/office/officeart/2005/8/layout/hList1"/>
    <dgm:cxn modelId="{6CCBAA57-92A1-4125-8C4F-66796FCB7AEC}" srcId="{012B133F-5DC5-4858-BAC0-D8CDB190EEED}" destId="{FDE872F4-47CF-4A1C-83FE-FBE0931C48A1}" srcOrd="0" destOrd="0" parTransId="{8353568D-4CAD-4406-8FEB-6E24B7BE328E}" sibTransId="{785EEA28-8331-43F5-84CD-98970A9BDBBF}"/>
    <dgm:cxn modelId="{26302FA5-CF3B-4159-86FD-48C607DC2D4C}" type="presOf" srcId="{012B133F-5DC5-4858-BAC0-D8CDB190EEED}" destId="{2D5FDF75-0010-4A32-960B-DC4F906FAD7D}" srcOrd="0" destOrd="0" presId="urn:microsoft.com/office/officeart/2005/8/layout/hList1"/>
    <dgm:cxn modelId="{45D8C02D-0944-44E6-84D0-CB37628A0BB6}" srcId="{FDE872F4-47CF-4A1C-83FE-FBE0931C48A1}" destId="{85DE14E7-F740-4FE2-A19F-A8E33DEE468E}" srcOrd="1" destOrd="0" parTransId="{0EC6F8FD-19B3-45A8-B0A9-BDFD8E423632}" sibTransId="{C9899631-050A-41F4-9D2F-D7CF1C361EA9}"/>
    <dgm:cxn modelId="{A4106CCE-1018-4714-8630-2AF2B3617F6C}" srcId="{FDE872F4-47CF-4A1C-83FE-FBE0931C48A1}" destId="{D0E1AE2E-7D56-48C3-85B0-600CB6EE8349}" srcOrd="4" destOrd="0" parTransId="{C2E203FA-53FF-43F3-9FC6-07E173CC50C3}" sibTransId="{827A1929-68DD-4617-9751-40B8EA59B5CB}"/>
    <dgm:cxn modelId="{B3B792F2-CBD3-4A9C-AF7B-A1B6DE54B660}" type="presOf" srcId="{FDE872F4-47CF-4A1C-83FE-FBE0931C48A1}" destId="{5FCE48D5-6DB8-4BAA-8B8D-8C782DBAFB21}" srcOrd="0" destOrd="0" presId="urn:microsoft.com/office/officeart/2005/8/layout/hList1"/>
    <dgm:cxn modelId="{4FFDFD2B-D418-4796-83E7-B773880E43AB}" srcId="{FDE872F4-47CF-4A1C-83FE-FBE0931C48A1}" destId="{F8332D96-30EE-4B7F-AB44-241524D09F0B}" srcOrd="2" destOrd="0" parTransId="{85F015E9-D5BE-4D5D-9363-40A6281665A2}" sibTransId="{442722EC-6C7E-4295-8CA6-A521E3F46A78}"/>
    <dgm:cxn modelId="{EE7C998B-D92B-4B56-AC5E-CBB13024F144}" srcId="{FDE872F4-47CF-4A1C-83FE-FBE0931C48A1}" destId="{92B1686C-11E6-4679-9B15-7B72BD3638D4}" srcOrd="3" destOrd="0" parTransId="{51D7B05D-2C82-43F6-9BA5-31FA7C18ECA3}" sibTransId="{F6A1FD05-8BCC-4C9F-93D4-15917D3B4FE7}"/>
    <dgm:cxn modelId="{1E3B87D3-5F2E-4EC5-BD93-50034448D18D}" srcId="{FDE872F4-47CF-4A1C-83FE-FBE0931C48A1}" destId="{7A494189-8AB3-4763-9F08-0CF0A09FA222}" srcOrd="0" destOrd="0" parTransId="{4224D03E-2776-43CA-A3D1-6B402D939340}" sibTransId="{A706C05B-99AF-48D1-BFC6-102A776F61E9}"/>
    <dgm:cxn modelId="{40359271-052D-427B-BD2D-F6521F8131E7}" type="presOf" srcId="{85DE14E7-F740-4FE2-A19F-A8E33DEE468E}" destId="{3049C5A4-B82B-4092-BCF5-A4204C2B7BD2}" srcOrd="0" destOrd="1" presId="urn:microsoft.com/office/officeart/2005/8/layout/hList1"/>
    <dgm:cxn modelId="{79DABBBB-06E8-4B4F-B909-57C677DEE142}" type="presOf" srcId="{F8332D96-30EE-4B7F-AB44-241524D09F0B}" destId="{3049C5A4-B82B-4092-BCF5-A4204C2B7BD2}" srcOrd="0" destOrd="2" presId="urn:microsoft.com/office/officeart/2005/8/layout/hList1"/>
    <dgm:cxn modelId="{0D5DCD36-6909-41FF-9A6C-190721F10724}" type="presOf" srcId="{92B1686C-11E6-4679-9B15-7B72BD3638D4}" destId="{3049C5A4-B82B-4092-BCF5-A4204C2B7BD2}" srcOrd="0" destOrd="3" presId="urn:microsoft.com/office/officeart/2005/8/layout/hList1"/>
    <dgm:cxn modelId="{1C5F7F10-FC2E-4D94-BFE3-171F17A04FDB}" type="presOf" srcId="{7A494189-8AB3-4763-9F08-0CF0A09FA222}" destId="{3049C5A4-B82B-4092-BCF5-A4204C2B7BD2}" srcOrd="0" destOrd="0" presId="urn:microsoft.com/office/officeart/2005/8/layout/hList1"/>
    <dgm:cxn modelId="{A9391C93-B49B-4C85-B960-5AE599D94CD7}" srcId="{FDE872F4-47CF-4A1C-83FE-FBE0931C48A1}" destId="{3A9DF779-DD05-42BE-B63C-F48B60E01E74}" srcOrd="5" destOrd="0" parTransId="{3B3B4132-B88D-48D7-9458-914A7CE90A9A}" sibTransId="{7246A5F9-8624-4023-8C7E-4DE2B9E9807B}"/>
    <dgm:cxn modelId="{4BB6FDD1-36AE-4282-A284-1CE8DB8F6FED}" type="presParOf" srcId="{2D5FDF75-0010-4A32-960B-DC4F906FAD7D}" destId="{5C8D37EA-7780-4F9F-B8BC-3717EF996148}" srcOrd="0" destOrd="0" presId="urn:microsoft.com/office/officeart/2005/8/layout/hList1"/>
    <dgm:cxn modelId="{206EA59A-6DBF-4156-8000-481EB8252B7E}" type="presParOf" srcId="{5C8D37EA-7780-4F9F-B8BC-3717EF996148}" destId="{5FCE48D5-6DB8-4BAA-8B8D-8C782DBAFB21}" srcOrd="0" destOrd="0" presId="urn:microsoft.com/office/officeart/2005/8/layout/hList1"/>
    <dgm:cxn modelId="{337ACDBB-200F-4F76-818E-D14942FF969F}" type="presParOf" srcId="{5C8D37EA-7780-4F9F-B8BC-3717EF996148}" destId="{3049C5A4-B82B-4092-BCF5-A4204C2B7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B05329-FDA5-4816-9CA6-6DBA3E6F1F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FE78B9-E1DC-4315-BA7B-2FDC4A79C35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8CD03F-B650-4494-A7BF-DD485955273D}" type="par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5C8E96A-586D-4A86-8663-7C741C7483C4}" type="sib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1A51BA-8EB0-43E9-AA7C-67C23077A40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10571C8-8611-4958-9D59-A2210222F361}" type="par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FBC3C8E-BF0E-4AE2-ACDE-EAE11D66C184}" type="sib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193F4FE-1A09-4E1F-B6FA-65231870B4B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99A4D4-AB57-4800-AF3C-F5B37BC29EF7}" type="par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4F35803-ADBB-4D7E-9864-02ED9E6D12C1}" type="sib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262AF2B-6A9F-45AC-B366-684B269D0BA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55C8491-DC8A-422C-824B-0E861F60885E}" type="par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1E307F0-9B60-4066-922F-92BF4E0809BE}" type="sib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2B3681-5D31-4F62-85BA-651E8D3998FA}" type="pres">
      <dgm:prSet presAssocID="{05B05329-FDA5-4816-9CA6-6DBA3E6F1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8D8D82-9B8B-4C25-A518-A3767AD5904B}" type="pres">
      <dgm:prSet presAssocID="{A8FE78B9-E1DC-4315-BA7B-2FDC4A79C355}" presName="composite" presStyleCnt="0"/>
      <dgm:spPr/>
    </dgm:pt>
    <dgm:pt modelId="{EC14C31C-7F9B-4E22-BA05-0C2F0AC534A0}" type="pres">
      <dgm:prSet presAssocID="{A8FE78B9-E1DC-4315-BA7B-2FDC4A79C35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45F85A-239B-4ACA-9DA2-B3854CF7F22A}" type="pres">
      <dgm:prSet presAssocID="{A8FE78B9-E1DC-4315-BA7B-2FDC4A79C35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289807-93B5-45D5-B2FF-0730D08D9511}" type="presOf" srcId="{1262AF2B-6A9F-45AC-B366-684B269D0BA6}" destId="{0445F85A-239B-4ACA-9DA2-B3854CF7F22A}" srcOrd="0" destOrd="1" presId="urn:microsoft.com/office/officeart/2005/8/layout/hList1"/>
    <dgm:cxn modelId="{458D64B5-550C-41A4-8D18-8D1E1A35AACB}" type="presOf" srcId="{ED1A51BA-8EB0-43E9-AA7C-67C23077A406}" destId="{0445F85A-239B-4ACA-9DA2-B3854CF7F22A}" srcOrd="0" destOrd="0" presId="urn:microsoft.com/office/officeart/2005/8/layout/hList1"/>
    <dgm:cxn modelId="{1213A15D-1AF7-4CCE-AE17-A44003436A02}" srcId="{05B05329-FDA5-4816-9CA6-6DBA3E6F1F77}" destId="{A8FE78B9-E1DC-4315-BA7B-2FDC4A79C355}" srcOrd="0" destOrd="0" parTransId="{3A8CD03F-B650-4494-A7BF-DD485955273D}" sibTransId="{F5C8E96A-586D-4A86-8663-7C741C7483C4}"/>
    <dgm:cxn modelId="{3D514FB4-BAE5-4E83-8D65-FF7CF7C3B6E2}" srcId="{A8FE78B9-E1DC-4315-BA7B-2FDC4A79C355}" destId="{7193F4FE-1A09-4E1F-B6FA-65231870B4B9}" srcOrd="2" destOrd="0" parTransId="{7E99A4D4-AB57-4800-AF3C-F5B37BC29EF7}" sibTransId="{34F35803-ADBB-4D7E-9864-02ED9E6D12C1}"/>
    <dgm:cxn modelId="{CE12D7E8-7399-4C28-9F65-236067898294}" type="presOf" srcId="{7193F4FE-1A09-4E1F-B6FA-65231870B4B9}" destId="{0445F85A-239B-4ACA-9DA2-B3854CF7F22A}" srcOrd="0" destOrd="2" presId="urn:microsoft.com/office/officeart/2005/8/layout/hList1"/>
    <dgm:cxn modelId="{F208AB29-80B1-42E6-8C9D-79E68884FDA5}" type="presOf" srcId="{A8FE78B9-E1DC-4315-BA7B-2FDC4A79C355}" destId="{EC14C31C-7F9B-4E22-BA05-0C2F0AC534A0}" srcOrd="0" destOrd="0" presId="urn:microsoft.com/office/officeart/2005/8/layout/hList1"/>
    <dgm:cxn modelId="{8A7A941A-0919-4EEB-86E8-2E8AB645CA45}" srcId="{A8FE78B9-E1DC-4315-BA7B-2FDC4A79C355}" destId="{ED1A51BA-8EB0-43E9-AA7C-67C23077A406}" srcOrd="0" destOrd="0" parTransId="{210571C8-8611-4958-9D59-A2210222F361}" sibTransId="{EFBC3C8E-BF0E-4AE2-ACDE-EAE11D66C184}"/>
    <dgm:cxn modelId="{E20C6E84-51F0-4419-9D4E-418A0A981803}" srcId="{A8FE78B9-E1DC-4315-BA7B-2FDC4A79C355}" destId="{1262AF2B-6A9F-45AC-B366-684B269D0BA6}" srcOrd="1" destOrd="0" parTransId="{655C8491-DC8A-422C-824B-0E861F60885E}" sibTransId="{A1E307F0-9B60-4066-922F-92BF4E0809BE}"/>
    <dgm:cxn modelId="{DC8208BE-AE91-4B03-92E6-8CDC27A53F94}" type="presOf" srcId="{05B05329-FDA5-4816-9CA6-6DBA3E6F1F77}" destId="{C92B3681-5D31-4F62-85BA-651E8D3998FA}" srcOrd="0" destOrd="0" presId="urn:microsoft.com/office/officeart/2005/8/layout/hList1"/>
    <dgm:cxn modelId="{5DFF9E34-A7A1-4928-BB07-F760D823E21D}" type="presParOf" srcId="{C92B3681-5D31-4F62-85BA-651E8D3998FA}" destId="{B98D8D82-9B8B-4C25-A518-A3767AD5904B}" srcOrd="0" destOrd="0" presId="urn:microsoft.com/office/officeart/2005/8/layout/hList1"/>
    <dgm:cxn modelId="{DE13330D-E03D-4115-855F-0537349CC265}" type="presParOf" srcId="{B98D8D82-9B8B-4C25-A518-A3767AD5904B}" destId="{EC14C31C-7F9B-4E22-BA05-0C2F0AC534A0}" srcOrd="0" destOrd="0" presId="urn:microsoft.com/office/officeart/2005/8/layout/hList1"/>
    <dgm:cxn modelId="{3FA60049-EA9C-4321-AB44-9DE48E9D27E2}" type="presParOf" srcId="{B98D8D82-9B8B-4C25-A518-A3767AD5904B}" destId="{0445F85A-239B-4ACA-9DA2-B3854CF7F2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22DB42-2807-4867-AA96-0E6AC36F64F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5414AE8-22D5-47CA-8CD1-391E9F23696E}">
      <dgm:prSet phldrT="[文字]"/>
      <dgm:spPr/>
      <dgm:t>
        <a:bodyPr/>
        <a:lstStyle/>
        <a:p>
          <a:pPr algn="ctr"/>
          <a:r>
            <a:rPr lang="zh-TW" altLang="en-US" dirty="0" smtClean="0"/>
            <a:t>連結至「臺灣博碩士論文知識加值系統」</a:t>
          </a:r>
          <a:endParaRPr lang="zh-TW" altLang="en-US" dirty="0"/>
        </a:p>
      </dgm:t>
    </dgm:pt>
    <dgm:pt modelId="{BF742CC0-9C41-45F0-B1B1-55F6E9F7AD43}" type="par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B41AF0C2-ED80-4885-B34C-CF23B0429F7A}" type="sib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81585240-6208-4E37-803F-1C899CF5DCAC}">
      <dgm:prSet phldrT="[文字]"/>
      <dgm:spPr/>
      <dgm:t>
        <a:bodyPr/>
        <a:lstStyle/>
        <a:p>
          <a:pPr algn="ctr"/>
          <a:r>
            <a:rPr lang="zh-TW" altLang="en-US" dirty="0" smtClean="0"/>
            <a:t>利用「進階查詢」功能</a:t>
          </a:r>
          <a:endParaRPr lang="zh-TW" altLang="en-US" dirty="0"/>
        </a:p>
      </dgm:t>
    </dgm:pt>
    <dgm:pt modelId="{244AC6F1-E59D-403D-9C7D-937E49506FFF}" type="par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CE43782E-76C0-4E8F-83C2-5122D4849CA5}" type="sib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748E2057-D754-4C8D-814C-7B3B5E53C122}">
      <dgm:prSet phldrT="[文字]"/>
      <dgm:spPr/>
      <dgm:t>
        <a:bodyPr/>
        <a:lstStyle/>
        <a:p>
          <a:pPr algn="ctr"/>
          <a:r>
            <a:rPr lang="zh-TW" altLang="en-US" dirty="0" smtClean="0"/>
            <a:t>設定查詢項</a:t>
          </a:r>
          <a:r>
            <a:rPr lang="en-US" altLang="zh-TW" dirty="0" smtClean="0"/>
            <a:t>--</a:t>
          </a:r>
          <a:r>
            <a:rPr lang="zh-TW" altLang="en-US" dirty="0" smtClean="0"/>
            <a:t>指導教授</a:t>
          </a:r>
          <a:endParaRPr lang="zh-TW" altLang="en-US" dirty="0"/>
        </a:p>
      </dgm:t>
    </dgm:pt>
    <dgm:pt modelId="{A65E5576-3482-45E1-945F-FEC8F28944AA}" type="par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A8841CD7-F250-4271-8ABC-3109A8BEE2BF}" type="sib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1DB836DB-4A31-495E-BC2E-16E4B19C55B8}">
      <dgm:prSet phldrT="[文字]"/>
      <dgm:spPr/>
      <dgm:t>
        <a:bodyPr/>
        <a:lstStyle/>
        <a:p>
          <a:pPr algn="ctr"/>
          <a:r>
            <a:rPr lang="zh-TW" altLang="en-US" dirty="0" smtClean="0"/>
            <a:t>限定年代</a:t>
          </a:r>
          <a:endParaRPr lang="zh-TW" altLang="en-US" dirty="0"/>
        </a:p>
      </dgm:t>
    </dgm:pt>
    <dgm:pt modelId="{473CDA5D-7BDF-4338-880A-E1EAA87774BC}" type="par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46F4AAF2-0478-4FBD-93B2-28A4E05D83F6}" type="sib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84C208FF-A081-47E8-9706-DAF52F1AC954}" type="pres">
      <dgm:prSet presAssocID="{A322DB42-2807-4867-AA96-0E6AC36F64F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5F7AAAF-28B2-4375-BAE5-FB82D5D55343}" type="pres">
      <dgm:prSet presAssocID="{A322DB42-2807-4867-AA96-0E6AC36F64F9}" presName="dummyMaxCanvas" presStyleCnt="0">
        <dgm:presLayoutVars/>
      </dgm:prSet>
      <dgm:spPr/>
    </dgm:pt>
    <dgm:pt modelId="{0D6B19D3-4BB8-467E-8FC4-D52F8AF145DF}" type="pres">
      <dgm:prSet presAssocID="{A322DB42-2807-4867-AA96-0E6AC36F64F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E9F7DB-9A44-4321-8DC9-6E60A784F11D}" type="pres">
      <dgm:prSet presAssocID="{A322DB42-2807-4867-AA96-0E6AC36F64F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48A0D-E613-43A0-9009-284028A88A6B}" type="pres">
      <dgm:prSet presAssocID="{A322DB42-2807-4867-AA96-0E6AC36F64F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5C39B-E1F1-4817-82F3-75DBC67DB837}" type="pres">
      <dgm:prSet presAssocID="{A322DB42-2807-4867-AA96-0E6AC36F64F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C51045-60EA-49D4-B0CE-1C8F5F90BF6E}" type="pres">
      <dgm:prSet presAssocID="{A322DB42-2807-4867-AA96-0E6AC36F64F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4CB9BE-C582-42A5-8469-EF93A2A6138E}" type="pres">
      <dgm:prSet presAssocID="{A322DB42-2807-4867-AA96-0E6AC36F64F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32A1D5-B151-4B9C-8DAE-14C5E5BE0C4B}" type="pres">
      <dgm:prSet presAssocID="{A322DB42-2807-4867-AA96-0E6AC36F64F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C26C51-DB00-4987-BA89-C260E1A11EA9}" type="pres">
      <dgm:prSet presAssocID="{A322DB42-2807-4867-AA96-0E6AC36F64F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3933E-1417-4BC2-9011-3C94C1161843}" type="pres">
      <dgm:prSet presAssocID="{A322DB42-2807-4867-AA96-0E6AC36F64F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49EBCD-FE37-4114-A089-77D049A15714}" type="pres">
      <dgm:prSet presAssocID="{A322DB42-2807-4867-AA96-0E6AC36F64F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94C892-01F6-48C9-A239-2F105B5A6A6F}" type="pres">
      <dgm:prSet presAssocID="{A322DB42-2807-4867-AA96-0E6AC36F64F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6857E8-8E7B-4DC7-82DC-6B88A246FA16}" type="presOf" srcId="{A322DB42-2807-4867-AA96-0E6AC36F64F9}" destId="{84C208FF-A081-47E8-9706-DAF52F1AC954}" srcOrd="0" destOrd="0" presId="urn:microsoft.com/office/officeart/2005/8/layout/vProcess5"/>
    <dgm:cxn modelId="{F826FB96-5C1A-49F0-8E93-3C152AAA5E57}" type="presOf" srcId="{65414AE8-22D5-47CA-8CD1-391E9F23696E}" destId="{06C26C51-DB00-4987-BA89-C260E1A11EA9}" srcOrd="1" destOrd="0" presId="urn:microsoft.com/office/officeart/2005/8/layout/vProcess5"/>
    <dgm:cxn modelId="{AF2B7000-B0B4-4D9B-AF4E-64558A791D15}" type="presOf" srcId="{81585240-6208-4E37-803F-1C899CF5DCAC}" destId="{19D3933E-1417-4BC2-9011-3C94C1161843}" srcOrd="1" destOrd="0" presId="urn:microsoft.com/office/officeart/2005/8/layout/vProcess5"/>
    <dgm:cxn modelId="{9E9AA1F9-172F-4C3B-BB0F-006EB3EEB404}" srcId="{A322DB42-2807-4867-AA96-0E6AC36F64F9}" destId="{748E2057-D754-4C8D-814C-7B3B5E53C122}" srcOrd="2" destOrd="0" parTransId="{A65E5576-3482-45E1-945F-FEC8F28944AA}" sibTransId="{A8841CD7-F250-4271-8ABC-3109A8BEE2BF}"/>
    <dgm:cxn modelId="{573B2B83-BF0F-4FE1-8B34-FBDC138BC9BE}" type="presOf" srcId="{1DB836DB-4A31-495E-BC2E-16E4B19C55B8}" destId="{BF94C892-01F6-48C9-A239-2F105B5A6A6F}" srcOrd="1" destOrd="0" presId="urn:microsoft.com/office/officeart/2005/8/layout/vProcess5"/>
    <dgm:cxn modelId="{90A60E3B-5D01-43E5-934A-962973B71FED}" type="presOf" srcId="{65414AE8-22D5-47CA-8CD1-391E9F23696E}" destId="{0D6B19D3-4BB8-467E-8FC4-D52F8AF145DF}" srcOrd="0" destOrd="0" presId="urn:microsoft.com/office/officeart/2005/8/layout/vProcess5"/>
    <dgm:cxn modelId="{F2D51E5F-A103-4F8F-BE19-4FF8940CDCCE}" type="presOf" srcId="{B41AF0C2-ED80-4885-B34C-CF23B0429F7A}" destId="{74C51045-60EA-49D4-B0CE-1C8F5F90BF6E}" srcOrd="0" destOrd="0" presId="urn:microsoft.com/office/officeart/2005/8/layout/vProcess5"/>
    <dgm:cxn modelId="{3AE2F29D-DDCD-474B-A6F2-4FC2ADDDBA96}" type="presOf" srcId="{1DB836DB-4A31-495E-BC2E-16E4B19C55B8}" destId="{42B5C39B-E1F1-4817-82F3-75DBC67DB837}" srcOrd="0" destOrd="0" presId="urn:microsoft.com/office/officeart/2005/8/layout/vProcess5"/>
    <dgm:cxn modelId="{EEDBC1ED-1170-4AA1-B102-889AAF3F1A71}" type="presOf" srcId="{748E2057-D754-4C8D-814C-7B3B5E53C122}" destId="{A549EBCD-FE37-4114-A089-77D049A15714}" srcOrd="1" destOrd="0" presId="urn:microsoft.com/office/officeart/2005/8/layout/vProcess5"/>
    <dgm:cxn modelId="{56543AC3-87EC-4C79-8F39-222C0BC5E53D}" type="presOf" srcId="{A8841CD7-F250-4271-8ABC-3109A8BEE2BF}" destId="{8432A1D5-B151-4B9C-8DAE-14C5E5BE0C4B}" srcOrd="0" destOrd="0" presId="urn:microsoft.com/office/officeart/2005/8/layout/vProcess5"/>
    <dgm:cxn modelId="{DFFDC523-E49C-4D3F-9E8A-63CEBBAE01EF}" srcId="{A322DB42-2807-4867-AA96-0E6AC36F64F9}" destId="{65414AE8-22D5-47CA-8CD1-391E9F23696E}" srcOrd="0" destOrd="0" parTransId="{BF742CC0-9C41-45F0-B1B1-55F6E9F7AD43}" sibTransId="{B41AF0C2-ED80-4885-B34C-CF23B0429F7A}"/>
    <dgm:cxn modelId="{4434F554-4DE1-41C6-B2E9-146D4E838B75}" type="presOf" srcId="{CE43782E-76C0-4E8F-83C2-5122D4849CA5}" destId="{224CB9BE-C582-42A5-8469-EF93A2A6138E}" srcOrd="0" destOrd="0" presId="urn:microsoft.com/office/officeart/2005/8/layout/vProcess5"/>
    <dgm:cxn modelId="{28500786-AF23-43D3-9500-62F7C86858E2}" type="presOf" srcId="{81585240-6208-4E37-803F-1C899CF5DCAC}" destId="{8CE9F7DB-9A44-4321-8DC9-6E60A784F11D}" srcOrd="0" destOrd="0" presId="urn:microsoft.com/office/officeart/2005/8/layout/vProcess5"/>
    <dgm:cxn modelId="{C93102A3-B758-43E5-BC9C-79B8DED92C05}" type="presOf" srcId="{748E2057-D754-4C8D-814C-7B3B5E53C122}" destId="{0C048A0D-E613-43A0-9009-284028A88A6B}" srcOrd="0" destOrd="0" presId="urn:microsoft.com/office/officeart/2005/8/layout/vProcess5"/>
    <dgm:cxn modelId="{8EA9A185-52F2-4B05-A637-CE9E42A4B3C4}" srcId="{A322DB42-2807-4867-AA96-0E6AC36F64F9}" destId="{1DB836DB-4A31-495E-BC2E-16E4B19C55B8}" srcOrd="3" destOrd="0" parTransId="{473CDA5D-7BDF-4338-880A-E1EAA87774BC}" sibTransId="{46F4AAF2-0478-4FBD-93B2-28A4E05D83F6}"/>
    <dgm:cxn modelId="{34C41ECC-3B8F-4C33-9B69-F94CDF44109C}" srcId="{A322DB42-2807-4867-AA96-0E6AC36F64F9}" destId="{81585240-6208-4E37-803F-1C899CF5DCAC}" srcOrd="1" destOrd="0" parTransId="{244AC6F1-E59D-403D-9C7D-937E49506FFF}" sibTransId="{CE43782E-76C0-4E8F-83C2-5122D4849CA5}"/>
    <dgm:cxn modelId="{8CFAF71C-73D6-4165-8254-69B5390A83CB}" type="presParOf" srcId="{84C208FF-A081-47E8-9706-DAF52F1AC954}" destId="{B5F7AAAF-28B2-4375-BAE5-FB82D5D55343}" srcOrd="0" destOrd="0" presId="urn:microsoft.com/office/officeart/2005/8/layout/vProcess5"/>
    <dgm:cxn modelId="{69952AC1-9282-4FA4-BA73-8ED690E53643}" type="presParOf" srcId="{84C208FF-A081-47E8-9706-DAF52F1AC954}" destId="{0D6B19D3-4BB8-467E-8FC4-D52F8AF145DF}" srcOrd="1" destOrd="0" presId="urn:microsoft.com/office/officeart/2005/8/layout/vProcess5"/>
    <dgm:cxn modelId="{A36A5121-0864-4BB2-85B4-83518AD6B42F}" type="presParOf" srcId="{84C208FF-A081-47E8-9706-DAF52F1AC954}" destId="{8CE9F7DB-9A44-4321-8DC9-6E60A784F11D}" srcOrd="2" destOrd="0" presId="urn:microsoft.com/office/officeart/2005/8/layout/vProcess5"/>
    <dgm:cxn modelId="{5444A378-F200-4954-8895-39B5A8C4E761}" type="presParOf" srcId="{84C208FF-A081-47E8-9706-DAF52F1AC954}" destId="{0C048A0D-E613-43A0-9009-284028A88A6B}" srcOrd="3" destOrd="0" presId="urn:microsoft.com/office/officeart/2005/8/layout/vProcess5"/>
    <dgm:cxn modelId="{DBC634EA-A800-43DD-A353-36B9811141BC}" type="presParOf" srcId="{84C208FF-A081-47E8-9706-DAF52F1AC954}" destId="{42B5C39B-E1F1-4817-82F3-75DBC67DB837}" srcOrd="4" destOrd="0" presId="urn:microsoft.com/office/officeart/2005/8/layout/vProcess5"/>
    <dgm:cxn modelId="{06661DA4-8FAF-4E44-9502-AB5B17FC1CF4}" type="presParOf" srcId="{84C208FF-A081-47E8-9706-DAF52F1AC954}" destId="{74C51045-60EA-49D4-B0CE-1C8F5F90BF6E}" srcOrd="5" destOrd="0" presId="urn:microsoft.com/office/officeart/2005/8/layout/vProcess5"/>
    <dgm:cxn modelId="{9DE801FB-E6EE-4902-A67E-AA4A3A08AF48}" type="presParOf" srcId="{84C208FF-A081-47E8-9706-DAF52F1AC954}" destId="{224CB9BE-C582-42A5-8469-EF93A2A6138E}" srcOrd="6" destOrd="0" presId="urn:microsoft.com/office/officeart/2005/8/layout/vProcess5"/>
    <dgm:cxn modelId="{411C96F2-EDF4-44E6-8F91-0D40CE0FD928}" type="presParOf" srcId="{84C208FF-A081-47E8-9706-DAF52F1AC954}" destId="{8432A1D5-B151-4B9C-8DAE-14C5E5BE0C4B}" srcOrd="7" destOrd="0" presId="urn:microsoft.com/office/officeart/2005/8/layout/vProcess5"/>
    <dgm:cxn modelId="{E680D3AF-A094-4996-B387-24F897534C4A}" type="presParOf" srcId="{84C208FF-A081-47E8-9706-DAF52F1AC954}" destId="{06C26C51-DB00-4987-BA89-C260E1A11EA9}" srcOrd="8" destOrd="0" presId="urn:microsoft.com/office/officeart/2005/8/layout/vProcess5"/>
    <dgm:cxn modelId="{09071EA3-04D0-4D0D-8B05-7CCCDAE4B116}" type="presParOf" srcId="{84C208FF-A081-47E8-9706-DAF52F1AC954}" destId="{19D3933E-1417-4BC2-9011-3C94C1161843}" srcOrd="9" destOrd="0" presId="urn:microsoft.com/office/officeart/2005/8/layout/vProcess5"/>
    <dgm:cxn modelId="{B033912C-6172-47E7-9F9C-7F0FE6DCBE49}" type="presParOf" srcId="{84C208FF-A081-47E8-9706-DAF52F1AC954}" destId="{A549EBCD-FE37-4114-A089-77D049A15714}" srcOrd="10" destOrd="0" presId="urn:microsoft.com/office/officeart/2005/8/layout/vProcess5"/>
    <dgm:cxn modelId="{A9B74630-EF4D-4371-9CC2-B14CE29FDF5A}" type="presParOf" srcId="{84C208FF-A081-47E8-9706-DAF52F1AC954}" destId="{BF94C892-01F6-48C9-A239-2F105B5A6A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74AEE-A1D1-42E8-8632-56EBFEE4F320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CDA22D7-696C-492A-A5D3-B44791F13C2B}">
      <dgm:prSet phldrT="[文字]"/>
      <dgm:spPr/>
      <dgm:t>
        <a:bodyPr/>
        <a:lstStyle/>
        <a:p>
          <a:r>
            <a:rPr lang="en-US" altLang="zh-TW" dirty="0" smtClean="0"/>
            <a:t>Keywords</a:t>
          </a:r>
          <a:endParaRPr lang="zh-TW" altLang="en-US" dirty="0"/>
        </a:p>
      </dgm:t>
    </dgm:pt>
    <dgm:pt modelId="{CCE19116-DC02-4249-993B-793724D10B2C}" type="par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50677FBE-4137-4EBD-8085-D39629B6AAF5}" type="sib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A6DE3B7C-E329-4323-A21E-172ACFC1BE4D}">
      <dgm:prSet phldrT="[文字]"/>
      <dgm:spPr/>
      <dgm:t>
        <a:bodyPr/>
        <a:lstStyle/>
        <a:p>
          <a:r>
            <a:rPr lang="en-US" altLang="zh-TW" dirty="0" smtClean="0"/>
            <a:t>Title</a:t>
          </a:r>
          <a:endParaRPr lang="zh-TW" altLang="en-US" dirty="0"/>
        </a:p>
      </dgm:t>
    </dgm:pt>
    <dgm:pt modelId="{9E56E7D8-A3DD-4B35-A8F1-6F7D5A55E5F7}" type="par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033BB0A7-2B5B-4FCD-A6FB-DD3B879A96A8}" type="sib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B109659F-3113-469C-B7FB-DE9FE81FB234}">
      <dgm:prSet phldrT="[文字]"/>
      <dgm:spPr/>
      <dgm:t>
        <a:bodyPr/>
        <a:lstStyle/>
        <a:p>
          <a:r>
            <a:rPr lang="en-US" altLang="zh-TW" dirty="0" err="1" smtClean="0"/>
            <a:t>Abstrarct</a:t>
          </a:r>
          <a:endParaRPr lang="zh-TW" altLang="en-US" dirty="0"/>
        </a:p>
      </dgm:t>
    </dgm:pt>
    <dgm:pt modelId="{BB70442A-76B4-4BA2-984E-82C7C9B0E65E}" type="par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10D2018C-87B7-497F-8075-0914A4B45BE1}" type="sib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C9D0BAA2-DF0E-476E-A8FF-AD6EBE43879F}">
      <dgm:prSet phldrT="[文字]"/>
      <dgm:spPr/>
      <dgm:t>
        <a:bodyPr/>
        <a:lstStyle/>
        <a:p>
          <a:r>
            <a:rPr lang="en-US" altLang="zh-TW" dirty="0" smtClean="0"/>
            <a:t>All field</a:t>
          </a:r>
          <a:endParaRPr lang="zh-TW" altLang="en-US" dirty="0"/>
        </a:p>
      </dgm:t>
    </dgm:pt>
    <dgm:pt modelId="{D6A95BC6-8369-4523-BEB6-11DF81C3A6BF}" type="par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56E9F402-4C79-49F6-9F8C-42B768F751E2}" type="sib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F681FC4B-FCDA-4040-A4F2-380F429B5995}" type="pres">
      <dgm:prSet presAssocID="{9D974AEE-A1D1-42E8-8632-56EBFEE4F320}" presName="Name0" presStyleCnt="0">
        <dgm:presLayoutVars>
          <dgm:dir/>
          <dgm:animLvl val="lvl"/>
          <dgm:resizeHandles val="exact"/>
        </dgm:presLayoutVars>
      </dgm:prSet>
      <dgm:spPr/>
    </dgm:pt>
    <dgm:pt modelId="{F94F01BA-65E4-4C2B-BF9C-88E382540166}" type="pres">
      <dgm:prSet presAssocID="{7CDA22D7-696C-492A-A5D3-B44791F13C2B}" presName="Name8" presStyleCnt="0"/>
      <dgm:spPr/>
    </dgm:pt>
    <dgm:pt modelId="{8847EB17-8F3E-4265-8184-3BB85282AFBC}" type="pres">
      <dgm:prSet presAssocID="{7CDA22D7-696C-492A-A5D3-B44791F13C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374C4-11F5-4B2F-A92F-B1E889C81929}" type="pres">
      <dgm:prSet presAssocID="{7CDA22D7-696C-492A-A5D3-B44791F13C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72FEF0-8902-4E21-AF92-A6A631E4BB63}" type="pres">
      <dgm:prSet presAssocID="{A6DE3B7C-E329-4323-A21E-172ACFC1BE4D}" presName="Name8" presStyleCnt="0"/>
      <dgm:spPr/>
    </dgm:pt>
    <dgm:pt modelId="{D3220F71-3913-4D5A-9EB5-E955290F6F7C}" type="pres">
      <dgm:prSet presAssocID="{A6DE3B7C-E329-4323-A21E-172ACFC1BE4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BD3C72-A128-447E-9A50-DFEAB12B3066}" type="pres">
      <dgm:prSet presAssocID="{A6DE3B7C-E329-4323-A21E-172ACFC1BE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ACC826-AE05-49B4-AB0A-3CE756C85891}" type="pres">
      <dgm:prSet presAssocID="{B109659F-3113-469C-B7FB-DE9FE81FB234}" presName="Name8" presStyleCnt="0"/>
      <dgm:spPr/>
    </dgm:pt>
    <dgm:pt modelId="{78416396-28F7-4608-8645-7A99CBC90187}" type="pres">
      <dgm:prSet presAssocID="{B109659F-3113-469C-B7FB-DE9FE81FB23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BC632C-973F-4A62-8B51-547755FC0E3B}" type="pres">
      <dgm:prSet presAssocID="{B109659F-3113-469C-B7FB-DE9FE81FB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55C83-AE96-409F-B76E-B3D375CFBDC7}" type="pres">
      <dgm:prSet presAssocID="{C9D0BAA2-DF0E-476E-A8FF-AD6EBE43879F}" presName="Name8" presStyleCnt="0"/>
      <dgm:spPr/>
    </dgm:pt>
    <dgm:pt modelId="{C7005E1E-1643-4DE3-BEBA-54C7BB6F3563}" type="pres">
      <dgm:prSet presAssocID="{C9D0BAA2-DF0E-476E-A8FF-AD6EBE43879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4CDE50-385B-4868-BBCD-5143B6399E06}" type="pres">
      <dgm:prSet presAssocID="{C9D0BAA2-DF0E-476E-A8FF-AD6EBE4387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7B873-303F-40C6-A0E3-921A815E53AD}" type="presOf" srcId="{B109659F-3113-469C-B7FB-DE9FE81FB234}" destId="{78416396-28F7-4608-8645-7A99CBC90187}" srcOrd="0" destOrd="0" presId="urn:microsoft.com/office/officeart/2005/8/layout/pyramid1"/>
    <dgm:cxn modelId="{6A2AD5FD-E0BA-4C00-A70C-26D75D1A5B8D}" type="presOf" srcId="{B109659F-3113-469C-B7FB-DE9FE81FB234}" destId="{4CBC632C-973F-4A62-8B51-547755FC0E3B}" srcOrd="1" destOrd="0" presId="urn:microsoft.com/office/officeart/2005/8/layout/pyramid1"/>
    <dgm:cxn modelId="{4D9DBBF7-7289-4645-8BA5-F86A1FC89D52}" type="presOf" srcId="{7CDA22D7-696C-492A-A5D3-B44791F13C2B}" destId="{B4F374C4-11F5-4B2F-A92F-B1E889C81929}" srcOrd="1" destOrd="0" presId="urn:microsoft.com/office/officeart/2005/8/layout/pyramid1"/>
    <dgm:cxn modelId="{04CD96AE-654D-4128-822A-089FB65FF7E3}" srcId="{9D974AEE-A1D1-42E8-8632-56EBFEE4F320}" destId="{7CDA22D7-696C-492A-A5D3-B44791F13C2B}" srcOrd="0" destOrd="0" parTransId="{CCE19116-DC02-4249-993B-793724D10B2C}" sibTransId="{50677FBE-4137-4EBD-8085-D39629B6AAF5}"/>
    <dgm:cxn modelId="{18EA8E4D-F7E1-4AAD-9DD7-29C76B92BCFA}" type="presOf" srcId="{9D974AEE-A1D1-42E8-8632-56EBFEE4F320}" destId="{F681FC4B-FCDA-4040-A4F2-380F429B5995}" srcOrd="0" destOrd="0" presId="urn:microsoft.com/office/officeart/2005/8/layout/pyramid1"/>
    <dgm:cxn modelId="{466C0E31-419B-4E4D-AE90-01F6CE9BE708}" type="presOf" srcId="{A6DE3B7C-E329-4323-A21E-172ACFC1BE4D}" destId="{D3220F71-3913-4D5A-9EB5-E955290F6F7C}" srcOrd="0" destOrd="0" presId="urn:microsoft.com/office/officeart/2005/8/layout/pyramid1"/>
    <dgm:cxn modelId="{94A59F8B-A3F7-4271-8A72-8F395617B0DB}" type="presOf" srcId="{7CDA22D7-696C-492A-A5D3-B44791F13C2B}" destId="{8847EB17-8F3E-4265-8184-3BB85282AFBC}" srcOrd="0" destOrd="0" presId="urn:microsoft.com/office/officeart/2005/8/layout/pyramid1"/>
    <dgm:cxn modelId="{F590F561-4A5D-41A8-B473-6661772298C2}" type="presOf" srcId="{A6DE3B7C-E329-4323-A21E-172ACFC1BE4D}" destId="{23BD3C72-A128-447E-9A50-DFEAB12B3066}" srcOrd="1" destOrd="0" presId="urn:microsoft.com/office/officeart/2005/8/layout/pyramid1"/>
    <dgm:cxn modelId="{040C6704-1CB2-4296-B276-41B93AAEE4BF}" srcId="{9D974AEE-A1D1-42E8-8632-56EBFEE4F320}" destId="{C9D0BAA2-DF0E-476E-A8FF-AD6EBE43879F}" srcOrd="3" destOrd="0" parTransId="{D6A95BC6-8369-4523-BEB6-11DF81C3A6BF}" sibTransId="{56E9F402-4C79-49F6-9F8C-42B768F751E2}"/>
    <dgm:cxn modelId="{D39019A5-9CD2-4C3D-9D6E-B741532F4556}" srcId="{9D974AEE-A1D1-42E8-8632-56EBFEE4F320}" destId="{A6DE3B7C-E329-4323-A21E-172ACFC1BE4D}" srcOrd="1" destOrd="0" parTransId="{9E56E7D8-A3DD-4B35-A8F1-6F7D5A55E5F7}" sibTransId="{033BB0A7-2B5B-4FCD-A6FB-DD3B879A96A8}"/>
    <dgm:cxn modelId="{3B244114-D92F-4BE7-AD0D-342DCF1E5B4F}" type="presOf" srcId="{C9D0BAA2-DF0E-476E-A8FF-AD6EBE43879F}" destId="{C7005E1E-1643-4DE3-BEBA-54C7BB6F3563}" srcOrd="0" destOrd="0" presId="urn:microsoft.com/office/officeart/2005/8/layout/pyramid1"/>
    <dgm:cxn modelId="{31F29261-8880-4896-932B-535698525C2A}" type="presOf" srcId="{C9D0BAA2-DF0E-476E-A8FF-AD6EBE43879F}" destId="{1B4CDE50-385B-4868-BBCD-5143B6399E06}" srcOrd="1" destOrd="0" presId="urn:microsoft.com/office/officeart/2005/8/layout/pyramid1"/>
    <dgm:cxn modelId="{72AE1FBB-DB5E-4920-980B-7329CA9D21AA}" srcId="{9D974AEE-A1D1-42E8-8632-56EBFEE4F320}" destId="{B109659F-3113-469C-B7FB-DE9FE81FB234}" srcOrd="2" destOrd="0" parTransId="{BB70442A-76B4-4BA2-984E-82C7C9B0E65E}" sibTransId="{10D2018C-87B7-497F-8075-0914A4B45BE1}"/>
    <dgm:cxn modelId="{E4608D11-7D3E-4281-BD98-FF93D4ABA199}" type="presParOf" srcId="{F681FC4B-FCDA-4040-A4F2-380F429B5995}" destId="{F94F01BA-65E4-4C2B-BF9C-88E382540166}" srcOrd="0" destOrd="0" presId="urn:microsoft.com/office/officeart/2005/8/layout/pyramid1"/>
    <dgm:cxn modelId="{8AB15C98-63E5-4DD7-BD10-54A3E2058069}" type="presParOf" srcId="{F94F01BA-65E4-4C2B-BF9C-88E382540166}" destId="{8847EB17-8F3E-4265-8184-3BB85282AFBC}" srcOrd="0" destOrd="0" presId="urn:microsoft.com/office/officeart/2005/8/layout/pyramid1"/>
    <dgm:cxn modelId="{BF186FD6-5B05-4CF3-87F5-92C059F30AB1}" type="presParOf" srcId="{F94F01BA-65E4-4C2B-BF9C-88E382540166}" destId="{B4F374C4-11F5-4B2F-A92F-B1E889C81929}" srcOrd="1" destOrd="0" presId="urn:microsoft.com/office/officeart/2005/8/layout/pyramid1"/>
    <dgm:cxn modelId="{4272126E-E0DC-4365-8C7C-3D6BDB39B462}" type="presParOf" srcId="{F681FC4B-FCDA-4040-A4F2-380F429B5995}" destId="{7572FEF0-8902-4E21-AF92-A6A631E4BB63}" srcOrd="1" destOrd="0" presId="urn:microsoft.com/office/officeart/2005/8/layout/pyramid1"/>
    <dgm:cxn modelId="{17039FBE-5C4F-4327-A75B-EA7B2592F708}" type="presParOf" srcId="{7572FEF0-8902-4E21-AF92-A6A631E4BB63}" destId="{D3220F71-3913-4D5A-9EB5-E955290F6F7C}" srcOrd="0" destOrd="0" presId="urn:microsoft.com/office/officeart/2005/8/layout/pyramid1"/>
    <dgm:cxn modelId="{BC18C1FB-8194-4442-9DC4-2F59CE01DB17}" type="presParOf" srcId="{7572FEF0-8902-4E21-AF92-A6A631E4BB63}" destId="{23BD3C72-A128-447E-9A50-DFEAB12B3066}" srcOrd="1" destOrd="0" presId="urn:microsoft.com/office/officeart/2005/8/layout/pyramid1"/>
    <dgm:cxn modelId="{0EF088F3-F81F-4EDC-A02D-C95B402E26CF}" type="presParOf" srcId="{F681FC4B-FCDA-4040-A4F2-380F429B5995}" destId="{B5ACC826-AE05-49B4-AB0A-3CE756C85891}" srcOrd="2" destOrd="0" presId="urn:microsoft.com/office/officeart/2005/8/layout/pyramid1"/>
    <dgm:cxn modelId="{81C715B8-3241-4B32-BDB7-5A4857F0DE5F}" type="presParOf" srcId="{B5ACC826-AE05-49B4-AB0A-3CE756C85891}" destId="{78416396-28F7-4608-8645-7A99CBC90187}" srcOrd="0" destOrd="0" presId="urn:microsoft.com/office/officeart/2005/8/layout/pyramid1"/>
    <dgm:cxn modelId="{19ACAA0B-3E24-4DC0-86C6-C17864FE0417}" type="presParOf" srcId="{B5ACC826-AE05-49B4-AB0A-3CE756C85891}" destId="{4CBC632C-973F-4A62-8B51-547755FC0E3B}" srcOrd="1" destOrd="0" presId="urn:microsoft.com/office/officeart/2005/8/layout/pyramid1"/>
    <dgm:cxn modelId="{3B13B4E9-F2BB-4618-9702-B23282F9E442}" type="presParOf" srcId="{F681FC4B-FCDA-4040-A4F2-380F429B5995}" destId="{7DA55C83-AE96-409F-B76E-B3D375CFBDC7}" srcOrd="3" destOrd="0" presId="urn:microsoft.com/office/officeart/2005/8/layout/pyramid1"/>
    <dgm:cxn modelId="{8EDB26B0-8744-476E-A31F-3975B01010DE}" type="presParOf" srcId="{7DA55C83-AE96-409F-B76E-B3D375CFBDC7}" destId="{C7005E1E-1643-4DE3-BEBA-54C7BB6F3563}" srcOrd="0" destOrd="0" presId="urn:microsoft.com/office/officeart/2005/8/layout/pyramid1"/>
    <dgm:cxn modelId="{043A15F9-5546-49CD-B944-474CFB6304E4}" type="presParOf" srcId="{7DA55C83-AE96-409F-B76E-B3D375CFBDC7}" destId="{1B4CDE50-385B-4868-BBCD-5143B6399E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/>
      <dgm:spPr/>
      <dgm:t>
        <a:bodyPr/>
        <a:lstStyle/>
        <a:p>
          <a:r>
            <a:rPr lang="zh-TW" altLang="en-US" dirty="0" smtClean="0"/>
            <a:t>於個人電腦下載安裝軟體</a:t>
          </a:r>
          <a:endParaRPr lang="zh-TW" altLang="en-US" dirty="0"/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953B9AE5-1217-4A4B-87D2-6203989A0FBA}">
      <dgm:prSet phldrT="[文字]"/>
      <dgm:spPr/>
      <dgm:t>
        <a:bodyPr/>
        <a:lstStyle/>
        <a:p>
          <a:r>
            <a:rPr lang="zh-TW" altLang="en-US" dirty="0" smtClean="0"/>
            <a:t>安裝前必需關閉所有</a:t>
          </a:r>
          <a:r>
            <a:rPr lang="en-US" altLang="en-US" dirty="0" smtClean="0"/>
            <a:t>OFFICE</a:t>
          </a:r>
          <a:r>
            <a:rPr lang="zh-TW" altLang="en-US" dirty="0" smtClean="0"/>
            <a:t>程式</a:t>
          </a:r>
          <a:endParaRPr lang="zh-TW" altLang="en-US" dirty="0"/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8F4C25C2-22D9-4926-8BF1-FA11285ACD02}">
      <dgm:prSet phldrT="[文字]"/>
      <dgm:spPr/>
      <dgm:t>
        <a:bodyPr/>
        <a:lstStyle/>
        <a:p>
          <a:r>
            <a:rPr lang="zh-TW" altLang="en-US" dirty="0" smtClean="0"/>
            <a:t>先解壓縮再安裝</a:t>
          </a:r>
          <a:endParaRPr lang="zh-TW" altLang="en-US" dirty="0"/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6C9234C8-6B41-4BB5-8D1B-371383964076}">
      <dgm:prSet phldrT="[文字]"/>
      <dgm:spPr/>
      <dgm:t>
        <a:bodyPr/>
        <a:lstStyle/>
        <a:p>
          <a:r>
            <a:rPr lang="zh-TW" altLang="en-US" dirty="0" smtClean="0"/>
            <a:t>線上影音課程</a:t>
          </a:r>
          <a:endParaRPr lang="zh-TW" altLang="en-US" dirty="0"/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8D82414B-16BD-4480-AA0C-736ECE9D24F1}">
      <dgm:prSet phldrT="[文字]"/>
      <dgm:spPr/>
      <dgm:t>
        <a:bodyPr/>
        <a:lstStyle/>
        <a:p>
          <a:r>
            <a:rPr lang="zh-TW" altLang="en-US" dirty="0" smtClean="0"/>
            <a:t>個人安裝說明</a:t>
          </a:r>
          <a:endParaRPr lang="zh-TW" altLang="en-US" dirty="0"/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</dgm:pt>
    <dgm:pt modelId="{DA42E9B0-7119-425B-A113-8228D578D63E}" type="pres">
      <dgm:prSet presAssocID="{C76C0683-E726-478C-9BB1-6736C25531AA}" presName="spaceBetweenRectangles" presStyleCnt="0"/>
      <dgm:spPr/>
    </dgm:pt>
    <dgm:pt modelId="{E86FE7CB-C3EB-40B3-B983-652D2A1F7826}" type="pres">
      <dgm:prSet presAssocID="{953B9AE5-1217-4A4B-87D2-6203989A0FBA}" presName="parentLin" presStyleCnt="0"/>
      <dgm:spPr/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</dgm:pt>
    <dgm:pt modelId="{F1F19D4C-E3A5-4605-ACCE-8F71A081D5B7}" type="pres">
      <dgm:prSet presAssocID="{604EA380-FCAE-4D1C-BB35-C292CA238B48}" presName="spaceBetweenRectangles" presStyleCnt="0"/>
      <dgm:spPr/>
    </dgm:pt>
    <dgm:pt modelId="{325D96C8-7567-4761-8D4B-5D2139A3E64B}" type="pres">
      <dgm:prSet presAssocID="{8F4C25C2-22D9-4926-8BF1-FA11285ACD02}" presName="parentLin" presStyleCnt="0"/>
      <dgm:spPr/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</dgm:pt>
    <dgm:pt modelId="{3F376E6E-6848-4A12-BCC6-7EA947C8D063}" type="pres">
      <dgm:prSet presAssocID="{B2619E70-F6CF-4BB2-A208-99724EC875D5}" presName="spaceBetweenRectangles" presStyleCnt="0"/>
      <dgm:spPr/>
    </dgm:pt>
    <dgm:pt modelId="{B6C70DC1-2410-4115-9C5C-BEBD44896998}" type="pres">
      <dgm:prSet presAssocID="{8D82414B-16BD-4480-AA0C-736ECE9D24F1}" presName="parentLin" presStyleCnt="0"/>
      <dgm:spPr/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</dgm:pt>
    <dgm:pt modelId="{8389112A-F4C6-4F53-836E-DF2D78C404D5}" type="pres">
      <dgm:prSet presAssocID="{7B497BF9-4977-4480-A7DB-C3ACBE7414F6}" presName="spaceBetweenRectangles" presStyleCnt="0"/>
      <dgm:spPr/>
    </dgm:pt>
    <dgm:pt modelId="{D7A3D4F3-A546-46A4-A94D-84E7D8C2246F}" type="pres">
      <dgm:prSet presAssocID="{6C9234C8-6B41-4BB5-8D1B-371383964076}" presName="parentLin" presStyleCnt="0"/>
      <dgm:spPr/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0DC9E61-A3C3-4347-8AA1-09A68E295EF2}" type="doc">
      <dgm:prSet loTypeId="urn:microsoft.com/office/officeart/2005/8/layout/hList7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D4CD838-AAA0-42B0-9062-A5D1CB0DE22A}">
      <dgm:prSet phldrT="[文字]"/>
      <dgm:spPr>
        <a:xfrm>
          <a:off x="2078" y="0"/>
          <a:ext cx="2178787" cy="4876800"/>
        </a:xfr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b="1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b="1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gm:t>
    </dgm:pt>
    <dgm:pt modelId="{7419ABF5-BB58-4386-8692-8E5241EF375B}" type="par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3FEDE9DE-4F75-46D7-840F-E065D298CD7E}" type="sib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0BA2EF74-EE36-4273-ACC1-42CA23010317}">
      <dgm:prSet phldrT="[文字]"/>
      <dgm:spPr>
        <a:xfrm>
          <a:off x="2246230" y="0"/>
          <a:ext cx="2178787" cy="4876800"/>
        </a:xfr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E7F24181-BD7F-4EDC-943D-EF238F02F0AF}" type="par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008E8E4A-C470-442E-A96C-B82A3EE1EA0E}" type="sib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DE879636-7B11-4A06-AD4A-3D7DB715CAC7}">
      <dgm:prSet/>
      <dgm:spPr>
        <a:xfrm>
          <a:off x="4490381" y="0"/>
          <a:ext cx="2178787" cy="4876800"/>
        </a:xfr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A344A2BC-D403-455D-BD1E-5DD59B35F17C}" type="par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4AB17927-A077-4332-AB97-FA2A178B441B}" type="sib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AB0964F2-2605-4AE9-92B6-DE8ADFC9939C}">
      <dgm:prSet phldrT="[文字]"/>
      <dgm:spPr>
        <a:xfrm>
          <a:off x="6736612" y="0"/>
          <a:ext cx="2178787" cy="4876800"/>
        </a:xfr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b="1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66FCD40F-DD83-4D3E-B62C-93C9A9B4ADC4}" type="sib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07DE9476-D7B8-475E-B444-A89633626ECF}" type="par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12C5F7A3-4CFD-411C-9022-C62C42AE6351}" type="pres">
      <dgm:prSet presAssocID="{00DC9E61-A3C3-4347-8AA1-09A68E295E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241A5A-C19A-4DBC-B56C-7F0252A96A90}" type="pres">
      <dgm:prSet presAssocID="{00DC9E61-A3C3-4347-8AA1-09A68E295EF2}" presName="fgShape" presStyleLbl="fgShp" presStyleIdx="0" presStyleCnt="1" custScaleY="137791"/>
      <dgm:spPr>
        <a:xfrm>
          <a:off x="356615" y="3763215"/>
          <a:ext cx="8202168" cy="1007968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CBC7734B-E7F8-4AA0-BF9A-AA4C9E858C7A}" type="pres">
      <dgm:prSet presAssocID="{00DC9E61-A3C3-4347-8AA1-09A68E295EF2}" presName="linComp" presStyleCnt="0"/>
      <dgm:spPr/>
    </dgm:pt>
    <dgm:pt modelId="{113E4697-B9AC-4A24-A140-85569851127B}" type="pres">
      <dgm:prSet presAssocID="{DD4CD838-AAA0-42B0-9062-A5D1CB0DE22A}" presName="compNode" presStyleCnt="0"/>
      <dgm:spPr/>
    </dgm:pt>
    <dgm:pt modelId="{B3E632D1-D007-4EF2-8D67-3ACA658A6E69}" type="pres">
      <dgm:prSet presAssocID="{DD4CD838-AAA0-42B0-9062-A5D1CB0DE22A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4DCF0609-CD74-45FF-95A0-A0CE82C52A49}" type="pres">
      <dgm:prSet presAssocID="{DD4CD838-AAA0-42B0-9062-A5D1CB0DE2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B479A-3776-4797-AB57-125EBDA84A6B}" type="pres">
      <dgm:prSet presAssocID="{DD4CD838-AAA0-42B0-9062-A5D1CB0DE22A}" presName="invisiNode" presStyleLbl="node1" presStyleIdx="0" presStyleCnt="4"/>
      <dgm:spPr/>
    </dgm:pt>
    <dgm:pt modelId="{205DAE1D-7322-42C0-B8F7-CF15FDEF0E8F}" type="pres">
      <dgm:prSet presAssocID="{DD4CD838-AAA0-42B0-9062-A5D1CB0DE22A}" presName="imagNode" presStyleLbl="fgImgPlace1" presStyleIdx="0" presStyleCnt="4"/>
      <dgm:spPr>
        <a:xfrm>
          <a:off x="279485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8A910BF6-0069-4AD0-947A-ED98D997BD38}" type="pres">
      <dgm:prSet presAssocID="{3FEDE9DE-4F75-46D7-840F-E065D298C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B0F2A09-6D40-459D-BC29-138A1E0BE3DC}" type="pres">
      <dgm:prSet presAssocID="{0BA2EF74-EE36-4273-ACC1-42CA23010317}" presName="compNode" presStyleCnt="0"/>
      <dgm:spPr/>
    </dgm:pt>
    <dgm:pt modelId="{3BB588C2-78EA-4837-BBFC-E9ECB61C4445}" type="pres">
      <dgm:prSet presAssocID="{0BA2EF74-EE36-4273-ACC1-42CA23010317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21CCB111-37D4-4673-9DD6-04172D4992A4}" type="pres">
      <dgm:prSet presAssocID="{0BA2EF74-EE36-4273-ACC1-42CA2301031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E5321-09C9-4E58-99FA-E3EDE3AC8D0D}" type="pres">
      <dgm:prSet presAssocID="{0BA2EF74-EE36-4273-ACC1-42CA23010317}" presName="invisiNode" presStyleLbl="node1" presStyleIdx="1" presStyleCnt="4"/>
      <dgm:spPr/>
    </dgm:pt>
    <dgm:pt modelId="{2D113073-320D-4CEB-8259-570C419BF896}" type="pres">
      <dgm:prSet presAssocID="{0BA2EF74-EE36-4273-ACC1-42CA23010317}" presName="imagNode" presStyleLbl="fgImgPlace1" presStyleIdx="1" presStyleCnt="4"/>
      <dgm:spPr>
        <a:xfrm>
          <a:off x="2523637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6ABD14B7-6300-49FD-9067-A8C955A890B7}" type="pres">
      <dgm:prSet presAssocID="{008E8E4A-C470-442E-A96C-B82A3EE1EA0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30B966A-39A8-4BFE-B7E7-A2D9DFC28754}" type="pres">
      <dgm:prSet presAssocID="{DE879636-7B11-4A06-AD4A-3D7DB715CAC7}" presName="compNode" presStyleCnt="0"/>
      <dgm:spPr/>
    </dgm:pt>
    <dgm:pt modelId="{7EDD5A53-C309-4E7B-BBE3-B1CC25E9AB1C}" type="pres">
      <dgm:prSet presAssocID="{DE879636-7B11-4A06-AD4A-3D7DB715CAC7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637833E-8DB0-4D7C-8482-7BB22A9D88BD}" type="pres">
      <dgm:prSet presAssocID="{DE879636-7B11-4A06-AD4A-3D7DB715CA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C5A31-C3E0-4F41-80A0-AAF16B49363A}" type="pres">
      <dgm:prSet presAssocID="{DE879636-7B11-4A06-AD4A-3D7DB715CAC7}" presName="invisiNode" presStyleLbl="node1" presStyleIdx="2" presStyleCnt="4"/>
      <dgm:spPr/>
    </dgm:pt>
    <dgm:pt modelId="{E2E9908E-D910-41C0-892F-F76B22025954}" type="pres">
      <dgm:prSet presAssocID="{DE879636-7B11-4A06-AD4A-3D7DB715CAC7}" presName="imagNode" presStyleLbl="fgImgPlace1" presStyleIdx="2" presStyleCnt="4"/>
      <dgm:spPr>
        <a:xfrm>
          <a:off x="4767788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E0D3D9CA-7337-4BFE-A042-490BE74DD08C}" type="pres">
      <dgm:prSet presAssocID="{4AB17927-A077-4332-AB97-FA2A178B441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A704391-AA27-4BAC-BEC6-C5D60984FB40}" type="pres">
      <dgm:prSet presAssocID="{AB0964F2-2605-4AE9-92B6-DE8ADFC9939C}" presName="compNode" presStyleCnt="0"/>
      <dgm:spPr/>
    </dgm:pt>
    <dgm:pt modelId="{6C2F3990-4818-45B5-AF06-A625E18BD3D7}" type="pres">
      <dgm:prSet presAssocID="{AB0964F2-2605-4AE9-92B6-DE8ADFC9939C}" presName="bkgdShape" presStyleLbl="node1" presStyleIdx="3" presStyleCnt="4" custScaleX="110620" custLinFactNeighborX="7869" custLinFactNeighborY="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BC84E5D-09BC-4FFD-A1AA-30DEA2400D07}" type="pres">
      <dgm:prSet presAssocID="{AB0964F2-2605-4AE9-92B6-DE8ADFC993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3CD5AB-5805-4319-A24E-BD5D85ABB70B}" type="pres">
      <dgm:prSet presAssocID="{AB0964F2-2605-4AE9-92B6-DE8ADFC9939C}" presName="invisiNode" presStyleLbl="node1" presStyleIdx="3" presStyleCnt="4"/>
      <dgm:spPr/>
    </dgm:pt>
    <dgm:pt modelId="{B3EA8CC7-B262-4C57-9262-7C4985535943}" type="pres">
      <dgm:prSet presAssocID="{AB0964F2-2605-4AE9-92B6-DE8ADFC9939C}" presName="imagNode" presStyleLbl="fgImgPlace1" presStyleIdx="3" presStyleCnt="4" custLinFactNeighborX="2343" custLinFactNeighborY="1479"/>
      <dgm:spPr>
        <a:xfrm>
          <a:off x="7049989" y="316626"/>
          <a:ext cx="1623974" cy="16239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</dgm:ptLst>
  <dgm:cxnLst>
    <dgm:cxn modelId="{ECA563E0-C944-4A83-8C2B-FA5BBC2160EE}" type="presOf" srcId="{0BA2EF74-EE36-4273-ACC1-42CA23010317}" destId="{3BB588C2-78EA-4837-BBFC-E9ECB61C4445}" srcOrd="0" destOrd="0" presId="urn:microsoft.com/office/officeart/2005/8/layout/hList7"/>
    <dgm:cxn modelId="{3CB886BE-201F-4B8E-AD5D-DE15630FE192}" type="presOf" srcId="{AB0964F2-2605-4AE9-92B6-DE8ADFC9939C}" destId="{6C2F3990-4818-45B5-AF06-A625E18BD3D7}" srcOrd="0" destOrd="0" presId="urn:microsoft.com/office/officeart/2005/8/layout/hList7"/>
    <dgm:cxn modelId="{8FEE72AA-A999-4016-A564-3D07C5F8065C}" type="presOf" srcId="{0BA2EF74-EE36-4273-ACC1-42CA23010317}" destId="{21CCB111-37D4-4673-9DD6-04172D4992A4}" srcOrd="1" destOrd="0" presId="urn:microsoft.com/office/officeart/2005/8/layout/hList7"/>
    <dgm:cxn modelId="{956B35EC-064E-473D-891F-938BAF3D6E65}" type="presOf" srcId="{DE879636-7B11-4A06-AD4A-3D7DB715CAC7}" destId="{F637833E-8DB0-4D7C-8482-7BB22A9D88BD}" srcOrd="1" destOrd="0" presId="urn:microsoft.com/office/officeart/2005/8/layout/hList7"/>
    <dgm:cxn modelId="{E7895D79-171C-4014-B7B6-EF2C70CBCC80}" type="presOf" srcId="{DD4CD838-AAA0-42B0-9062-A5D1CB0DE22A}" destId="{4DCF0609-CD74-45FF-95A0-A0CE82C52A49}" srcOrd="1" destOrd="0" presId="urn:microsoft.com/office/officeart/2005/8/layout/hList7"/>
    <dgm:cxn modelId="{3D703BD7-3540-4CAD-9838-66DBD698C2DB}" srcId="{00DC9E61-A3C3-4347-8AA1-09A68E295EF2}" destId="{AB0964F2-2605-4AE9-92B6-DE8ADFC9939C}" srcOrd="3" destOrd="0" parTransId="{07DE9476-D7B8-475E-B444-A89633626ECF}" sibTransId="{66FCD40F-DD83-4D3E-B62C-93C9A9B4ADC4}"/>
    <dgm:cxn modelId="{B0F953CF-AFF1-4365-BD9B-0C0964DAF4B4}" type="presOf" srcId="{4AB17927-A077-4332-AB97-FA2A178B441B}" destId="{E0D3D9CA-7337-4BFE-A042-490BE74DD08C}" srcOrd="0" destOrd="0" presId="urn:microsoft.com/office/officeart/2005/8/layout/hList7"/>
    <dgm:cxn modelId="{83BC3B02-3EDC-45C1-8D19-779B80D52D45}" srcId="{00DC9E61-A3C3-4347-8AA1-09A68E295EF2}" destId="{DE879636-7B11-4A06-AD4A-3D7DB715CAC7}" srcOrd="2" destOrd="0" parTransId="{A344A2BC-D403-455D-BD1E-5DD59B35F17C}" sibTransId="{4AB17927-A077-4332-AB97-FA2A178B441B}"/>
    <dgm:cxn modelId="{0DA06B81-E985-4070-874D-F2840F6892A0}" type="presOf" srcId="{008E8E4A-C470-442E-A96C-B82A3EE1EA0E}" destId="{6ABD14B7-6300-49FD-9067-A8C955A890B7}" srcOrd="0" destOrd="0" presId="urn:microsoft.com/office/officeart/2005/8/layout/hList7"/>
    <dgm:cxn modelId="{925F5FB9-CAF6-4125-986A-FC56B443FB2D}" type="presOf" srcId="{AB0964F2-2605-4AE9-92B6-DE8ADFC9939C}" destId="{FBC84E5D-09BC-4FFD-A1AA-30DEA2400D07}" srcOrd="1" destOrd="0" presId="urn:microsoft.com/office/officeart/2005/8/layout/hList7"/>
    <dgm:cxn modelId="{C438F288-E0F7-4FBD-A2BF-EF0535279930}" type="presOf" srcId="{DE879636-7B11-4A06-AD4A-3D7DB715CAC7}" destId="{7EDD5A53-C309-4E7B-BBE3-B1CC25E9AB1C}" srcOrd="0" destOrd="0" presId="urn:microsoft.com/office/officeart/2005/8/layout/hList7"/>
    <dgm:cxn modelId="{7969DBA0-558F-4A98-95CB-5256E5E26E8A}" type="presOf" srcId="{00DC9E61-A3C3-4347-8AA1-09A68E295EF2}" destId="{12C5F7A3-4CFD-411C-9022-C62C42AE6351}" srcOrd="0" destOrd="0" presId="urn:microsoft.com/office/officeart/2005/8/layout/hList7"/>
    <dgm:cxn modelId="{518DF967-43B7-45FE-8285-A2F9EA50A123}" type="presOf" srcId="{3FEDE9DE-4F75-46D7-840F-E065D298CD7E}" destId="{8A910BF6-0069-4AD0-947A-ED98D997BD38}" srcOrd="0" destOrd="0" presId="urn:microsoft.com/office/officeart/2005/8/layout/hList7"/>
    <dgm:cxn modelId="{22721DFF-F2B7-4DD5-89F9-D7533036C59E}" srcId="{00DC9E61-A3C3-4347-8AA1-09A68E295EF2}" destId="{0BA2EF74-EE36-4273-ACC1-42CA23010317}" srcOrd="1" destOrd="0" parTransId="{E7F24181-BD7F-4EDC-943D-EF238F02F0AF}" sibTransId="{008E8E4A-C470-442E-A96C-B82A3EE1EA0E}"/>
    <dgm:cxn modelId="{D82F66BE-BDD5-4869-B909-CFB18DFCDC9F}" type="presOf" srcId="{DD4CD838-AAA0-42B0-9062-A5D1CB0DE22A}" destId="{B3E632D1-D007-4EF2-8D67-3ACA658A6E69}" srcOrd="0" destOrd="0" presId="urn:microsoft.com/office/officeart/2005/8/layout/hList7"/>
    <dgm:cxn modelId="{9D8436BD-5EDD-45C5-A1C2-97F15A345C19}" srcId="{00DC9E61-A3C3-4347-8AA1-09A68E295EF2}" destId="{DD4CD838-AAA0-42B0-9062-A5D1CB0DE22A}" srcOrd="0" destOrd="0" parTransId="{7419ABF5-BB58-4386-8692-8E5241EF375B}" sibTransId="{3FEDE9DE-4F75-46D7-840F-E065D298CD7E}"/>
    <dgm:cxn modelId="{6F477456-80BA-4770-AE5E-E0EF4B1890BF}" type="presParOf" srcId="{12C5F7A3-4CFD-411C-9022-C62C42AE6351}" destId="{A3241A5A-C19A-4DBC-B56C-7F0252A96A90}" srcOrd="0" destOrd="0" presId="urn:microsoft.com/office/officeart/2005/8/layout/hList7"/>
    <dgm:cxn modelId="{A48CC359-8CEB-412C-B6A7-EF3B405A34A6}" type="presParOf" srcId="{12C5F7A3-4CFD-411C-9022-C62C42AE6351}" destId="{CBC7734B-E7F8-4AA0-BF9A-AA4C9E858C7A}" srcOrd="1" destOrd="0" presId="urn:microsoft.com/office/officeart/2005/8/layout/hList7"/>
    <dgm:cxn modelId="{9BDDB520-88BC-4A46-8641-9BAD936F8D84}" type="presParOf" srcId="{CBC7734B-E7F8-4AA0-BF9A-AA4C9E858C7A}" destId="{113E4697-B9AC-4A24-A140-85569851127B}" srcOrd="0" destOrd="0" presId="urn:microsoft.com/office/officeart/2005/8/layout/hList7"/>
    <dgm:cxn modelId="{C0511080-E9D1-4AFC-8F20-5BA8702762F3}" type="presParOf" srcId="{113E4697-B9AC-4A24-A140-85569851127B}" destId="{B3E632D1-D007-4EF2-8D67-3ACA658A6E69}" srcOrd="0" destOrd="0" presId="urn:microsoft.com/office/officeart/2005/8/layout/hList7"/>
    <dgm:cxn modelId="{5DFBD964-E43B-4ED2-9405-64A428DCEAB8}" type="presParOf" srcId="{113E4697-B9AC-4A24-A140-85569851127B}" destId="{4DCF0609-CD74-45FF-95A0-A0CE82C52A49}" srcOrd="1" destOrd="0" presId="urn:microsoft.com/office/officeart/2005/8/layout/hList7"/>
    <dgm:cxn modelId="{EF93F32A-C97A-4E6D-B432-08FD54DDFAB5}" type="presParOf" srcId="{113E4697-B9AC-4A24-A140-85569851127B}" destId="{21DB479A-3776-4797-AB57-125EBDA84A6B}" srcOrd="2" destOrd="0" presId="urn:microsoft.com/office/officeart/2005/8/layout/hList7"/>
    <dgm:cxn modelId="{CF65016C-AA96-46C5-885D-B719B19B69CD}" type="presParOf" srcId="{113E4697-B9AC-4A24-A140-85569851127B}" destId="{205DAE1D-7322-42C0-B8F7-CF15FDEF0E8F}" srcOrd="3" destOrd="0" presId="urn:microsoft.com/office/officeart/2005/8/layout/hList7"/>
    <dgm:cxn modelId="{DFABC9A6-8FAD-4B40-92F0-832647962391}" type="presParOf" srcId="{CBC7734B-E7F8-4AA0-BF9A-AA4C9E858C7A}" destId="{8A910BF6-0069-4AD0-947A-ED98D997BD38}" srcOrd="1" destOrd="0" presId="urn:microsoft.com/office/officeart/2005/8/layout/hList7"/>
    <dgm:cxn modelId="{E639F668-9DA8-442C-9A4D-7AFD65D0878B}" type="presParOf" srcId="{CBC7734B-E7F8-4AA0-BF9A-AA4C9E858C7A}" destId="{2B0F2A09-6D40-459D-BC29-138A1E0BE3DC}" srcOrd="2" destOrd="0" presId="urn:microsoft.com/office/officeart/2005/8/layout/hList7"/>
    <dgm:cxn modelId="{F5FA6F48-B240-42D3-AC39-3166E299A99F}" type="presParOf" srcId="{2B0F2A09-6D40-459D-BC29-138A1E0BE3DC}" destId="{3BB588C2-78EA-4837-BBFC-E9ECB61C4445}" srcOrd="0" destOrd="0" presId="urn:microsoft.com/office/officeart/2005/8/layout/hList7"/>
    <dgm:cxn modelId="{F67C6D6E-8C27-43F1-B10A-C9BB78409935}" type="presParOf" srcId="{2B0F2A09-6D40-459D-BC29-138A1E0BE3DC}" destId="{21CCB111-37D4-4673-9DD6-04172D4992A4}" srcOrd="1" destOrd="0" presId="urn:microsoft.com/office/officeart/2005/8/layout/hList7"/>
    <dgm:cxn modelId="{59EB745D-610F-4D2E-A09D-05D66B775FE6}" type="presParOf" srcId="{2B0F2A09-6D40-459D-BC29-138A1E0BE3DC}" destId="{4B3E5321-09C9-4E58-99FA-E3EDE3AC8D0D}" srcOrd="2" destOrd="0" presId="urn:microsoft.com/office/officeart/2005/8/layout/hList7"/>
    <dgm:cxn modelId="{12498261-C466-411C-8D7B-1A8655D17C6C}" type="presParOf" srcId="{2B0F2A09-6D40-459D-BC29-138A1E0BE3DC}" destId="{2D113073-320D-4CEB-8259-570C419BF896}" srcOrd="3" destOrd="0" presId="urn:microsoft.com/office/officeart/2005/8/layout/hList7"/>
    <dgm:cxn modelId="{F529939C-4DC9-4989-BBA2-B17C10D4B075}" type="presParOf" srcId="{CBC7734B-E7F8-4AA0-BF9A-AA4C9E858C7A}" destId="{6ABD14B7-6300-49FD-9067-A8C955A890B7}" srcOrd="3" destOrd="0" presId="urn:microsoft.com/office/officeart/2005/8/layout/hList7"/>
    <dgm:cxn modelId="{8F30DC25-B7F5-4C8C-8CBD-89AE4BECF8F1}" type="presParOf" srcId="{CBC7734B-E7F8-4AA0-BF9A-AA4C9E858C7A}" destId="{A30B966A-39A8-4BFE-B7E7-A2D9DFC28754}" srcOrd="4" destOrd="0" presId="urn:microsoft.com/office/officeart/2005/8/layout/hList7"/>
    <dgm:cxn modelId="{41457407-4971-46CC-A961-4AB1309C9F6A}" type="presParOf" srcId="{A30B966A-39A8-4BFE-B7E7-A2D9DFC28754}" destId="{7EDD5A53-C309-4E7B-BBE3-B1CC25E9AB1C}" srcOrd="0" destOrd="0" presId="urn:microsoft.com/office/officeart/2005/8/layout/hList7"/>
    <dgm:cxn modelId="{3D506310-9F64-415B-83E7-EE110895C13E}" type="presParOf" srcId="{A30B966A-39A8-4BFE-B7E7-A2D9DFC28754}" destId="{F637833E-8DB0-4D7C-8482-7BB22A9D88BD}" srcOrd="1" destOrd="0" presId="urn:microsoft.com/office/officeart/2005/8/layout/hList7"/>
    <dgm:cxn modelId="{17AB7338-F18C-4152-928C-83DE37FE441D}" type="presParOf" srcId="{A30B966A-39A8-4BFE-B7E7-A2D9DFC28754}" destId="{562C5A31-C3E0-4F41-80A0-AAF16B49363A}" srcOrd="2" destOrd="0" presId="urn:microsoft.com/office/officeart/2005/8/layout/hList7"/>
    <dgm:cxn modelId="{4B5D0C4C-E259-4E32-AB32-5509DB64BD31}" type="presParOf" srcId="{A30B966A-39A8-4BFE-B7E7-A2D9DFC28754}" destId="{E2E9908E-D910-41C0-892F-F76B22025954}" srcOrd="3" destOrd="0" presId="urn:microsoft.com/office/officeart/2005/8/layout/hList7"/>
    <dgm:cxn modelId="{E6C349E2-3E53-492B-8D5B-C3DD9A74BFE0}" type="presParOf" srcId="{CBC7734B-E7F8-4AA0-BF9A-AA4C9E858C7A}" destId="{E0D3D9CA-7337-4BFE-A042-490BE74DD08C}" srcOrd="5" destOrd="0" presId="urn:microsoft.com/office/officeart/2005/8/layout/hList7"/>
    <dgm:cxn modelId="{779DC856-F87A-42C4-A4E4-96D55D107DA2}" type="presParOf" srcId="{CBC7734B-E7F8-4AA0-BF9A-AA4C9E858C7A}" destId="{0A704391-AA27-4BAC-BEC6-C5D60984FB40}" srcOrd="6" destOrd="0" presId="urn:microsoft.com/office/officeart/2005/8/layout/hList7"/>
    <dgm:cxn modelId="{1CDAD73C-B026-4D77-87A4-DF223BB16011}" type="presParOf" srcId="{0A704391-AA27-4BAC-BEC6-C5D60984FB40}" destId="{6C2F3990-4818-45B5-AF06-A625E18BD3D7}" srcOrd="0" destOrd="0" presId="urn:microsoft.com/office/officeart/2005/8/layout/hList7"/>
    <dgm:cxn modelId="{C67E4E51-11E8-4D87-9675-6C0295594F67}" type="presParOf" srcId="{0A704391-AA27-4BAC-BEC6-C5D60984FB40}" destId="{FBC84E5D-09BC-4FFD-A1AA-30DEA2400D07}" srcOrd="1" destOrd="0" presId="urn:microsoft.com/office/officeart/2005/8/layout/hList7"/>
    <dgm:cxn modelId="{03047726-A3AC-4F9C-A840-24749B95CE3B}" type="presParOf" srcId="{0A704391-AA27-4BAC-BEC6-C5D60984FB40}" destId="{ED3CD5AB-5805-4319-A24E-BD5D85ABB70B}" srcOrd="2" destOrd="0" presId="urn:microsoft.com/office/officeart/2005/8/layout/hList7"/>
    <dgm:cxn modelId="{AF096378-21B0-45A4-879D-5D236579A861}" type="presParOf" srcId="{0A704391-AA27-4BAC-BEC6-C5D60984FB40}" destId="{B3EA8CC7-B262-4C57-9262-7C49855359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52203C-946F-488B-B44C-FE27F7935972}" type="presOf" srcId="{B953DA8C-3DCC-40AC-8115-1A020AD1F057}" destId="{19603CD1-5FB4-4DB2-9C09-AC7CEB3C3B11}" srcOrd="0" destOrd="0" presId="urn:microsoft.com/office/officeart/2005/8/layout/venn1"/>
    <dgm:cxn modelId="{AFDAA63E-DFCB-42CB-8485-656D457D8051}" type="presOf" srcId="{5E9F6AEF-F5D2-4B19-9998-50D345C82329}" destId="{11758D93-3670-47B5-B673-89FF7085F8F7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96BCD0FD-3BCB-4566-A40B-B22390C511E9}" type="presOf" srcId="{F2039018-F1E1-47EB-93E1-AE1789813C77}" destId="{A5F84991-C2A4-4A5D-8D6F-3D0F8A8488A7}" srcOrd="0" destOrd="0" presId="urn:microsoft.com/office/officeart/2005/8/layout/venn1"/>
    <dgm:cxn modelId="{91AD54C8-AC38-4FC9-AB8A-BC392BC4C11F}" type="presOf" srcId="{F2039018-F1E1-47EB-93E1-AE1789813C77}" destId="{1064FA2B-3030-4681-9367-C37665296DB2}" srcOrd="1" destOrd="0" presId="urn:microsoft.com/office/officeart/2005/8/layout/venn1"/>
    <dgm:cxn modelId="{74392556-27E2-4852-BAE4-E5546B1D398B}" type="presOf" srcId="{B953DA8C-3DCC-40AC-8115-1A020AD1F057}" destId="{F4D904DD-DABD-46C2-823C-1B06CA80FFC8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E71C43BD-3BAC-411F-A37B-7BEE0A0C09FB}" type="presParOf" srcId="{11758D93-3670-47B5-B673-89FF7085F8F7}" destId="{A5F84991-C2A4-4A5D-8D6F-3D0F8A8488A7}" srcOrd="0" destOrd="0" presId="urn:microsoft.com/office/officeart/2005/8/layout/venn1"/>
    <dgm:cxn modelId="{1ECDF374-F735-41DF-AF2E-F94DDA863CBE}" type="presParOf" srcId="{11758D93-3670-47B5-B673-89FF7085F8F7}" destId="{1064FA2B-3030-4681-9367-C37665296DB2}" srcOrd="1" destOrd="0" presId="urn:microsoft.com/office/officeart/2005/8/layout/venn1"/>
    <dgm:cxn modelId="{7CFA9D28-8FFA-4BCA-AD51-22CF696171A0}" type="presParOf" srcId="{11758D93-3670-47B5-B673-89FF7085F8F7}" destId="{19603CD1-5FB4-4DB2-9C09-AC7CEB3C3B11}" srcOrd="2" destOrd="0" presId="urn:microsoft.com/office/officeart/2005/8/layout/venn1"/>
    <dgm:cxn modelId="{3253820F-2A62-4A45-8D0D-A3212024A5CF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C3AA4B-253F-4514-B585-4DD47273A399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387D72B8-9656-4E75-A981-67EAE1D3A2E4}" type="presOf" srcId="{B953DA8C-3DCC-40AC-8115-1A020AD1F057}" destId="{F4D904DD-DABD-46C2-823C-1B06CA80FFC8}" srcOrd="1" destOrd="0" presId="urn:microsoft.com/office/officeart/2005/8/layout/venn1"/>
    <dgm:cxn modelId="{0049C3A8-8BF0-40C0-92F0-410B73FAA107}" type="presOf" srcId="{F2039018-F1E1-47EB-93E1-AE1789813C77}" destId="{1064FA2B-3030-4681-9367-C37665296DB2}" srcOrd="1" destOrd="0" presId="urn:microsoft.com/office/officeart/2005/8/layout/venn1"/>
    <dgm:cxn modelId="{8DA06AC3-867B-40C7-B6E5-437681D07630}" type="presOf" srcId="{F2039018-F1E1-47EB-93E1-AE1789813C77}" destId="{A5F84991-C2A4-4A5D-8D6F-3D0F8A8488A7}" srcOrd="0" destOrd="0" presId="urn:microsoft.com/office/officeart/2005/8/layout/venn1"/>
    <dgm:cxn modelId="{C14583D5-E976-4706-BB16-B0236AED0D89}" type="presOf" srcId="{5E9F6AEF-F5D2-4B19-9998-50D345C82329}" destId="{11758D93-3670-47B5-B673-89FF7085F8F7}" srcOrd="0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4E04D06A-34A0-4413-B70C-31C173CBBBD2}" type="presParOf" srcId="{11758D93-3670-47B5-B673-89FF7085F8F7}" destId="{A5F84991-C2A4-4A5D-8D6F-3D0F8A8488A7}" srcOrd="0" destOrd="0" presId="urn:microsoft.com/office/officeart/2005/8/layout/venn1"/>
    <dgm:cxn modelId="{6DD2E431-8531-4554-B7F2-FCDD2E1FE197}" type="presParOf" srcId="{11758D93-3670-47B5-B673-89FF7085F8F7}" destId="{1064FA2B-3030-4681-9367-C37665296DB2}" srcOrd="1" destOrd="0" presId="urn:microsoft.com/office/officeart/2005/8/layout/venn1"/>
    <dgm:cxn modelId="{25C0DF80-76BE-4F20-AF0E-D023B460EAAA}" type="presParOf" srcId="{11758D93-3670-47B5-B673-89FF7085F8F7}" destId="{19603CD1-5FB4-4DB2-9C09-AC7CEB3C3B11}" srcOrd="2" destOrd="0" presId="urn:microsoft.com/office/officeart/2005/8/layout/venn1"/>
    <dgm:cxn modelId="{7F3FCF3F-84BD-4F5D-A0E9-525868A42487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471D8F-C02C-4654-B292-CD16E2CFBFDF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FD76F262-111E-4192-8400-3D36CF0932A0}" type="presOf" srcId="{5E9F6AEF-F5D2-4B19-9998-50D345C82329}" destId="{11758D93-3670-47B5-B673-89FF7085F8F7}" srcOrd="0" destOrd="0" presId="urn:microsoft.com/office/officeart/2005/8/layout/venn1"/>
    <dgm:cxn modelId="{541BA605-49D2-4850-BAE3-5FE524112391}" type="presOf" srcId="{F2039018-F1E1-47EB-93E1-AE1789813C77}" destId="{A5F84991-C2A4-4A5D-8D6F-3D0F8A8488A7}" srcOrd="0" destOrd="0" presId="urn:microsoft.com/office/officeart/2005/8/layout/venn1"/>
    <dgm:cxn modelId="{ED3E6906-43F0-4EA4-9BB1-CA5B6F17B0FD}" type="presOf" srcId="{F2039018-F1E1-47EB-93E1-AE1789813C77}" destId="{1064FA2B-3030-4681-9367-C37665296DB2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6109E8BB-F9ED-4416-9CDB-C725196F8D16}" type="presOf" srcId="{B953DA8C-3DCC-40AC-8115-1A020AD1F057}" destId="{F4D904DD-DABD-46C2-823C-1B06CA80FFC8}" srcOrd="1" destOrd="0" presId="urn:microsoft.com/office/officeart/2005/8/layout/venn1"/>
    <dgm:cxn modelId="{8FA3194D-AD2E-4A59-B9C2-6FCC3A127951}" type="presParOf" srcId="{11758D93-3670-47B5-B673-89FF7085F8F7}" destId="{A5F84991-C2A4-4A5D-8D6F-3D0F8A8488A7}" srcOrd="0" destOrd="0" presId="urn:microsoft.com/office/officeart/2005/8/layout/venn1"/>
    <dgm:cxn modelId="{91CA98ED-64B7-45C4-B762-A1C8FE8BFD7A}" type="presParOf" srcId="{11758D93-3670-47B5-B673-89FF7085F8F7}" destId="{1064FA2B-3030-4681-9367-C37665296DB2}" srcOrd="1" destOrd="0" presId="urn:microsoft.com/office/officeart/2005/8/layout/venn1"/>
    <dgm:cxn modelId="{5EAFFED6-7676-43B5-A9C1-30DA2A9F1D5A}" type="presParOf" srcId="{11758D93-3670-47B5-B673-89FF7085F8F7}" destId="{19603CD1-5FB4-4DB2-9C09-AC7CEB3C3B11}" srcOrd="2" destOrd="0" presId="urn:microsoft.com/office/officeart/2005/8/layout/venn1"/>
    <dgm:cxn modelId="{7E25F4D6-F331-40C4-9E3B-E9CE580744B5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A240A2-79AA-45A0-9F22-7809DC81653F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B9DAB0-BB87-45F8-85CC-FF76A2266D05}" type="par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A71247E-86B7-444D-B818-7F72B2F767AE}" type="sib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157EA53-7F12-4B49-9009-9A3C70B5D7B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91451E8-C9FF-41EF-8C01-640097DF8CFA}" type="par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013D911-DB58-461F-A368-5262801E712F}" type="sib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B5AED3D-ED6A-41A3-A2B8-DD49445CB9BF}">
      <dgm:prSet custT="1"/>
      <dgm:spPr/>
      <dgm:t>
        <a:bodyPr/>
        <a:lstStyle/>
        <a:p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張正彥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(2018)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典範科技大學推動國際化成效之研究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未出版之碩士論文，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淡江大學教育政策與領導研究所碩士班，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</dgm:t>
    </dgm:pt>
    <dgm:pt modelId="{F92E5D45-E600-406F-A1B4-E1AA685301D0}" type="par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474988-4FFD-426A-9930-FB49B78B0F5A}" type="sib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18E4059-7F56-475B-9CFA-58464C656BA6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FCF011C-5A38-41B7-9D53-59CBDAD6B959}" type="par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08A37C0-5B67-4B9A-A4A1-BBB8E8D0FCA7}" type="sib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FC3059-CF36-4E2E-B8FA-9649FF68238B}" type="pres">
      <dgm:prSet presAssocID="{9CBFEE36-2028-4D20-BCE7-D33C409AE723}" presName="sp" presStyleCnt="0"/>
      <dgm:spPr/>
    </dgm:pt>
    <dgm:pt modelId="{457F6A8D-DA1B-4086-870B-F2895003E76C}" type="pres">
      <dgm:prSet presAssocID="{7EA240A2-79AA-45A0-9F22-7809DC81653F}" presName="linNode" presStyleCnt="0"/>
      <dgm:spPr/>
    </dgm:pt>
    <dgm:pt modelId="{78596A5E-6D9C-40FD-A94B-FF0FE4A59D60}" type="pres">
      <dgm:prSet presAssocID="{7EA240A2-79AA-45A0-9F22-7809DC81653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6082DB-BDFD-4739-803B-793BF3D14CCE}" type="pres">
      <dgm:prSet presAssocID="{7EA240A2-79AA-45A0-9F22-7809DC81653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BC0A48-5BB0-4BC6-9173-77509933E359}" type="presOf" srcId="{39DB04E4-C913-4178-A7D2-72E692D10D53}" destId="{C6151672-DFAE-44DE-B2E2-AA3F0AA202FF}" srcOrd="0" destOrd="0" presId="urn:microsoft.com/office/officeart/2005/8/layout/vList5"/>
    <dgm:cxn modelId="{320B823D-F99C-4173-A7B9-5858284744F5}" type="presOf" srcId="{418E4059-7F56-475B-9CFA-58464C656BA6}" destId="{116082DB-BDFD-4739-803B-793BF3D14CCE}" srcOrd="0" destOrd="2" presId="urn:microsoft.com/office/officeart/2005/8/layout/vList5"/>
    <dgm:cxn modelId="{BEC19A9E-6962-4ACA-BA42-361306C44C19}" type="presOf" srcId="{2C30A65F-AA1A-483C-A5BD-B856A92B00A3}" destId="{8EA79BDA-C490-4DC3-9734-B12E4AF65A44}" srcOrd="0" destOrd="0" presId="urn:microsoft.com/office/officeart/2005/8/layout/vList5"/>
    <dgm:cxn modelId="{D6821A83-E294-49AE-892C-32389B7DA44F}" srcId="{0CCC05B0-1E61-4C80-B9B0-7CEDF5E32F07}" destId="{7EA240A2-79AA-45A0-9F22-7809DC81653F}" srcOrd="2" destOrd="0" parTransId="{8BB9DAB0-BB87-45F8-85CC-FF76A2266D05}" sibTransId="{6A71247E-86B7-444D-B818-7F72B2F767AE}"/>
    <dgm:cxn modelId="{309E6B66-9FEF-430C-9FD4-D11C61D921CA}" type="presOf" srcId="{7EA240A2-79AA-45A0-9F22-7809DC81653F}" destId="{78596A5E-6D9C-40FD-A94B-FF0FE4A59D60}" srcOrd="0" destOrd="0" presId="urn:microsoft.com/office/officeart/2005/8/layout/vList5"/>
    <dgm:cxn modelId="{7FFDC1B7-44E1-499A-A6B2-EE101FD12BA2}" srcId="{7EA240A2-79AA-45A0-9F22-7809DC81653F}" destId="{B157EA53-7F12-4B49-9009-9A3C70B5D7B3}" srcOrd="0" destOrd="0" parTransId="{891451E8-C9FF-41EF-8C01-640097DF8CFA}" sibTransId="{2013D911-DB58-461F-A368-5262801E712F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4F1660BE-79EF-4BB5-BE37-D7E8356D749F}" type="presOf" srcId="{8B16F5FB-766E-4BAF-A7ED-3BC35333DEB7}" destId="{8EA79BDA-C490-4DC3-9734-B12E4AF65A44}" srcOrd="0" destOrd="2" presId="urn:microsoft.com/office/officeart/2005/8/layout/vList5"/>
    <dgm:cxn modelId="{F07A0A5D-AE49-4EAA-9D8B-F6141F7C5534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452F6AA-9AA9-488E-830D-3F71318224DB}" type="presOf" srcId="{0CCC05B0-1E61-4C80-B9B0-7CEDF5E32F07}" destId="{75ED5389-3D65-4F1E-979D-FC157176A5EC}" srcOrd="0" destOrd="0" presId="urn:microsoft.com/office/officeart/2005/8/layout/vList5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D50AF7CE-2EAB-43B1-903D-32A1C31BD1A8}" srcId="{7EA240A2-79AA-45A0-9F22-7809DC81653F}" destId="{2B5AED3D-ED6A-41A3-A2B8-DD49445CB9BF}" srcOrd="1" destOrd="0" parTransId="{F92E5D45-E600-406F-A1B4-E1AA685301D0}" sibTransId="{50474988-4FFD-426A-9930-FB49B78B0F5A}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6164EBB9-CD86-4A9F-8ECA-2B89F8FAE444}" type="presOf" srcId="{0765568A-911E-449E-9202-978EA7EC5008}" destId="{BF5E76CE-D896-40B0-9209-F11124B6329D}" srcOrd="0" destOrd="0" presId="urn:microsoft.com/office/officeart/2005/8/layout/vList5"/>
    <dgm:cxn modelId="{5180FA1A-BEBA-4EC6-B3A9-F75FD51132C8}" type="presOf" srcId="{2B5AED3D-ED6A-41A3-A2B8-DD49445CB9BF}" destId="{116082DB-BDFD-4739-803B-793BF3D14CCE}" srcOrd="0" destOrd="1" presId="urn:microsoft.com/office/officeart/2005/8/layout/vList5"/>
    <dgm:cxn modelId="{48EFDC35-AE78-4708-AFCD-34CE1E9BF193}" type="presOf" srcId="{0DCA8D47-35FD-4828-B4C0-4F7CD8639E86}" destId="{8EA79BDA-C490-4DC3-9734-B12E4AF65A44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D655B50-2114-45BF-8359-396CDEBE6E4B}" srcId="{7EA240A2-79AA-45A0-9F22-7809DC81653F}" destId="{418E4059-7F56-475B-9CFA-58464C656BA6}" srcOrd="2" destOrd="0" parTransId="{4FCF011C-5A38-41B7-9D53-59CBDAD6B959}" sibTransId="{F08A37C0-5B67-4B9A-A4A1-BBB8E8D0FCA7}"/>
    <dgm:cxn modelId="{01EAFBD8-741B-443A-B24B-BFEDDFD250D9}" type="presOf" srcId="{B157EA53-7F12-4B49-9009-9A3C70B5D7B3}" destId="{116082DB-BDFD-4739-803B-793BF3D14CCE}" srcOrd="0" destOrd="0" presId="urn:microsoft.com/office/officeart/2005/8/layout/vList5"/>
    <dgm:cxn modelId="{F06A3CAB-37E2-4954-BF3C-101BEE09C829}" type="presParOf" srcId="{75ED5389-3D65-4F1E-979D-FC157176A5EC}" destId="{9A903B9B-4904-4F2F-AA2F-41E4658BB98A}" srcOrd="0" destOrd="0" presId="urn:microsoft.com/office/officeart/2005/8/layout/vList5"/>
    <dgm:cxn modelId="{46A34C48-3AC3-4F5B-99EA-CEA0A6E998B0}" type="presParOf" srcId="{9A903B9B-4904-4F2F-AA2F-41E4658BB98A}" destId="{C6151672-DFAE-44DE-B2E2-AA3F0AA202FF}" srcOrd="0" destOrd="0" presId="urn:microsoft.com/office/officeart/2005/8/layout/vList5"/>
    <dgm:cxn modelId="{8E3410EC-A9AF-4CF0-9DF3-F01318D14A9D}" type="presParOf" srcId="{9A903B9B-4904-4F2F-AA2F-41E4658BB98A}" destId="{8EA79BDA-C490-4DC3-9734-B12E4AF65A44}" srcOrd="1" destOrd="0" presId="urn:microsoft.com/office/officeart/2005/8/layout/vList5"/>
    <dgm:cxn modelId="{0094D8C8-F6DB-42AB-8E52-6014593B7C97}" type="presParOf" srcId="{75ED5389-3D65-4F1E-979D-FC157176A5EC}" destId="{EE4E2F3A-3233-4A9D-A314-3E2C6C1900CE}" srcOrd="1" destOrd="0" presId="urn:microsoft.com/office/officeart/2005/8/layout/vList5"/>
    <dgm:cxn modelId="{E3E41651-F5BA-4B21-B33E-D3A609868947}" type="presParOf" srcId="{75ED5389-3D65-4F1E-979D-FC157176A5EC}" destId="{D495909F-DF21-4B83-B2C0-CCB66C2546CC}" srcOrd="2" destOrd="0" presId="urn:microsoft.com/office/officeart/2005/8/layout/vList5"/>
    <dgm:cxn modelId="{BEB602D1-B7AE-4E20-ABE4-878F3F3DB552}" type="presParOf" srcId="{D495909F-DF21-4B83-B2C0-CCB66C2546CC}" destId="{E5C4BD2C-A595-41D9-BE33-A10BD4693CA6}" srcOrd="0" destOrd="0" presId="urn:microsoft.com/office/officeart/2005/8/layout/vList5"/>
    <dgm:cxn modelId="{87120F63-B9BF-4269-8D42-860CAA005725}" type="presParOf" srcId="{D495909F-DF21-4B83-B2C0-CCB66C2546CC}" destId="{BF5E76CE-D896-40B0-9209-F11124B6329D}" srcOrd="1" destOrd="0" presId="urn:microsoft.com/office/officeart/2005/8/layout/vList5"/>
    <dgm:cxn modelId="{FD751766-C708-4589-A9CE-4E1673DB2D62}" type="presParOf" srcId="{75ED5389-3D65-4F1E-979D-FC157176A5EC}" destId="{93FC3059-CF36-4E2E-B8FA-9649FF68238B}" srcOrd="3" destOrd="0" presId="urn:microsoft.com/office/officeart/2005/8/layout/vList5"/>
    <dgm:cxn modelId="{094F010E-ABE6-4AF9-99C1-3314EF98854F}" type="presParOf" srcId="{75ED5389-3D65-4F1E-979D-FC157176A5EC}" destId="{457F6A8D-DA1B-4086-870B-F2895003E76C}" srcOrd="4" destOrd="0" presId="urn:microsoft.com/office/officeart/2005/8/layout/vList5"/>
    <dgm:cxn modelId="{B00B3E7B-1A8A-44EF-91FB-DD6E85B18B77}" type="presParOf" srcId="{457F6A8D-DA1B-4086-870B-F2895003E76C}" destId="{78596A5E-6D9C-40FD-A94B-FF0FE4A59D60}" srcOrd="0" destOrd="0" presId="urn:microsoft.com/office/officeart/2005/8/layout/vList5"/>
    <dgm:cxn modelId="{91E4170B-6792-455A-8012-7ECD6D9AA055}" type="presParOf" srcId="{457F6A8D-DA1B-4086-870B-F2895003E76C}" destId="{116082DB-BDFD-4739-803B-793BF3D14C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219038-E778-4B75-8897-79330B11EFF1}" type="presOf" srcId="{16756803-061C-4E7A-9537-8E9B9AC2B685}" destId="{E5C4BD2C-A595-41D9-BE33-A10BD4693CA6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C0BB04D8-EF8A-4B6D-9EAF-647FC76D7A0D}" type="presOf" srcId="{2C30A65F-AA1A-483C-A5BD-B856A92B00A3}" destId="{8EA79BDA-C490-4DC3-9734-B12E4AF65A44}" srcOrd="0" destOrd="0" presId="urn:microsoft.com/office/officeart/2005/8/layout/vList5"/>
    <dgm:cxn modelId="{AED9CB9A-9FDB-4D2D-814C-E0F7BDD8E28A}" type="presOf" srcId="{39DB04E4-C913-4178-A7D2-72E692D10D53}" destId="{C6151672-DFAE-44DE-B2E2-AA3F0AA202FF}" srcOrd="0" destOrd="0" presId="urn:microsoft.com/office/officeart/2005/8/layout/vList5"/>
    <dgm:cxn modelId="{BB7F0313-8278-4620-A4EF-8FEED69FCBDC}" type="presOf" srcId="{0765568A-911E-449E-9202-978EA7EC5008}" destId="{BF5E76CE-D896-40B0-9209-F11124B6329D}" srcOrd="0" destOrd="0" presId="urn:microsoft.com/office/officeart/2005/8/layout/vList5"/>
    <dgm:cxn modelId="{EA565104-C760-49FD-9DFD-2069C032C475}" type="presOf" srcId="{0CCC05B0-1E61-4C80-B9B0-7CEDF5E32F07}" destId="{75ED5389-3D65-4F1E-979D-FC157176A5EC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24B88693-EC39-4765-BB6A-139DA3B1CE79}" type="presParOf" srcId="{75ED5389-3D65-4F1E-979D-FC157176A5EC}" destId="{9A903B9B-4904-4F2F-AA2F-41E4658BB98A}" srcOrd="0" destOrd="0" presId="urn:microsoft.com/office/officeart/2005/8/layout/vList5"/>
    <dgm:cxn modelId="{7A7E3B8D-6A60-492C-8737-2CDCD294090A}" type="presParOf" srcId="{9A903B9B-4904-4F2F-AA2F-41E4658BB98A}" destId="{C6151672-DFAE-44DE-B2E2-AA3F0AA202FF}" srcOrd="0" destOrd="0" presId="urn:microsoft.com/office/officeart/2005/8/layout/vList5"/>
    <dgm:cxn modelId="{77A95F54-7591-46B2-9429-CCF00861A199}" type="presParOf" srcId="{9A903B9B-4904-4F2F-AA2F-41E4658BB98A}" destId="{8EA79BDA-C490-4DC3-9734-B12E4AF65A44}" srcOrd="1" destOrd="0" presId="urn:microsoft.com/office/officeart/2005/8/layout/vList5"/>
    <dgm:cxn modelId="{836860FB-73AE-4878-A0C8-FE1DF564C7E3}" type="presParOf" srcId="{75ED5389-3D65-4F1E-979D-FC157176A5EC}" destId="{EE4E2F3A-3233-4A9D-A314-3E2C6C1900CE}" srcOrd="1" destOrd="0" presId="urn:microsoft.com/office/officeart/2005/8/layout/vList5"/>
    <dgm:cxn modelId="{3B65A914-B87B-4265-9F68-7A348B591487}" type="presParOf" srcId="{75ED5389-3D65-4F1E-979D-FC157176A5EC}" destId="{D495909F-DF21-4B83-B2C0-CCB66C2546CC}" srcOrd="2" destOrd="0" presId="urn:microsoft.com/office/officeart/2005/8/layout/vList5"/>
    <dgm:cxn modelId="{ED1F1005-2340-46C5-BBEE-A8BBCA4AEA1E}" type="presParOf" srcId="{D495909F-DF21-4B83-B2C0-CCB66C2546CC}" destId="{E5C4BD2C-A595-41D9-BE33-A10BD4693CA6}" srcOrd="0" destOrd="0" presId="urn:microsoft.com/office/officeart/2005/8/layout/vList5"/>
    <dgm:cxn modelId="{C486D058-2FD2-4799-AC21-FD09A809A91E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A31161E3-D2BD-40CF-B6B3-6A1DEDCF19C5}" type="presOf" srcId="{0765568A-911E-449E-9202-978EA7EC5008}" destId="{BF5E76CE-D896-40B0-9209-F11124B6329D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E01C6129-EA9B-4C4C-86F2-3FEE42923887}" type="presOf" srcId="{16756803-061C-4E7A-9537-8E9B9AC2B685}" destId="{E5C4BD2C-A595-41D9-BE33-A10BD4693CA6}" srcOrd="0" destOrd="0" presId="urn:microsoft.com/office/officeart/2005/8/layout/vList5"/>
    <dgm:cxn modelId="{E4D8E562-D1EE-49B3-8D3A-EDF299E754C5}" srcId="{4D494572-D0A8-438D-A01C-FFB6B95623BD}" destId="{2C30A65F-AA1A-483C-A5BD-B856A92B00A3}" srcOrd="0" destOrd="0" parTransId="{C4943B6A-986A-4A7D-8521-FCFD33710D5A}" sibTransId="{24C90545-77A0-4A25-B941-F47100ECD1B4}"/>
    <dgm:cxn modelId="{F527B476-8C17-432F-96A9-0058B0A67FFD}" type="presOf" srcId="{4D494572-D0A8-438D-A01C-FFB6B95623BD}" destId="{2A158F0C-D1F8-4848-9DDD-01809DC7C29D}" srcOrd="0" destOrd="0" presId="urn:microsoft.com/office/officeart/2005/8/layout/vList5"/>
    <dgm:cxn modelId="{6932A3EF-BF2F-45C5-933C-827985AACF2B}" type="presOf" srcId="{0CCC05B0-1E61-4C80-B9B0-7CEDF5E32F07}" destId="{75ED5389-3D65-4F1E-979D-FC157176A5EC}" srcOrd="0" destOrd="0" presId="urn:microsoft.com/office/officeart/2005/8/layout/vList5"/>
    <dgm:cxn modelId="{145347FB-218B-4DDF-8539-6058D6804360}" type="presOf" srcId="{2C30A65F-AA1A-483C-A5BD-B856A92B00A3}" destId="{575DFDC4-7586-4D52-BFAE-B39B3272F7E1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9AB2A92-25BA-4523-A9A1-8E01CE3CEF8D}" type="presParOf" srcId="{75ED5389-3D65-4F1E-979D-FC157176A5EC}" destId="{BCD7EAA4-EEFC-479A-9279-3AD0CBACB171}" srcOrd="0" destOrd="0" presId="urn:microsoft.com/office/officeart/2005/8/layout/vList5"/>
    <dgm:cxn modelId="{628F68F8-1331-4900-AB6F-2F40B20E0F9D}" type="presParOf" srcId="{BCD7EAA4-EEFC-479A-9279-3AD0CBACB171}" destId="{2A158F0C-D1F8-4848-9DDD-01809DC7C29D}" srcOrd="0" destOrd="0" presId="urn:microsoft.com/office/officeart/2005/8/layout/vList5"/>
    <dgm:cxn modelId="{200909BB-3D8F-4386-9211-7A22AD9E2248}" type="presParOf" srcId="{BCD7EAA4-EEFC-479A-9279-3AD0CBACB171}" destId="{575DFDC4-7586-4D52-BFAE-B39B3272F7E1}" srcOrd="1" destOrd="0" presId="urn:microsoft.com/office/officeart/2005/8/layout/vList5"/>
    <dgm:cxn modelId="{2A0B1658-3C58-43EE-8210-552A8B57315D}" type="presParOf" srcId="{75ED5389-3D65-4F1E-979D-FC157176A5EC}" destId="{18122AEB-4895-4EE4-9C98-1999F826C757}" srcOrd="1" destOrd="0" presId="urn:microsoft.com/office/officeart/2005/8/layout/vList5"/>
    <dgm:cxn modelId="{D5A29968-D5B2-4780-842F-E3692A631903}" type="presParOf" srcId="{75ED5389-3D65-4F1E-979D-FC157176A5EC}" destId="{D495909F-DF21-4B83-B2C0-CCB66C2546CC}" srcOrd="2" destOrd="0" presId="urn:microsoft.com/office/officeart/2005/8/layout/vList5"/>
    <dgm:cxn modelId="{EB282175-3502-4B4C-BD24-39E149CCC31F}" type="presParOf" srcId="{D495909F-DF21-4B83-B2C0-CCB66C2546CC}" destId="{E5C4BD2C-A595-41D9-BE33-A10BD4693CA6}" srcOrd="0" destOrd="0" presId="urn:microsoft.com/office/officeart/2005/8/layout/vList5"/>
    <dgm:cxn modelId="{E9E3F498-134A-492F-9B3B-A3F5075CA81A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273D819-7963-42D7-8E70-0D6A88A6761C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0F97F66-7A34-4D5A-913B-CBCF1D0C55BB}" type="parTrans" cxnId="{2E4F9AEC-0101-440A-894B-E321F99A1548}">
      <dgm:prSet/>
      <dgm:spPr/>
    </dgm:pt>
    <dgm:pt modelId="{31174BBA-EC35-4586-8B94-72A7E3876C7B}" type="sibTrans" cxnId="{2E4F9AEC-0101-440A-894B-E321F99A1548}">
      <dgm:prSet/>
      <dgm:spPr/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</dgm:pt>
    <dgm:pt modelId="{A4AC21D2-6529-48DF-95E6-386BC7F90FC0}" type="sibTrans" cxnId="{FC531ECD-8A0A-4E78-9B0A-E8C03DFF03B2}">
      <dgm:prSet/>
      <dgm:spPr/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4F9AEC-0101-440A-894B-E321F99A1548}" srcId="{16756803-061C-4E7A-9537-8E9B9AC2B685}" destId="{B273D819-7963-42D7-8E70-0D6A88A6761C}" srcOrd="1" destOrd="0" parTransId="{C0F97F66-7A34-4D5A-913B-CBCF1D0C55BB}" sibTransId="{31174BBA-EC35-4586-8B94-72A7E3876C7B}"/>
    <dgm:cxn modelId="{FC531ECD-8A0A-4E78-9B0A-E8C03DFF03B2}" srcId="{16756803-061C-4E7A-9537-8E9B9AC2B685}" destId="{E198938A-AB3A-46E4-B6E2-CCE9A8435DD6}" srcOrd="2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EEE995FC-9D85-4C69-B96E-F2A88FE30D2B}" type="presOf" srcId="{2C30A65F-AA1A-483C-A5BD-B856A92B00A3}" destId="{8EA79BDA-C490-4DC3-9734-B12E4AF65A44}" srcOrd="0" destOrd="0" presId="urn:microsoft.com/office/officeart/2005/8/layout/vList5"/>
    <dgm:cxn modelId="{3A38E36C-64E4-40B9-8230-CC065A931ECD}" type="presOf" srcId="{B273D819-7963-42D7-8E70-0D6A88A6761C}" destId="{BF5E76CE-D896-40B0-9209-F11124B6329D}" srcOrd="0" destOrd="1" presId="urn:microsoft.com/office/officeart/2005/8/layout/vList5"/>
    <dgm:cxn modelId="{B55E0212-DCDA-493B-BD7B-BDA336C42FA8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3E98E391-7E4F-4F4D-91DF-6E29CCB3022F}" type="presOf" srcId="{E198938A-AB3A-46E4-B6E2-CCE9A8435DD6}" destId="{BF5E76CE-D896-40B0-9209-F11124B6329D}" srcOrd="0" destOrd="2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E1372F9F-1385-451A-88D8-A3D0DC9A4167}" type="presOf" srcId="{39DB04E4-C913-4178-A7D2-72E692D10D53}" destId="{C6151672-DFAE-44DE-B2E2-AA3F0AA202FF}" srcOrd="0" destOrd="0" presId="urn:microsoft.com/office/officeart/2005/8/layout/vList5"/>
    <dgm:cxn modelId="{1E2435C3-98DB-466C-8ABC-086533495E8E}" type="presOf" srcId="{0CCC05B0-1E61-4C80-B9B0-7CEDF5E32F07}" destId="{75ED5389-3D65-4F1E-979D-FC157176A5EC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FD2AEC2B-EC60-4323-9F75-35C5AE251372}" type="presOf" srcId="{0765568A-911E-449E-9202-978EA7EC5008}" destId="{BF5E76CE-D896-40B0-9209-F11124B6329D}" srcOrd="0" destOrd="0" presId="urn:microsoft.com/office/officeart/2005/8/layout/vList5"/>
    <dgm:cxn modelId="{937BFD32-1F6B-47BF-8753-23144F02A6C6}" type="presParOf" srcId="{75ED5389-3D65-4F1E-979D-FC157176A5EC}" destId="{9A903B9B-4904-4F2F-AA2F-41E4658BB98A}" srcOrd="0" destOrd="0" presId="urn:microsoft.com/office/officeart/2005/8/layout/vList5"/>
    <dgm:cxn modelId="{943DB683-040E-4D88-A04B-512FDFAD519F}" type="presParOf" srcId="{9A903B9B-4904-4F2F-AA2F-41E4658BB98A}" destId="{C6151672-DFAE-44DE-B2E2-AA3F0AA202FF}" srcOrd="0" destOrd="0" presId="urn:microsoft.com/office/officeart/2005/8/layout/vList5"/>
    <dgm:cxn modelId="{F4C7B56F-384A-40F6-B8A8-4AB983309D6A}" type="presParOf" srcId="{9A903B9B-4904-4F2F-AA2F-41E4658BB98A}" destId="{8EA79BDA-C490-4DC3-9734-B12E4AF65A44}" srcOrd="1" destOrd="0" presId="urn:microsoft.com/office/officeart/2005/8/layout/vList5"/>
    <dgm:cxn modelId="{D97286BC-DE09-4607-8361-BBB7C0CE0FDB}" type="presParOf" srcId="{75ED5389-3D65-4F1E-979D-FC157176A5EC}" destId="{EE4E2F3A-3233-4A9D-A314-3E2C6C1900CE}" srcOrd="1" destOrd="0" presId="urn:microsoft.com/office/officeart/2005/8/layout/vList5"/>
    <dgm:cxn modelId="{711CCAFD-9DD8-4B4A-A7E9-0DE6E121B63E}" type="presParOf" srcId="{75ED5389-3D65-4F1E-979D-FC157176A5EC}" destId="{D495909F-DF21-4B83-B2C0-CCB66C2546CC}" srcOrd="2" destOrd="0" presId="urn:microsoft.com/office/officeart/2005/8/layout/vList5"/>
    <dgm:cxn modelId="{740B050E-3F12-4C3F-BB53-EC82DFC0D0B4}" type="presParOf" srcId="{D495909F-DF21-4B83-B2C0-CCB66C2546CC}" destId="{E5C4BD2C-A595-41D9-BE33-A10BD4693CA6}" srcOrd="0" destOrd="0" presId="urn:microsoft.com/office/officeart/2005/8/layout/vList5"/>
    <dgm:cxn modelId="{B4FC51BC-6B2F-4A1C-AFC7-8859B21FAB8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80E-830A-497E-8DA6-EE44A134BFAE}" type="datetimeFigureOut">
              <a:rPr lang="zh-CN" altLang="en-US" smtClean="0"/>
              <a:pPr/>
              <a:t>2018/10/11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BA7-81E8-4309-AEFE-FA49154C85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34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A81-6C6D-42A9-BEEC-AC6F89BF1596}" type="datetimeFigureOut">
              <a:rPr lang="zh-CN" altLang="en-US" smtClean="0"/>
              <a:pPr/>
              <a:t>2018/10/11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0726-1D7A-48F6-9E34-D0B7E20AAA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07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2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26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22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4572000" y="3500438"/>
            <a:ext cx="1678514" cy="12792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未标题-1_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8" name="图片 7" descr="返校2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0760" y="4214818"/>
            <a:ext cx="3143240" cy="2420802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578" y="5286388"/>
            <a:ext cx="1013080" cy="1329992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6572264" y="3159625"/>
            <a:ext cx="3000396" cy="1779455"/>
            <a:chOff x="6572264" y="3159625"/>
            <a:chExt cx="3000396" cy="1779455"/>
          </a:xfrm>
        </p:grpSpPr>
        <p:sp>
          <p:nvSpPr>
            <p:cNvPr id="10" name="矩形 9"/>
            <p:cNvSpPr/>
            <p:nvPr userDrawn="1"/>
          </p:nvSpPr>
          <p:spPr>
            <a:xfrm>
              <a:off x="6929454" y="3159625"/>
              <a:ext cx="228601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4400" spc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358082" y="3659691"/>
              <a:ext cx="12858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4400" spc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572264" y="4169639"/>
              <a:ext cx="300039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S</a:t>
              </a:r>
              <a:r>
                <a:rPr lang="en-US" altLang="zh-CN" sz="4400" spc="0" smtClean="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H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L</a:t>
              </a:r>
              <a:endParaRPr lang="zh-CN" altLang="en-US" sz="4400" spc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5357818" y="3857628"/>
            <a:ext cx="1428760" cy="10889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4929198"/>
            <a:ext cx="1143906" cy="1501743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16" name="图片 15" descr="未标题-1_1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b_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520" y="4357694"/>
            <a:ext cx="1568904" cy="1962668"/>
          </a:xfrm>
          <a:prstGeom prst="rect">
            <a:avLst/>
          </a:prstGeom>
        </p:spPr>
      </p:pic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1170020" cy="1751010"/>
          </a:xfrm>
          <a:prstGeom prst="rect">
            <a:avLst/>
          </a:prstGeom>
        </p:spPr>
      </p:pic>
      <p:pic>
        <p:nvPicPr>
          <p:cNvPr id="11" name="图片 10" descr="bs_08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209" y="4878712"/>
            <a:ext cx="949757" cy="836304"/>
          </a:xfrm>
          <a:prstGeom prst="rect">
            <a:avLst/>
          </a:prstGeom>
        </p:spPr>
      </p:pic>
      <p:pic>
        <p:nvPicPr>
          <p:cNvPr id="8" name="图片 7" descr="sb_06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5206" y="5286388"/>
            <a:ext cx="1013080" cy="1329992"/>
          </a:xfrm>
          <a:prstGeom prst="rect">
            <a:avLst/>
          </a:prstGeom>
        </p:spPr>
      </p:pic>
      <p:pic>
        <p:nvPicPr>
          <p:cNvPr id="12" name="图片 11" descr="返校2_03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8860" y="1071546"/>
            <a:ext cx="3143240" cy="2420802"/>
          </a:xfrm>
          <a:prstGeom prst="rect">
            <a:avLst/>
          </a:prstGeom>
        </p:spPr>
      </p:pic>
      <p:pic>
        <p:nvPicPr>
          <p:cNvPr id="13" name="图片 12" descr="返校1_03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57554" y="571480"/>
            <a:ext cx="2011341" cy="1322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5" r:id="rId4"/>
    <p:sldLayoutId id="2147483664" r:id="rId5"/>
    <p:sldLayoutId id="2147483660" r:id="rId6"/>
    <p:sldLayoutId id="2147483661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26" Type="http://schemas.openxmlformats.org/officeDocument/2006/relationships/diagramColors" Target="../diagrams/colors18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5" Type="http://schemas.openxmlformats.org/officeDocument/2006/relationships/diagramQuickStyle" Target="../diagrams/quickStyle18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24" Type="http://schemas.openxmlformats.org/officeDocument/2006/relationships/diagramLayout" Target="../diagrams/layout18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diagramData" Target="../diagrams/data18.xml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Relationship Id="rId27" Type="http://schemas.microsoft.com/office/2007/relationships/diagramDrawing" Target="../diagrams/drawing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5720" y="4221088"/>
            <a:ext cx="61093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蒐集資料的方法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285720" y="5715016"/>
            <a:ext cx="2492990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淡江大學圖書館參考組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吳理莉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2365)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69914" y="188640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蒐集資料二三事</a:t>
            </a:r>
            <a:endParaRPr lang="en-US" altLang="zh-TW" dirty="0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611560" y="1988840"/>
            <a:ext cx="5112568" cy="2640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/>
              <a:t>蒐集</a:t>
            </a:r>
            <a:r>
              <a:rPr lang="zh-TW" altLang="en-US" dirty="0" smtClean="0"/>
              <a:t>資料的概念</a:t>
            </a:r>
            <a:endParaRPr lang="zh-TW" altLang="en-US" dirty="0"/>
          </a:p>
          <a:p>
            <a:r>
              <a:rPr lang="zh-TW" altLang="en-US" dirty="0"/>
              <a:t>蒐集資料的技巧</a:t>
            </a:r>
          </a:p>
          <a:p>
            <a:r>
              <a:rPr lang="zh-TW" altLang="en-US" dirty="0"/>
              <a:t>判斷</a:t>
            </a:r>
            <a:r>
              <a:rPr lang="zh-TW" altLang="en-US" dirty="0" smtClean="0"/>
              <a:t>資料的類型</a:t>
            </a:r>
            <a:endParaRPr lang="zh-TW" altLang="en-US" dirty="0"/>
          </a:p>
          <a:p>
            <a:r>
              <a:rPr lang="zh-TW" altLang="en-US" dirty="0"/>
              <a:t>資料蒐集的管道</a:t>
            </a:r>
          </a:p>
        </p:txBody>
      </p:sp>
    </p:spTree>
    <p:extLst>
      <p:ext uri="{BB962C8B-B14F-4D97-AF65-F5344CB8AC3E}">
        <p14:creationId xmlns:p14="http://schemas.microsoft.com/office/powerpoint/2010/main" val="447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3756" y="116632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蒐集資料的概念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74420846"/>
              </p:ext>
            </p:extLst>
          </p:nvPr>
        </p:nvGraphicFramePr>
        <p:xfrm>
          <a:off x="1357844" y="1975738"/>
          <a:ext cx="36004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上箭號 5"/>
          <p:cNvSpPr/>
          <p:nvPr/>
        </p:nvSpPr>
        <p:spPr>
          <a:xfrm>
            <a:off x="410552" y="2048323"/>
            <a:ext cx="1080120" cy="3888432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查詢結果精確度</a:t>
            </a:r>
            <a:endParaRPr lang="en-US" altLang="zh-TW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2580" y="166964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高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75047" y="1961214"/>
            <a:ext cx="17281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研究範圍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較大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較小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Educational 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63279" y="1961214"/>
            <a:ext cx="16463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研究時間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較長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較新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endParaRPr lang="en-US" altLang="zh-TW" sz="1400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6747255" y="2038975"/>
            <a:ext cx="36004" cy="4200333"/>
          </a:xfrm>
          <a:prstGeom prst="straightConnector1">
            <a:avLst/>
          </a:prstGeom>
          <a:ln w="603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731031" y="3955958"/>
            <a:ext cx="1872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範例：教育心理為心理學領為較小的次領域。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3279" y="3973024"/>
            <a:ext cx="155057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出現的時間比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較早。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8903" y="1067516"/>
            <a:ext cx="5040560" cy="709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縮小搜尋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 若您的查詢結果太多，建議使用關鍵字搜尋。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0552" y="6188206"/>
            <a:ext cx="5400599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放寬搜尋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若您的查詢結果太少，建議使用多欄位查詢。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61843" y="6466946"/>
            <a:ext cx="243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概念來自</a:t>
            </a:r>
            <a:r>
              <a:rPr lang="en-US" altLang="zh-TW" sz="1200" i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Elsevier-</a:t>
            </a:r>
            <a:r>
              <a:rPr lang="en-US" altLang="zh-TW" sz="1200" i="1" dirty="0" err="1">
                <a:latin typeface="Times New Roman" panose="02020603050405020304" pitchFamily="18" charset="0"/>
                <a:ea typeface="微軟正黑體" panose="020B0604030504040204" pitchFamily="34" charset="-120"/>
              </a:rPr>
              <a:t>SciVerse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  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75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</a:t>
            </a:r>
            <a:r>
              <a:rPr lang="zh-TW" altLang="en-US" dirty="0" smtClean="0"/>
              <a:t>的技巧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9877" y="1764129"/>
            <a:ext cx="5976664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 smtClean="0"/>
              <a:t>簡易查詢與進階查尋</a:t>
            </a:r>
            <a:endParaRPr lang="en-US" altLang="zh-TW" dirty="0" smtClean="0"/>
          </a:p>
          <a:p>
            <a:r>
              <a:rPr lang="zh-TW" altLang="en-US" dirty="0" smtClean="0"/>
              <a:t>布林邏輯</a:t>
            </a:r>
            <a:r>
              <a:rPr lang="en-US" altLang="zh-TW" dirty="0" smtClean="0"/>
              <a:t>(AND/OR/NOT)</a:t>
            </a:r>
            <a:endParaRPr lang="zh-TW" altLang="en-US" dirty="0"/>
          </a:p>
          <a:p>
            <a:r>
              <a:rPr lang="zh-TW" altLang="en-US" dirty="0" smtClean="0"/>
              <a:t>檢索小技巧：</a:t>
            </a:r>
            <a:r>
              <a:rPr lang="en-US" altLang="zh-TW" dirty="0" smtClean="0"/>
              <a:t>””</a:t>
            </a:r>
            <a:r>
              <a:rPr lang="zh-TW" altLang="en-US" dirty="0" smtClean="0"/>
              <a:t>及空格</a:t>
            </a:r>
            <a:endParaRPr lang="en-US" altLang="zh-TW" dirty="0" smtClean="0"/>
          </a:p>
          <a:p>
            <a:r>
              <a:rPr lang="zh-TW" altLang="en-US" dirty="0" smtClean="0"/>
              <a:t>狹義詞與廣義詞</a:t>
            </a:r>
            <a:endParaRPr lang="en-US" altLang="zh-TW" dirty="0" smtClean="0"/>
          </a:p>
          <a:p>
            <a:r>
              <a:rPr lang="zh-TW" altLang="en-US" dirty="0" smtClean="0"/>
              <a:t>整理自己的網路書籤</a:t>
            </a:r>
            <a:endParaRPr lang="en-US" altLang="zh-TW" dirty="0" smtClean="0"/>
          </a:p>
          <a:p>
            <a:r>
              <a:rPr lang="zh-TW" altLang="en-US" dirty="0" smtClean="0"/>
              <a:t>文後參考文獻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3688" y="404664"/>
            <a:ext cx="90826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布林邏輯</a:t>
            </a:r>
            <a:r>
              <a:rPr lang="en-US" altLang="zh-TW" sz="6000" dirty="0" smtClean="0"/>
              <a:t>(AND/OR/NOT)</a:t>
            </a:r>
            <a:endParaRPr lang="zh-TW" altLang="en-US" sz="6000" dirty="0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42988" y="2492375"/>
            <a:ext cx="1584325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AND</a:t>
            </a:r>
            <a:endParaRPr kumimoji="0" lang="zh-TW" altLang="en-US"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851275" y="2492375"/>
            <a:ext cx="144145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OR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6588125" y="2492375"/>
            <a:ext cx="15128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latin typeface="Century Gothic" pitchFamily="34" charset="0"/>
                <a:ea typeface="微軟正黑體" pitchFamily="34" charset="-120"/>
              </a:rPr>
              <a:t>NOT</a:t>
            </a:r>
            <a:endParaRPr kumimoji="0" lang="zh-TW" altLang="en-US" dirty="0">
              <a:latin typeface="Century Gothic" pitchFamily="34" charset="0"/>
              <a:ea typeface="微軟正黑體" pitchFamily="34" charset="-120"/>
            </a:endParaRPr>
          </a:p>
        </p:txBody>
      </p:sp>
      <p:graphicFrame>
        <p:nvGraphicFramePr>
          <p:cNvPr id="9" name="資料庫圖表 8"/>
          <p:cNvGraphicFramePr/>
          <p:nvPr/>
        </p:nvGraphicFramePr>
        <p:xfrm>
          <a:off x="611560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3347864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6084168" y="3140968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文字方塊 13"/>
          <p:cNvSpPr txBox="1">
            <a:spLocks noChangeArrowheads="1"/>
          </p:cNvSpPr>
          <p:nvPr/>
        </p:nvSpPr>
        <p:spPr bwMode="auto">
          <a:xfrm>
            <a:off x="1258888" y="49418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AND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7030A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995738" y="494188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OR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C0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4" name="文字方塊 15"/>
          <p:cNvSpPr txBox="1">
            <a:spLocks noChangeArrowheads="1"/>
          </p:cNvSpPr>
          <p:nvPr/>
        </p:nvSpPr>
        <p:spPr bwMode="auto">
          <a:xfrm>
            <a:off x="6804025" y="4941888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NOT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1763713" y="3860800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1692275" y="3500438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1692275" y="3573463"/>
            <a:ext cx="287338" cy="2873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692275" y="3716338"/>
            <a:ext cx="287338" cy="2889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1692275" y="3429000"/>
            <a:ext cx="142875" cy="1444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1835150" y="4076700"/>
            <a:ext cx="73025" cy="730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3492500" y="3141663"/>
            <a:ext cx="431800" cy="3603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3419475" y="3141663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3492500" y="3141663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3563938" y="3284538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3708400" y="3141663"/>
            <a:ext cx="1150938" cy="10795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3779838" y="3141663"/>
            <a:ext cx="1296987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4067175" y="3141663"/>
            <a:ext cx="1225550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4356100" y="3284538"/>
            <a:ext cx="1079500" cy="10810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4716463" y="3429000"/>
            <a:ext cx="863600" cy="8636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4932363" y="3644900"/>
            <a:ext cx="719137" cy="7207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V="1">
            <a:off x="5219700" y="3933825"/>
            <a:ext cx="431800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6948488" y="4221163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6732588" y="4076700"/>
            <a:ext cx="360362" cy="3603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6516688" y="3860800"/>
            <a:ext cx="576262" cy="5762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372225" y="3644900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6300788" y="3357563"/>
            <a:ext cx="863600" cy="7191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6227763" y="3284538"/>
            <a:ext cx="792162" cy="6492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V="1">
            <a:off x="6227763" y="3213100"/>
            <a:ext cx="576262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6300788" y="3213100"/>
            <a:ext cx="287337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0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版面配置區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not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內容版面配置區 6"/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24781" t="8291" r="25510" b="31328"/>
          <a:stretch/>
        </p:blipFill>
        <p:spPr bwMode="auto">
          <a:xfrm>
            <a:off x="4644008" y="2204864"/>
            <a:ext cx="4104455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內容版面配置區 7"/>
          <p:cNvPicPr>
            <a:picLocks noGrp="1"/>
          </p:cNvPicPr>
          <p:nvPr>
            <p:ph sz="half" idx="4294967295"/>
          </p:nvPr>
        </p:nvPicPr>
        <p:blipFill rotWithShape="1">
          <a:blip r:embed="rId3"/>
          <a:srcRect l="24490" t="8809" r="25802" b="33141"/>
          <a:stretch/>
        </p:blipFill>
        <p:spPr bwMode="auto">
          <a:xfrm>
            <a:off x="395536" y="2204864"/>
            <a:ext cx="4104456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橢圓 24"/>
          <p:cNvSpPr/>
          <p:nvPr/>
        </p:nvSpPr>
        <p:spPr>
          <a:xfrm>
            <a:off x="1547664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652120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23528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布林邏輯的運用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692500" y="260648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indent="0">
              <a:buNone/>
            </a:pPr>
            <a:r>
              <a:rPr lang="zh-TW" altLang="en-US" sz="5400" dirty="0" smtClean="0"/>
              <a:t>判斷資料的類型：找線索</a:t>
            </a:r>
            <a:endParaRPr lang="zh-TW" altLang="en-US" sz="5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4110"/>
              </p:ext>
            </p:extLst>
          </p:nvPr>
        </p:nvGraphicFramePr>
        <p:xfrm>
          <a:off x="251520" y="1340768"/>
          <a:ext cx="8513763" cy="536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13"/>
                <a:gridCol w="642555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簡易判斷方式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71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圖書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Books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書目包括：作者、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書名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 出版年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、出版地、出版者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時，多數是圖書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936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期刊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Journal Articles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、刊名、篇名、卷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(v)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、期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(n)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出版年，多數是期刊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會議論文</a:t>
                      </a: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Proceedings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Conference, Proceedings, Seminar, Symposium, Workshop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、研討會、論文集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等字眼。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Theses/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Dissertation</a:t>
                      </a:r>
                      <a:endParaRPr lang="zh-TW" altLang="en-US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、論文名稱、畢業年外，同時列有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畢業學校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及其所在地；或者出現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doctoral dissertation”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 master’s thesis”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unpublished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等字樣。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研究報告</a:t>
                      </a:r>
                      <a:endParaRPr kumimoji="1"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Reports</a:t>
                      </a: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書目包括：研究者、報告名稱、出版年外，同時列有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研究機構及編號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 通常也會有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”report 6”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”working paper”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、研究計劃、報告編號等字樣。</a:t>
                      </a:r>
                    </a:p>
                  </a:txBody>
                  <a:tcPr marL="91439" marR="91439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86378" y="188640"/>
            <a:ext cx="64764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練習題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00782973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48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09562" y="188640"/>
            <a:ext cx="56300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圖書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52502051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4778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書中章節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13137017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7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1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期刊文章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7219138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8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55576" y="1268760"/>
            <a:ext cx="5256584" cy="43204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資料二三事</a:t>
            </a:r>
            <a:endParaRPr lang="en-US" altLang="zh-TW" sz="3600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資料的途徑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 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參考文獻管理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延伸學習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諮詢管道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Q&amp;A</a:t>
            </a: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填寫問卷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188094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95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會議論文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81084774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0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學位論文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969303965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536" y="203859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蒐集資料的管道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23135728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8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31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依需求選擇查詢管道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50958284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9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" y="1196752"/>
            <a:ext cx="7836857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5536" y="156563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圖書館首頁：</a:t>
            </a:r>
            <a:r>
              <a:rPr lang="zh-TW" altLang="en-US" sz="4000" dirty="0" smtClean="0"/>
              <a:t>學術搜尋最佳入口</a:t>
            </a:r>
            <a:endParaRPr lang="zh-TW" altLang="en-US" sz="5400" dirty="0"/>
          </a:p>
        </p:txBody>
      </p:sp>
      <p:sp>
        <p:nvSpPr>
          <p:cNvPr id="3" name="矩形 2"/>
          <p:cNvSpPr/>
          <p:nvPr/>
        </p:nvSpPr>
        <p:spPr>
          <a:xfrm>
            <a:off x="4017438" y="1628800"/>
            <a:ext cx="5148064" cy="866921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★</a:t>
            </a:r>
            <a:r>
              <a:rPr lang="zh-TW" alt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網址：</a:t>
            </a:r>
            <a:r>
              <a:rPr lang="en-US" altLang="zh-TW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http://www.lib.tku.edu.tw</a:t>
            </a:r>
            <a:endParaRPr lang="zh-TW" alt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23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29064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館藏目錄：查找圖書</a:t>
            </a:r>
            <a:endParaRPr lang="zh-TW" altLang="en-US" sz="5400" dirty="0"/>
          </a:p>
        </p:txBody>
      </p:sp>
      <p:sp>
        <p:nvSpPr>
          <p:cNvPr id="7" name="矩形 6"/>
          <p:cNvSpPr/>
          <p:nvPr/>
        </p:nvSpPr>
        <p:spPr>
          <a:xfrm>
            <a:off x="330053" y="3140968"/>
            <a:ext cx="76760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40717" y="3823692"/>
            <a:ext cx="3119374" cy="505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輸入書名或作者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96172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館藏目錄：簡易查詢查找結果</a:t>
            </a:r>
            <a:endParaRPr lang="zh-TW" altLang="en-US" sz="5400" dirty="0"/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74DCF6-0C5C-40B6-96A1-D25252AD155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" b="29541"/>
          <a:stretch>
            <a:fillRect/>
          </a:stretch>
        </p:blipFill>
        <p:spPr bwMode="auto">
          <a:xfrm>
            <a:off x="0" y="1115219"/>
            <a:ext cx="91027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/>
          <p:cNvSpPr>
            <a:spLocks/>
          </p:cNvSpPr>
          <p:nvPr/>
        </p:nvSpPr>
        <p:spPr bwMode="gray">
          <a:xfrm>
            <a:off x="4355976" y="4005262"/>
            <a:ext cx="3384550" cy="468312"/>
          </a:xfrm>
          <a:prstGeom prst="borderCallout1">
            <a:avLst>
              <a:gd name="adj1" fmla="val -24227"/>
              <a:gd name="adj2" fmla="val -25287"/>
              <a:gd name="adj3" fmla="val 49878"/>
              <a:gd name="adj4" fmla="val 1128"/>
            </a:avLst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tIns="44450" rIns="45720" bIns="4445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dirty="0">
                <a:solidFill>
                  <a:srgbClr val="BF01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點選書名，看詳細資訊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2996952"/>
            <a:ext cx="1296144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0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" y="5549900"/>
            <a:ext cx="9102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707" y="-1576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館藏目錄：判斷館藏狀態</a:t>
            </a:r>
            <a:endParaRPr lang="en-US" altLang="zh-TW" sz="5400" dirty="0" smtClean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00100"/>
            <a:ext cx="90979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7408863" y="4484688"/>
            <a:ext cx="1584325" cy="5032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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看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</a:t>
            </a:r>
          </a:p>
        </p:txBody>
      </p:sp>
      <p:sp>
        <p:nvSpPr>
          <p:cNvPr id="23" name="矩形 22"/>
          <p:cNvSpPr/>
          <p:nvPr/>
        </p:nvSpPr>
        <p:spPr>
          <a:xfrm>
            <a:off x="1762125" y="4953000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34175" y="4953000"/>
            <a:ext cx="2254250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62125" y="5233988"/>
            <a:ext cx="2746375" cy="27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779588" y="3894138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119812" y="5816809"/>
            <a:ext cx="1476524" cy="29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" name="直線圖說文字 1 28"/>
          <p:cNvSpPr/>
          <p:nvPr/>
        </p:nvSpPr>
        <p:spPr>
          <a:xfrm>
            <a:off x="5064250" y="2132856"/>
            <a:ext cx="2936875" cy="720725"/>
          </a:xfrm>
          <a:prstGeom prst="borderCallout1">
            <a:avLst>
              <a:gd name="adj1" fmla="val 105056"/>
              <a:gd name="adj2" fmla="val 25496"/>
              <a:gd name="adj3" fmla="val 393410"/>
              <a:gd name="adj4" fmla="val -24371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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抄館藏地、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索書號或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至書架取書</a:t>
            </a:r>
          </a:p>
        </p:txBody>
      </p:sp>
      <p:sp>
        <p:nvSpPr>
          <p:cNvPr id="30" name="矩形 29"/>
          <p:cNvSpPr/>
          <p:nvPr/>
        </p:nvSpPr>
        <p:spPr>
          <a:xfrm>
            <a:off x="7510463" y="5549900"/>
            <a:ext cx="1584325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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被外借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9650"/>
            <a:ext cx="14954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1327150" y="2205038"/>
            <a:ext cx="434975" cy="3240832"/>
            <a:chOff x="1329956" y="2348705"/>
            <a:chExt cx="435491" cy="3028060"/>
          </a:xfrm>
        </p:grpSpPr>
        <p:cxnSp>
          <p:nvCxnSpPr>
            <p:cNvPr id="33" name="直線單箭頭接點 32"/>
            <p:cNvCxnSpPr/>
            <p:nvPr/>
          </p:nvCxnSpPr>
          <p:spPr>
            <a:xfrm>
              <a:off x="1329956" y="4032547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>
              <a:off x="1333135" y="5376765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 flipV="1">
              <a:off x="1333135" y="2348705"/>
              <a:ext cx="0" cy="302806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橢圓 35"/>
          <p:cNvSpPr/>
          <p:nvPr/>
        </p:nvSpPr>
        <p:spPr>
          <a:xfrm>
            <a:off x="8283575" y="5816809"/>
            <a:ext cx="877888" cy="237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16225" y="2024063"/>
            <a:ext cx="2232025" cy="6477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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調閱罕用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密集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套書區或其他分館</a:t>
            </a:r>
            <a:endParaRPr lang="zh-TW" altLang="en-US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192838"/>
            <a:ext cx="90551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7408863" y="6453188"/>
            <a:ext cx="792162" cy="392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388350" y="6453188"/>
            <a:ext cx="706438" cy="392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7054850" y="6489700"/>
            <a:ext cx="455613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sym typeface="Wingdings"/>
              </a:rPr>
              <a:t>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052513" y="1989138"/>
            <a:ext cx="360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052513" y="1774825"/>
            <a:ext cx="360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579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25" name="內容版面配置區 3"/>
          <p:cNvPicPr>
            <a:picLocks/>
          </p:cNvPicPr>
          <p:nvPr/>
        </p:nvPicPr>
        <p:blipFill rotWithShape="1">
          <a:blip r:embed="rId3"/>
          <a:srcRect l="3003" t="8213" r="35319" b="35935"/>
          <a:stretch/>
        </p:blipFill>
        <p:spPr bwMode="auto">
          <a:xfrm>
            <a:off x="0" y="1255986"/>
            <a:ext cx="9144000" cy="5602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7380312" y="2348880"/>
            <a:ext cx="100811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1" y="1204934"/>
            <a:ext cx="68516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8" name="向左箭號 7"/>
          <p:cNvSpPr/>
          <p:nvPr/>
        </p:nvSpPr>
        <p:spPr>
          <a:xfrm>
            <a:off x="3347864" y="5324327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9" name="向左箭號 8"/>
          <p:cNvSpPr/>
          <p:nvPr/>
        </p:nvSpPr>
        <p:spPr>
          <a:xfrm>
            <a:off x="1979712" y="620706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向左箭號 9"/>
          <p:cNvSpPr/>
          <p:nvPr/>
        </p:nvSpPr>
        <p:spPr>
          <a:xfrm>
            <a:off x="4932040" y="213285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0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1520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研究主題的靈感來源</a:t>
            </a:r>
          </a:p>
        </p:txBody>
      </p:sp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177699"/>
              </p:ext>
            </p:extLst>
          </p:nvPr>
        </p:nvGraphicFramePr>
        <p:xfrm>
          <a:off x="0" y="1340768"/>
          <a:ext cx="9144000" cy="5252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047"/>
                <a:gridCol w="1888027"/>
                <a:gridCol w="3586237"/>
                <a:gridCol w="2885689"/>
              </a:tblGrid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編號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來源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說明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可用資源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政府政策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九年一貫、十二年國教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教師歷程系統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館藏目錄：圖書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非書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電子書系統</a:t>
                      </a:r>
                      <a:endParaRPr lang="zh-TW" alt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期刊資源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新聞報紙資料庫</a:t>
                      </a:r>
                      <a:endParaRPr lang="en-US" altLang="zh-TW" dirty="0" smtClean="0"/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期刊雜誌資料庫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學位論文資料庫</a:t>
                      </a:r>
                      <a:endParaRPr lang="en-US" altLang="zh-TW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時事議題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零體罰、課綱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文言文比例、歷史新課綱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3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教師或學者著作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吳明清、吳清山、吳清基等教師著作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學理實徵研究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Maslow</a:t>
                      </a:r>
                      <a:r>
                        <a:rPr lang="zh-TW" altLang="en-US" dirty="0" smtClean="0"/>
                        <a:t>需求層次論、後設認知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跨學科研究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TQM</a:t>
                      </a:r>
                      <a:r>
                        <a:rPr lang="zh-TW" altLang="en-US" dirty="0" smtClean="0"/>
                        <a:t>應用於高等教育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職場疑難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尋求職場實務難題的解決方案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舊題新研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因時空變遷值得再探討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層面提升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翻轉教室→學科教學法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研究法互換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量化</a:t>
                      </a:r>
                      <a:r>
                        <a:rPr lang="zh-TW" altLang="en-US" dirty="0" smtClean="0">
                          <a:sym typeface="Symbol"/>
                        </a:rPr>
                        <a:t></a:t>
                      </a:r>
                      <a:r>
                        <a:rPr lang="zh-TW" altLang="en-US" dirty="0" smtClean="0"/>
                        <a:t>質化方法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前輩研究建議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學位論文「結論與建議」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0" y="1251794"/>
            <a:ext cx="840259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11" name="圓角矩形 10"/>
          <p:cNvSpPr/>
          <p:nvPr/>
        </p:nvSpPr>
        <p:spPr>
          <a:xfrm>
            <a:off x="2483768" y="2922476"/>
            <a:ext cx="1368152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4355976" y="2501483"/>
            <a:ext cx="2952328" cy="576064"/>
          </a:xfrm>
          <a:prstGeom prst="wedgeRoundRectCallout">
            <a:avLst>
              <a:gd name="adj1" fmla="val -74706"/>
              <a:gd name="adj2" fmla="val 5403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結果大不同；更符合需求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4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99435" y="33265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館藏目錄：常用服務</a:t>
            </a:r>
            <a:endParaRPr lang="zh-TW" altLang="en-US" sz="7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1556792"/>
            <a:ext cx="8856984" cy="5040560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館藏狀態：</a:t>
            </a: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未借出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架上取書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預約無效喔！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被外借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預約或館際借書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其他校園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或罕用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密集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套書區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調閱申請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總館</a:t>
            </a:r>
            <a:r>
              <a:rPr lang="en-US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樓採編</a:t>
            </a:r>
            <a:r>
              <a:rPr lang="zh-TW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處理中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急用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  <a:endParaRPr lang="zh-TW" altLang="en-US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查無館藏：</a:t>
            </a: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建議購買 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2" y="1917160"/>
            <a:ext cx="911494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6" name="矩形 5"/>
          <p:cNvSpPr/>
          <p:nvPr/>
        </p:nvSpPr>
        <p:spPr>
          <a:xfrm>
            <a:off x="2277984" y="3393160"/>
            <a:ext cx="429155" cy="2345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536" y="3653282"/>
            <a:ext cx="4376879" cy="519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輸入刊名關鍵字</a:t>
            </a:r>
          </a:p>
        </p:txBody>
      </p:sp>
      <p:sp>
        <p:nvSpPr>
          <p:cNvPr id="2" name="矩形 1"/>
          <p:cNvSpPr/>
          <p:nvPr/>
        </p:nvSpPr>
        <p:spPr>
          <a:xfrm>
            <a:off x="277670" y="4340700"/>
            <a:ext cx="4612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例如：</a:t>
            </a:r>
            <a:r>
              <a:rPr lang="en-US" altLang="zh-TW" dirty="0" smtClean="0"/>
              <a:t>”Educational </a:t>
            </a:r>
            <a:r>
              <a:rPr lang="en-US" altLang="zh-TW" dirty="0"/>
              <a:t>Administration Quarterly”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1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" y="1569776"/>
            <a:ext cx="9099843" cy="29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9" name="矩形 8"/>
          <p:cNvSpPr/>
          <p:nvPr/>
        </p:nvSpPr>
        <p:spPr>
          <a:xfrm>
            <a:off x="14981" y="3212442"/>
            <a:ext cx="452563" cy="1008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436096" y="2492896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dirty="0" smtClean="0">
                <a:solidFill>
                  <a:srgbClr val="E42C58"/>
                </a:solidFill>
              </a:rPr>
              <a:t>Coverage</a:t>
            </a:r>
            <a:r>
              <a:rPr lang="zh-TW" altLang="en-US" dirty="0" smtClean="0">
                <a:solidFill>
                  <a:srgbClr val="E42C58"/>
                </a:solidFill>
              </a:rPr>
              <a:t>與</a:t>
            </a:r>
            <a:r>
              <a:rPr lang="en-US" altLang="zh-TW" dirty="0" smtClean="0">
                <a:solidFill>
                  <a:srgbClr val="E42C58"/>
                </a:solidFill>
              </a:rPr>
              <a:t>Note</a:t>
            </a:r>
            <a:endParaRPr lang="zh-TW" altLang="en-US" dirty="0">
              <a:solidFill>
                <a:srgbClr val="E42C58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544" y="3212442"/>
            <a:ext cx="2736304" cy="1008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976156" y="2870921"/>
            <a:ext cx="972108" cy="135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圖說文字 12"/>
          <p:cNvSpPr/>
          <p:nvPr/>
        </p:nvSpPr>
        <p:spPr>
          <a:xfrm>
            <a:off x="0" y="4532158"/>
            <a:ext cx="9144000" cy="232584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查詢結果說明：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Educational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Administration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Quarterly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有紙本、也有電子版：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2008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的只有電子版。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本：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放在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樓，合訂本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排架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22B-3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電子：點選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可以看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電子版全文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，電子版收錄年代自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1999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年起至今。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Coverage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收錄範圍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延遲出刊</a:t>
            </a:r>
            <a:r>
              <a:rPr lang="en-US" altLang="zh-TW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(embargo)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59163" y="2935285"/>
            <a:ext cx="968421" cy="1221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8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04733" y="227773"/>
            <a:ext cx="810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登入認證：校內</a:t>
            </a:r>
            <a:r>
              <a:rPr lang="en-US" altLang="zh-TW" sz="5400" dirty="0" smtClean="0"/>
              <a:t>/</a:t>
            </a:r>
            <a:r>
              <a:rPr lang="zh-TW" altLang="en-US" sz="5400" dirty="0" smtClean="0"/>
              <a:t>校外連線</a:t>
            </a:r>
            <a:endParaRPr lang="zh-TW" altLang="en-US" sz="7200" dirty="0"/>
          </a:p>
        </p:txBody>
      </p:sp>
      <p:pic>
        <p:nvPicPr>
          <p:cNvPr id="15" name="圖片 14"/>
          <p:cNvPicPr/>
          <p:nvPr/>
        </p:nvPicPr>
        <p:blipFill rotWithShape="1">
          <a:blip r:embed="rId3"/>
          <a:srcRect l="10164" t="8008" r="13604" b="10472"/>
          <a:stretch/>
        </p:blipFill>
        <p:spPr bwMode="auto">
          <a:xfrm>
            <a:off x="3059832" y="1156359"/>
            <a:ext cx="6084168" cy="561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矩形 15"/>
          <p:cNvSpPr/>
          <p:nvPr/>
        </p:nvSpPr>
        <p:spPr>
          <a:xfrm>
            <a:off x="323528" y="2198277"/>
            <a:ext cx="237626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>
                <a:ln w="11430">
                  <a:solidFill>
                    <a:srgbClr val="9933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學號</a:t>
            </a:r>
            <a:endParaRPr lang="en-US" altLang="zh-TW" sz="4800" b="1" spc="50" dirty="0">
              <a:ln w="11430">
                <a:solidFill>
                  <a:srgbClr val="9933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3528" y="3833836"/>
            <a:ext cx="2376264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spc="50" dirty="0" smtClean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西元生日後</a:t>
            </a:r>
            <a:r>
              <a:rPr lang="en-US" altLang="zh-TW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碼</a:t>
            </a:r>
            <a:endParaRPr lang="en-US" altLang="zh-TW" sz="4400" b="1" spc="50" dirty="0">
              <a:ln w="11430">
                <a:solidFill>
                  <a:srgbClr val="9933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3011595"/>
            <a:ext cx="2376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>
                  <a:solidFill>
                    <a:srgbClr val="993300"/>
                  </a:solidFill>
                </a:ln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059832" y="2927370"/>
            <a:ext cx="5569768" cy="792162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059833" y="3730068"/>
            <a:ext cx="5569767" cy="970484"/>
          </a:xfrm>
          <a:prstGeom prst="rect">
            <a:avLst/>
          </a:prstGeom>
          <a:noFill/>
          <a:ln w="12700" algn="ctr">
            <a:solidFill>
              <a:srgbClr val="6600CC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1" name="Freeform 456"/>
          <p:cNvSpPr>
            <a:spLocks/>
          </p:cNvSpPr>
          <p:nvPr/>
        </p:nvSpPr>
        <p:spPr bwMode="auto">
          <a:xfrm>
            <a:off x="2981871" y="1707993"/>
            <a:ext cx="304006" cy="495300"/>
          </a:xfrm>
          <a:custGeom>
            <a:avLst/>
            <a:gdLst>
              <a:gd name="T0" fmla="*/ 0 w 1127"/>
              <a:gd name="T1" fmla="*/ 0 h 1324"/>
              <a:gd name="T2" fmla="*/ 0 w 1127"/>
              <a:gd name="T3" fmla="*/ 0 h 1324"/>
              <a:gd name="T4" fmla="*/ 0 w 1127"/>
              <a:gd name="T5" fmla="*/ 0 h 1324"/>
              <a:gd name="T6" fmla="*/ 1 w 1127"/>
              <a:gd name="T7" fmla="*/ 0 h 1324"/>
              <a:gd name="T8" fmla="*/ 1 w 1127"/>
              <a:gd name="T9" fmla="*/ 0 h 1324"/>
              <a:gd name="T10" fmla="*/ 0 w 1127"/>
              <a:gd name="T11" fmla="*/ 0 h 1324"/>
              <a:gd name="T12" fmla="*/ 0 w 1127"/>
              <a:gd name="T13" fmla="*/ 0 h 1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7" h="1324">
                <a:moveTo>
                  <a:pt x="0" y="652"/>
                </a:moveTo>
                <a:lnTo>
                  <a:pt x="151" y="528"/>
                </a:lnTo>
                <a:lnTo>
                  <a:pt x="495" y="952"/>
                </a:lnTo>
                <a:lnTo>
                  <a:pt x="1127" y="0"/>
                </a:lnTo>
                <a:lnTo>
                  <a:pt x="1127" y="384"/>
                </a:lnTo>
                <a:lnTo>
                  <a:pt x="515" y="1324"/>
                </a:lnTo>
                <a:lnTo>
                  <a:pt x="0" y="65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extLst/>
        </p:spPr>
        <p:txBody>
          <a:bodyPr/>
          <a:lstStyle/>
          <a:p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2120" y="5085184"/>
            <a:ext cx="3491880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rgbClr val="C00000"/>
                </a:solidFill>
              </a:rPr>
              <a:t>(</a:t>
            </a:r>
            <a:r>
              <a:rPr lang="zh-TW" altLang="en-US" sz="1400" dirty="0" smtClean="0">
                <a:solidFill>
                  <a:srgbClr val="C00000"/>
                </a:solidFill>
              </a:rPr>
              <a:t>注意</a:t>
            </a:r>
            <a:r>
              <a:rPr lang="en-US" altLang="zh-TW" sz="1400" dirty="0" smtClean="0">
                <a:solidFill>
                  <a:srgbClr val="C00000"/>
                </a:solidFill>
              </a:rPr>
              <a:t>)</a:t>
            </a:r>
            <a:r>
              <a:rPr lang="zh-TW" altLang="en-US" sz="1400" dirty="0" smtClean="0">
                <a:solidFill>
                  <a:srgbClr val="00B050"/>
                </a:solidFill>
              </a:rPr>
              <a:t>如改過密碼，請使用異動後的密碼</a:t>
            </a:r>
            <a:endParaRPr lang="zh-TW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" y="1255986"/>
            <a:ext cx="9135393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期刊資源：查看期刊全文</a:t>
            </a:r>
            <a:endParaRPr lang="zh-TW" altLang="en-US" sz="7200" dirty="0"/>
          </a:p>
        </p:txBody>
      </p:sp>
      <p:sp>
        <p:nvSpPr>
          <p:cNvPr id="16" name="矩形 15"/>
          <p:cNvSpPr/>
          <p:nvPr/>
        </p:nvSpPr>
        <p:spPr>
          <a:xfrm>
            <a:off x="179512" y="3923723"/>
            <a:ext cx="5040560" cy="28762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瀏覽卷期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52120" y="3356993"/>
            <a:ext cx="1746448" cy="13681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89321" y="1196752"/>
            <a:ext cx="167882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9512" y="2852937"/>
            <a:ext cx="5040560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</a:p>
          <a:p>
            <a:pPr algn="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217712" y="3501008"/>
            <a:ext cx="738664" cy="1107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期刊封面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512" y="2204864"/>
            <a:ext cx="5040560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期刊刊名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4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</a:t>
            </a:r>
            <a:r>
              <a:rPr lang="zh-TW" altLang="en-US" sz="4800" smtClean="0"/>
              <a:t>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1512" y="166033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1248" y="5229200"/>
            <a:ext cx="8338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淡江大學圖書館首頁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期刊資源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刊名檢索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判斷應採用紙本或電子版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依出版年查看</a:t>
            </a:r>
            <a:r>
              <a:rPr lang="en-US" altLang="zh-TW" sz="2000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Fulltext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Coverage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，判斷應選擇哪個平台，再點選刊名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依出版年、作者、篇名、卷期、頁碼等資訊找到所需文章全文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248" y="3833753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248" y="3473713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1512" y="2020371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Wells, R., Gifford, E., Bai, Y., &amp;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Corra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A. (2015). A network perspective on dropout prevention in two cities.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Educational Administration Quarterly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27-57. 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3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1512" y="2200391"/>
            <a:ext cx="76469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(2014)</a:t>
            </a:r>
            <a:r>
              <a:rPr lang="zh-TW" altLang="en-US" sz="2000" dirty="0">
                <a:solidFill>
                  <a:prstClr val="black"/>
                </a:solidFill>
              </a:rPr>
              <a:t>。美國的小型高中教育改革運動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教育資料集刊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62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19-35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1512" y="184035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0134" y="58052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提示：判斷刊名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圖書館首頁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期刊資源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刊名檢索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判斷應取用紙本或電子版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1148" y="4365104"/>
            <a:ext cx="750289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(2012)</a:t>
            </a:r>
            <a:r>
              <a:rPr lang="zh-TW" altLang="en-US" sz="2000" dirty="0">
                <a:solidFill>
                  <a:prstClr val="black"/>
                </a:solidFill>
              </a:rPr>
              <a:t>。校長評鑑相關議題與研究之探討：以近年之西文相關文獻為例 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教育研究月刊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224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64-72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1148" y="4005064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806" y="332656"/>
            <a:ext cx="880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期刊資源：當年度系所介購期刊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79904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771800" y="2276872"/>
            <a:ext cx="280831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03848" y="3429000"/>
            <a:ext cx="432048" cy="28803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796136" y="5445224"/>
            <a:ext cx="17281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09091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電子書：查找途徑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51720" y="3068960"/>
            <a:ext cx="64807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29" y="2667570"/>
            <a:ext cx="3209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94829" y="2924944"/>
            <a:ext cx="956891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4829" y="2667570"/>
            <a:ext cx="956891" cy="25737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59832" y="2667570"/>
            <a:ext cx="1244922" cy="40139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1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708"/>
            <a:ext cx="9144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教師歷程系統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49924" y="2737308"/>
            <a:ext cx="53285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</a:rPr>
              <a:t>輸入教師姓名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460432" y="4293096"/>
            <a:ext cx="576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查看教師著作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8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229600" cy="41246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463" y="188640"/>
            <a:ext cx="9235220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電子書：查看電子書全文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8468" y="1418888"/>
            <a:ext cx="6192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王文科、王智弘</a:t>
            </a:r>
            <a:r>
              <a:rPr lang="en-US" altLang="zh-TW" sz="2000" dirty="0" smtClean="0"/>
              <a:t>(2010)</a:t>
            </a:r>
            <a:r>
              <a:rPr lang="zh-TW" altLang="en-US" sz="2000" dirty="0"/>
              <a:t>。</a:t>
            </a:r>
            <a:r>
              <a:rPr lang="zh-TW" altLang="en-US" sz="2000" b="1" dirty="0" smtClean="0"/>
              <a:t>教育研究法</a:t>
            </a:r>
            <a:r>
              <a:rPr lang="zh-TW" altLang="en-US" sz="2000" dirty="0" smtClean="0"/>
              <a:t>。臺北市：五南。</a:t>
            </a:r>
            <a:endParaRPr lang="en-US" altLang="zh-TW" sz="2000" dirty="0" smtClean="0"/>
          </a:p>
        </p:txBody>
      </p:sp>
      <p:sp>
        <p:nvSpPr>
          <p:cNvPr id="13" name="矩形 12"/>
          <p:cNvSpPr/>
          <p:nvPr/>
        </p:nvSpPr>
        <p:spPr>
          <a:xfrm>
            <a:off x="608468" y="105273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圖書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3140968"/>
            <a:ext cx="532859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請找出第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章「選擇樣本的方法」之全文內容。</a:t>
            </a:r>
            <a:endParaRPr lang="en-US" altLang="zh-TW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請同學分享查找途徑。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93" y="32890"/>
            <a:ext cx="9164689" cy="1077218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/>
            </a:r>
            <a:b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</a:b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電子書：各國語言檢定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出國旅遊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打工度假好幫手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4" y="1278000"/>
            <a:ext cx="391647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" y="1278000"/>
            <a:ext cx="376144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40" y="109081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電子資料庫：查找途徑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3068960"/>
            <a:ext cx="576064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58045"/>
            <a:ext cx="3200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059832" y="2658045"/>
            <a:ext cx="1008112" cy="41091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6340198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電子資料庫：瀏覽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7846"/>
            <a:ext cx="514606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11760" y="2210780"/>
            <a:ext cx="360040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0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" y="1665064"/>
            <a:ext cx="913983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713" y="291426"/>
            <a:ext cx="8648521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電子資料庫：以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「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組合條件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」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瀏覽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6096" y="4869160"/>
            <a:ext cx="2232248" cy="86409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1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" y="1700808"/>
            <a:ext cx="9151284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1612" y="291426"/>
            <a:ext cx="4698723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電子資料庫：檢索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5" y="4077072"/>
            <a:ext cx="504057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087723" y="4797152"/>
            <a:ext cx="4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輸入資料庫名稱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8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電子資料庫：好用推薦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17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4582123"/>
              </p:ext>
            </p:extLst>
          </p:nvPr>
        </p:nvGraphicFramePr>
        <p:xfrm>
          <a:off x="539552" y="1628800"/>
          <a:ext cx="20882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2264"/>
              </p:ext>
            </p:extLst>
          </p:nvPr>
        </p:nvGraphicFramePr>
        <p:xfrm>
          <a:off x="323528" y="3501008"/>
          <a:ext cx="381642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2391795828"/>
              </p:ext>
            </p:extLst>
          </p:nvPr>
        </p:nvGraphicFramePr>
        <p:xfrm>
          <a:off x="4932040" y="3933056"/>
          <a:ext cx="396044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462201573"/>
              </p:ext>
            </p:extLst>
          </p:nvPr>
        </p:nvGraphicFramePr>
        <p:xfrm>
          <a:off x="5796136" y="1196752"/>
          <a:ext cx="3096344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1781265555"/>
              </p:ext>
            </p:extLst>
          </p:nvPr>
        </p:nvGraphicFramePr>
        <p:xfrm>
          <a:off x="3347864" y="1556792"/>
          <a:ext cx="194421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010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7033" y="96308"/>
            <a:ext cx="941796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台灣期刊論文索引系統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21362" cy="43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5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962" y="96308"/>
            <a:ext cx="664797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華藝線上圖書館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85225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6981" y="245974"/>
            <a:ext cx="941796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萬方數據知識服務平台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8" y="1916832"/>
            <a:ext cx="9164028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68" y="1278000"/>
            <a:ext cx="813713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43808" y="2276872"/>
            <a:ext cx="3672408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43809" y="3861048"/>
            <a:ext cx="5616624" cy="28803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</a:rPr>
              <a:t>                                             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876256" y="4068000"/>
            <a:ext cx="1080120" cy="65714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684" y="245974"/>
            <a:ext cx="849463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中國期刊全文數據庫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15698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3435" y="96308"/>
            <a:ext cx="4357027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ProQuest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" y="1700808"/>
            <a:ext cx="9159518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4290" y="96308"/>
            <a:ext cx="5155322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EBSCOhost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" y="1700808"/>
            <a:ext cx="9156001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03408" y="96308"/>
            <a:ext cx="339708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Scopus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630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730" y="116632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22483"/>
            <a:ext cx="8712968" cy="3508977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請利用「臺灣博碩士論文知識加值系統」查找系主任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所長近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年指導的學位論文有哪些？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47097239"/>
              </p:ext>
            </p:extLst>
          </p:nvPr>
        </p:nvGraphicFramePr>
        <p:xfrm>
          <a:off x="1115616" y="2564904"/>
          <a:ext cx="64807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8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422483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請問是否可於淡江大學圖書館取得此篇論文之全文文獻？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3032956"/>
            <a:ext cx="7344816" cy="35394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Smiley, Robert W.(2009). </a:t>
            </a:r>
            <a:r>
              <a:rPr lang="en-US" altLang="zh-TW" sz="3200" i="1" dirty="0"/>
              <a:t>Characteristics of systems and leadership in K-12 public school educational technology programs: Understanding data use, decision making, and contextual </a:t>
            </a:r>
            <a:r>
              <a:rPr lang="en-US" altLang="zh-TW" sz="3200" i="1" dirty="0" smtClean="0"/>
              <a:t>factors(</a:t>
            </a:r>
            <a:r>
              <a:rPr lang="en-US" altLang="zh-TW" sz="3200" dirty="0" smtClean="0"/>
              <a:t>Unpublished </a:t>
            </a:r>
            <a:r>
              <a:rPr lang="en-US" altLang="zh-TW" sz="3200" dirty="0"/>
              <a:t>doctoral dissertation). </a:t>
            </a:r>
            <a:r>
              <a:rPr lang="en-US" altLang="zh-TW" sz="3200" dirty="0" smtClean="0"/>
              <a:t>The </a:t>
            </a:r>
            <a:r>
              <a:rPr lang="en-US" altLang="zh-TW" sz="3200" dirty="0"/>
              <a:t>University of Wisconsin - Madison. Madison, </a:t>
            </a:r>
            <a:r>
              <a:rPr lang="en-US" altLang="zh-TW" sz="3200" dirty="0" smtClean="0"/>
              <a:t>Wisconsin.</a:t>
            </a:r>
            <a:endParaRPr lang="zh-TW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611560" y="26729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學位論文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589" y="250195"/>
            <a:ext cx="8751114" cy="707886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電子資料庫：依主題查找文獻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r>
              <a:rPr lang="zh-TW" altLang="en-US" b="1" dirty="0" smtClean="0"/>
              <a:t>請依個人研究主題，查找中文期刊文獻。</a:t>
            </a:r>
            <a:endParaRPr lang="en-US" altLang="zh-TW" b="1" dirty="0" smtClean="0"/>
          </a:p>
          <a:p>
            <a:pPr lvl="1"/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華藝線上圖書館</a:t>
            </a:r>
            <a:r>
              <a:rPr lang="en-US" altLang="zh-TW" dirty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</a:t>
            </a:r>
            <a:endParaRPr lang="en-US" altLang="zh-TW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臺灣期刊論文索引系統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記下刊名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查找淡江有無館藏</a:t>
            </a:r>
            <a:endParaRPr lang="en-US" altLang="zh-TW" dirty="0"/>
          </a:p>
          <a:p>
            <a:pPr lvl="2"/>
            <a:r>
              <a:rPr lang="zh-TW" altLang="en-US" dirty="0" smtClean="0"/>
              <a:t>淡江有館藏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找到全文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淡江無館藏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利用</a:t>
            </a:r>
            <a:r>
              <a:rPr lang="en-US" altLang="zh-TW" dirty="0" smtClean="0"/>
              <a:t>NDDS</a:t>
            </a:r>
            <a:r>
              <a:rPr lang="zh-TW" altLang="en-US" dirty="0" smtClean="0"/>
              <a:t>系統查期刊聯合目錄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看國內哪家圖書館有館藏</a:t>
            </a:r>
            <a:endParaRPr lang="en-US" altLang="zh-TW" dirty="0" smtClean="0"/>
          </a:p>
          <a:p>
            <a:r>
              <a:rPr lang="zh-TW" altLang="en-US" b="1" dirty="0" smtClean="0"/>
              <a:t>請依個人研究主題，查找西文期刊文獻。</a:t>
            </a:r>
            <a:endParaRPr lang="en-US" altLang="zh-TW" b="1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ProQuest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查看全文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SCOPUS</a:t>
            </a:r>
            <a:r>
              <a:rPr lang="en-US" altLang="zh-TW" dirty="0" smtClean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全文或</a:t>
            </a:r>
            <a:r>
              <a:rPr lang="en-US" altLang="zh-TW" dirty="0" smtClean="0"/>
              <a:t>SSCI</a:t>
            </a:r>
            <a:r>
              <a:rPr lang="zh-TW" altLang="en-US" dirty="0" smtClean="0"/>
              <a:t>收錄情形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13235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善用個人化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功能：</a:t>
            </a:r>
            <a:r>
              <a:rPr kumimoji="1" lang="en-US" altLang="zh-TW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5661248"/>
            <a:ext cx="2376264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2441" cy="830997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r>
              <a:rPr kumimoji="1"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的服務內容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AD57D568-15A1-4097-8D40-45C31407AF21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9" y="1161064"/>
            <a:ext cx="8951431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2852936"/>
            <a:ext cx="1656184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6" y="1268760"/>
            <a:ext cx="91800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51" y="2928168"/>
            <a:ext cx="3829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1" y="1827060"/>
            <a:ext cx="8530116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15616" y="4853948"/>
            <a:ext cx="2016223" cy="5192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02430" y="3845835"/>
            <a:ext cx="2173030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9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8" y="1290836"/>
            <a:ext cx="9171486" cy="52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94026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同時查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找本館館藏、機構典藏、及期刊文章、 會議論文等各類資源。</a:t>
            </a:r>
          </a:p>
        </p:txBody>
      </p:sp>
    </p:spTree>
    <p:extLst>
      <p:ext uri="{BB962C8B-B14F-4D97-AF65-F5344CB8AC3E}">
        <p14:creationId xmlns:p14="http://schemas.microsoft.com/office/powerpoint/2010/main" val="21968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8652" y="214482"/>
            <a:ext cx="572464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圖書館沒有的資料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84784"/>
            <a:ext cx="7870825" cy="496855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推薦圖書館購買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線上申請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建議購買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每人每月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5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件</a:t>
            </a:r>
          </a:p>
          <a:p>
            <a:pPr lvl="1" eaLnBrk="1" hangingPunct="1"/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MyInfo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查詢紀錄及進度</a:t>
            </a:r>
          </a:p>
          <a:p>
            <a:pPr eaLnBrk="1" hangingPunct="1">
              <a:spcBef>
                <a:spcPts val="1800"/>
              </a:spcBef>
            </a:pP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透過圖書館向他校圖書館借書／複印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查詢工具－聯合目錄</a:t>
            </a: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資源查詢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&gt;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圖書／期刊聯合目錄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申請館際借書／複印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Wingdings 3" pitchFamily="18" charset="2"/>
            </a:endParaRP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館際借書與複印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4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4901" y="214482"/>
            <a:ext cx="503214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館際借書與複印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/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33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000" b="1" dirty="0" err="1"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marL="822325" lvl="2"/>
            <a:r>
              <a:rPr lang="zh-TW" altLang="en-US" sz="2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</a:p>
        </p:txBody>
      </p:sp>
      <p:grpSp>
        <p:nvGrpSpPr>
          <p:cNvPr id="13" name="Group 451"/>
          <p:cNvGrpSpPr>
            <a:grpSpLocks/>
          </p:cNvGrpSpPr>
          <p:nvPr/>
        </p:nvGrpSpPr>
        <p:grpSpPr bwMode="auto">
          <a:xfrm>
            <a:off x="333416" y="5951445"/>
            <a:ext cx="6804025" cy="638175"/>
            <a:chOff x="0" y="3769"/>
            <a:chExt cx="4286" cy="402"/>
          </a:xfrm>
        </p:grpSpPr>
        <p:sp>
          <p:nvSpPr>
            <p:cNvPr id="14" name="Rectangle 452"/>
            <p:cNvSpPr>
              <a:spLocks noChangeArrowheads="1"/>
            </p:cNvSpPr>
            <p:nvPr/>
          </p:nvSpPr>
          <p:spPr bwMode="auto">
            <a:xfrm>
              <a:off x="12" y="3852"/>
              <a:ext cx="427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圓體" pitchFamily="49" charset="-120"/>
              </a:endParaRPr>
            </a:p>
          </p:txBody>
        </p:sp>
        <p:sp>
          <p:nvSpPr>
            <p:cNvPr id="15" name="Freeform 453"/>
            <p:cNvSpPr>
              <a:spLocks/>
            </p:cNvSpPr>
            <p:nvPr/>
          </p:nvSpPr>
          <p:spPr bwMode="gray">
            <a:xfrm>
              <a:off x="0" y="3861"/>
              <a:ext cx="680" cy="208"/>
            </a:xfrm>
            <a:custGeom>
              <a:avLst/>
              <a:gdLst>
                <a:gd name="T0" fmla="*/ 0 w 845"/>
                <a:gd name="T1" fmla="*/ 0 h 101"/>
                <a:gd name="T2" fmla="*/ 184 w 845"/>
                <a:gd name="T3" fmla="*/ 0 h 101"/>
                <a:gd name="T4" fmla="*/ 163 w 845"/>
                <a:gd name="T5" fmla="*/ 15845 h 101"/>
                <a:gd name="T6" fmla="*/ 0 w 845"/>
                <a:gd name="T7" fmla="*/ 15845 h 101"/>
                <a:gd name="T8" fmla="*/ 0 w 845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5" h="101">
                  <a:moveTo>
                    <a:pt x="0" y="0"/>
                  </a:moveTo>
                  <a:lnTo>
                    <a:pt x="845" y="0"/>
                  </a:lnTo>
                  <a:lnTo>
                    <a:pt x="744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/>
            </a:p>
          </p:txBody>
        </p:sp>
        <p:sp>
          <p:nvSpPr>
            <p:cNvPr id="16" name="Oval 454"/>
            <p:cNvSpPr>
              <a:spLocks noChangeArrowheads="1"/>
            </p:cNvSpPr>
            <p:nvPr/>
          </p:nvSpPr>
          <p:spPr bwMode="gray">
            <a:xfrm>
              <a:off x="0" y="3780"/>
              <a:ext cx="589" cy="391"/>
            </a:xfrm>
            <a:prstGeom prst="ellipse">
              <a:avLst/>
            </a:prstGeom>
            <a:solidFill>
              <a:srgbClr val="8DBB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800">
                <a:solidFill>
                  <a:schemeClr val="bg1"/>
                </a:solidFill>
                <a:latin typeface="Tahoma" pitchFamily="34" charset="0"/>
                <a:ea typeface="典匠中特圓" pitchFamily="49" charset="-120"/>
                <a:cs typeface="Tahoma" pitchFamily="34" charset="0"/>
              </a:endParaRPr>
            </a:p>
          </p:txBody>
        </p:sp>
        <p:sp>
          <p:nvSpPr>
            <p:cNvPr id="17" name="Text Box 455"/>
            <p:cNvSpPr txBox="1">
              <a:spLocks noChangeArrowheads="1"/>
            </p:cNvSpPr>
            <p:nvPr/>
          </p:nvSpPr>
          <p:spPr bwMode="auto">
            <a:xfrm>
              <a:off x="657" y="3839"/>
              <a:ext cx="2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首頁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 </a:t>
              </a:r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各項服務 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 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館際借書與複印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Freeform 456"/>
            <p:cNvSpPr>
              <a:spLocks/>
            </p:cNvSpPr>
            <p:nvPr/>
          </p:nvSpPr>
          <p:spPr bwMode="auto">
            <a:xfrm>
              <a:off x="109" y="3769"/>
              <a:ext cx="383" cy="312"/>
            </a:xfrm>
            <a:custGeom>
              <a:avLst/>
              <a:gdLst>
                <a:gd name="T0" fmla="*/ 0 w 1127"/>
                <a:gd name="T1" fmla="*/ 0 h 1324"/>
                <a:gd name="T2" fmla="*/ 0 w 1127"/>
                <a:gd name="T3" fmla="*/ 0 h 1324"/>
                <a:gd name="T4" fmla="*/ 0 w 1127"/>
                <a:gd name="T5" fmla="*/ 0 h 1324"/>
                <a:gd name="T6" fmla="*/ 1 w 1127"/>
                <a:gd name="T7" fmla="*/ 0 h 1324"/>
                <a:gd name="T8" fmla="*/ 1 w 1127"/>
                <a:gd name="T9" fmla="*/ 0 h 1324"/>
                <a:gd name="T10" fmla="*/ 0 w 1127"/>
                <a:gd name="T11" fmla="*/ 0 h 1324"/>
                <a:gd name="T12" fmla="*/ 0 w 1127"/>
                <a:gd name="T13" fmla="*/ 0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7" h="1324">
                  <a:moveTo>
                    <a:pt x="0" y="652"/>
                  </a:moveTo>
                  <a:lnTo>
                    <a:pt x="151" y="528"/>
                  </a:lnTo>
                  <a:lnTo>
                    <a:pt x="495" y="952"/>
                  </a:lnTo>
                  <a:lnTo>
                    <a:pt x="1127" y="0"/>
                  </a:lnTo>
                  <a:lnTo>
                    <a:pt x="1127" y="384"/>
                  </a:lnTo>
                  <a:lnTo>
                    <a:pt x="515" y="1324"/>
                  </a:lnTo>
                  <a:lnTo>
                    <a:pt x="0" y="6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5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613" y="214482"/>
            <a:ext cx="747672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網路資源資料：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7" name="內容版面配置區 5"/>
          <p:cNvPicPr>
            <a:picLocks/>
          </p:cNvPicPr>
          <p:nvPr/>
        </p:nvPicPr>
        <p:blipFill rotWithShape="1">
          <a:blip r:embed="rId3"/>
          <a:srcRect l="35585" t="12717" r="29552" b="47688"/>
          <a:stretch/>
        </p:blipFill>
        <p:spPr bwMode="auto">
          <a:xfrm>
            <a:off x="323528" y="1434197"/>
            <a:ext cx="8784976" cy="5303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6971928" y="1430765"/>
            <a:ext cx="129614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691680" y="2924944"/>
            <a:ext cx="2520280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2"/>
                </a:solidFill>
              </a:rPr>
              <a:t>開啟</a:t>
            </a:r>
            <a:r>
              <a:rPr lang="en-US" altLang="zh-TW" sz="2000" b="1" dirty="0">
                <a:solidFill>
                  <a:schemeClr val="tx2"/>
                </a:solidFill>
              </a:rPr>
              <a:t>Google </a:t>
            </a:r>
            <a:r>
              <a:rPr lang="zh-TW" altLang="en-US" sz="2000" b="1" dirty="0">
                <a:solidFill>
                  <a:schemeClr val="tx2"/>
                </a:solidFill>
              </a:rPr>
              <a:t>學術搜尋</a:t>
            </a:r>
          </a:p>
        </p:txBody>
      </p:sp>
      <p:sp>
        <p:nvSpPr>
          <p:cNvPr id="10" name="矩形 9"/>
          <p:cNvSpPr/>
          <p:nvPr/>
        </p:nvSpPr>
        <p:spPr>
          <a:xfrm>
            <a:off x="7029840" y="2210452"/>
            <a:ext cx="1107996" cy="36933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</a:rPr>
              <a:t>點選設定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683568" y="256719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1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2" name="五角星形 11"/>
          <p:cNvSpPr/>
          <p:nvPr/>
        </p:nvSpPr>
        <p:spPr>
          <a:xfrm>
            <a:off x="6178436" y="175325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2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7583838" y="1934821"/>
            <a:ext cx="228522" cy="2756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735" y="260648"/>
            <a:ext cx="9129422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學術搜尋設定與淡江串連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268760"/>
            <a:ext cx="9132659" cy="4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872" y="3501008"/>
            <a:ext cx="132176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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7664" y="3140968"/>
            <a:ext cx="655272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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2356" y="3905436"/>
            <a:ext cx="3821732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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66166" y="5301208"/>
            <a:ext cx="124213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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4" y="291426"/>
            <a:ext cx="8946680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學術搜尋串連本館訂購全文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" y="1629544"/>
            <a:ext cx="910989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156176" y="2708920"/>
            <a:ext cx="2520280" cy="12241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66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1340768"/>
            <a:ext cx="751459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764792840"/>
              </p:ext>
            </p:extLst>
          </p:nvPr>
        </p:nvGraphicFramePr>
        <p:xfrm>
          <a:off x="2123728" y="3860768"/>
          <a:ext cx="4223579" cy="29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矩形 12"/>
          <p:cNvSpPr/>
          <p:nvPr/>
        </p:nvSpPr>
        <p:spPr>
          <a:xfrm>
            <a:off x="2771800" y="2204864"/>
            <a:ext cx="79208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516216" y="1340768"/>
            <a:ext cx="1598501" cy="252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0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67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490348450"/>
              </p:ext>
            </p:extLst>
          </p:nvPr>
        </p:nvGraphicFramePr>
        <p:xfrm>
          <a:off x="1043608" y="1628800"/>
          <a:ext cx="6768752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255" y="384473"/>
            <a:ext cx="7969489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書目管理軟體：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68</a:t>
            </a:fld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22987"/>
              </p:ext>
            </p:extLst>
          </p:nvPr>
        </p:nvGraphicFramePr>
        <p:xfrm>
          <a:off x="683568" y="1844824"/>
          <a:ext cx="7652766" cy="301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330"/>
                <a:gridCol w="2442718"/>
                <a:gridCol w="2442718"/>
              </a:tblGrid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教室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11/26(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)16:00-17:00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12/4(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12/18(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U303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63" y="1179521"/>
            <a:ext cx="420978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5355" y="186702"/>
            <a:ext cx="715612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延伸學習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Wingdings" panose="05000000000000000000" pitchFamily="2" charset="2"/>
              </a:rPr>
              <a:t></a:t>
            </a:r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圖書館講習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5906" r="8985" b="20873"/>
          <a:stretch/>
        </p:blipFill>
        <p:spPr>
          <a:xfrm>
            <a:off x="110000" y="1359021"/>
            <a:ext cx="4852231" cy="39604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345" y="4671389"/>
            <a:ext cx="3854882" cy="2376264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1994524" y="3888109"/>
            <a:ext cx="572223" cy="1719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報名網址</a:t>
            </a:r>
            <a:endParaRPr lang="zh-TW" alt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gray">
          <a:xfrm>
            <a:off x="3807451" y="2859739"/>
            <a:ext cx="2475951" cy="504056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線上報名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3807452" y="3827785"/>
            <a:ext cx="2461847" cy="486023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一人一機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gray">
          <a:xfrm>
            <a:off x="3808699" y="4641067"/>
            <a:ext cx="2459351" cy="509389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示範教學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451547" y="5887751"/>
            <a:ext cx="563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網頁路徑：圖書館網站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各項服務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圖書館講習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圖書館與網路資源應用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44618" y="6158579"/>
            <a:ext cx="2133600" cy="365125"/>
          </a:xfrm>
        </p:spPr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69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4742" y="2525317"/>
            <a:ext cx="530356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994524" y="3553686"/>
            <a:ext cx="707764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2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8" y="1412776"/>
            <a:ext cx="71628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4" y="188640"/>
            <a:ext cx="92416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授權公開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5719176" y="2790840"/>
            <a:ext cx="2462432" cy="7920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33279"/>
              </p:ext>
            </p:extLst>
          </p:nvPr>
        </p:nvGraphicFramePr>
        <p:xfrm>
          <a:off x="219878" y="1410158"/>
          <a:ext cx="8816617" cy="49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4490291" y="379727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參考諮詢台</a:t>
            </a:r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總館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3F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26407" y="5523139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學習路上，圖書館與您相伴！</a:t>
            </a:r>
            <a:endParaRPr lang="zh-TW" altLang="en-US" sz="2800" b="1" dirty="0"/>
          </a:p>
        </p:txBody>
      </p:sp>
      <p:sp>
        <p:nvSpPr>
          <p:cNvPr id="14" name="標題 2"/>
          <p:cNvSpPr txBox="1">
            <a:spLocks/>
          </p:cNvSpPr>
          <p:nvPr/>
        </p:nvSpPr>
        <p:spPr bwMode="auto">
          <a:xfrm>
            <a:off x="0" y="206002"/>
            <a:ext cx="9144000" cy="941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9pPr>
          </a:lstStyle>
          <a:p>
            <a:pPr>
              <a:defRPr/>
            </a:pPr>
            <a:r>
              <a:rPr lang="zh-TW" alt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諮詢管道</a:t>
            </a:r>
            <a:r>
              <a:rPr lang="en-US" altLang="zh-TW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-Q&amp;A</a:t>
            </a:r>
            <a:endParaRPr lang="zh-TW" alt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" y="1881056"/>
            <a:ext cx="8458585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4664"/>
            <a:ext cx="9066906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Now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，請填寫問卷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本館</a:t>
            </a:r>
            <a:r>
              <a:rPr kumimoji="1" lang="zh-TW" alt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首頁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各項服務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圖書館利用講習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問卷</a:t>
            </a:r>
          </a:p>
        </p:txBody>
      </p:sp>
      <p:pic>
        <p:nvPicPr>
          <p:cNvPr id="1030" name="Picture 6" descr="http://www.mingguwu.net/news/images/%E3%83%80%E3%82%A6%E3%83%B3%E3%83%AD%E3%83%BC%E3%83%89%20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778" l="18304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8861" r="20158" b="9361"/>
          <a:stretch/>
        </p:blipFill>
        <p:spPr bwMode="auto">
          <a:xfrm>
            <a:off x="7236296" y="3933056"/>
            <a:ext cx="1595254" cy="2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19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28770" y="826265"/>
            <a:ext cx="302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Thank you</a:t>
            </a:r>
            <a:r>
              <a:rPr lang="zh-TW" altLang="en-US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！</a:t>
            </a:r>
            <a:endParaRPr lang="zh-TW" altLang="en-US" sz="54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07" y="1484784"/>
            <a:ext cx="57594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2" y="188640"/>
            <a:ext cx="9241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延後公開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4668053" y="2949094"/>
            <a:ext cx="2736304" cy="8399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959569" y="2579762"/>
            <a:ext cx="415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尊重作者授權，無法立即提供全文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2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188640"/>
            <a:ext cx="78021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快速篩選待讀的論文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52504836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5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2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13599</TotalTime>
  <Words>2661</Words>
  <Application>Microsoft Office PowerPoint</Application>
  <PresentationFormat>如螢幕大小 (4:3)</PresentationFormat>
  <Paragraphs>524</Paragraphs>
  <Slides>72</Slides>
  <Notes>28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3" baseType="lpstr">
      <vt:lpstr>Education-2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電子書：查找途徑</vt:lpstr>
      <vt:lpstr>電子書：查看電子書全文(練習題)</vt:lpstr>
      <vt:lpstr> 電子書：各國語言檢定/出國旅遊/打工度假好幫手</vt:lpstr>
      <vt:lpstr>電子資料庫：查找途徑</vt:lpstr>
      <vt:lpstr>電子資料庫：瀏覽</vt:lpstr>
      <vt:lpstr>電子資料庫：以「組合條件」瀏覽</vt:lpstr>
      <vt:lpstr>電子資料庫：檢索</vt:lpstr>
      <vt:lpstr>電子資料庫：好用推薦</vt:lpstr>
      <vt:lpstr>台灣期刊論文索引系統</vt:lpstr>
      <vt:lpstr>華藝線上圖書館</vt:lpstr>
      <vt:lpstr>萬方數據知識服務平台</vt:lpstr>
      <vt:lpstr>中國期刊全文數據庫</vt:lpstr>
      <vt:lpstr>ProQuest</vt:lpstr>
      <vt:lpstr>EBSCOhost</vt:lpstr>
      <vt:lpstr>Scopus</vt:lpstr>
      <vt:lpstr>碩博士論文的查找(練習題)</vt:lpstr>
      <vt:lpstr>碩博士論文的查找(練習題)</vt:lpstr>
      <vt:lpstr>電子資料庫：依主題查找文獻(練習題)</vt:lpstr>
      <vt:lpstr>善用個人化功能：MyInfo</vt:lpstr>
      <vt:lpstr>MyInfo的服務內容</vt:lpstr>
      <vt:lpstr>資源探索：目前為試用系統</vt:lpstr>
      <vt:lpstr>資源探索：目前為試用系統</vt:lpstr>
      <vt:lpstr>圖書館沒有的資料</vt:lpstr>
      <vt:lpstr>館際借書與複印</vt:lpstr>
      <vt:lpstr>網路資源資料：Google</vt:lpstr>
      <vt:lpstr>Google學術搜尋設定與淡江串連</vt:lpstr>
      <vt:lpstr>Google學術搜尋串連本館訂購全文</vt:lpstr>
      <vt:lpstr>書目管理軟體：EndNote</vt:lpstr>
      <vt:lpstr>書目管理軟體：EndNote</vt:lpstr>
      <vt:lpstr>書目管理軟體：EndNote</vt:lpstr>
      <vt:lpstr>延伸學習圖書館講習</vt:lpstr>
      <vt:lpstr>PowerPoint 簡報</vt:lpstr>
      <vt:lpstr>Now，請填寫問卷 本館首頁&gt;各項服務&gt;圖書館利用講習&gt;問卷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JER</dc:creator>
  <cp:lastModifiedBy>tkustaff</cp:lastModifiedBy>
  <cp:revision>448</cp:revision>
  <dcterms:created xsi:type="dcterms:W3CDTF">2016-09-27T12:48:31Z</dcterms:created>
  <dcterms:modified xsi:type="dcterms:W3CDTF">2018-10-11T01:27:09Z</dcterms:modified>
</cp:coreProperties>
</file>