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660" r:id="rId1"/>
  </p:sldMasterIdLst>
  <p:notesMasterIdLst>
    <p:notesMasterId r:id="rId49"/>
  </p:notesMasterIdLst>
  <p:sldIdLst>
    <p:sldId id="256" r:id="rId2"/>
    <p:sldId id="260" r:id="rId3"/>
    <p:sldId id="259" r:id="rId4"/>
    <p:sldId id="258" r:id="rId5"/>
    <p:sldId id="257" r:id="rId6"/>
    <p:sldId id="261" r:id="rId7"/>
    <p:sldId id="262" r:id="rId8"/>
    <p:sldId id="263" r:id="rId9"/>
    <p:sldId id="300" r:id="rId10"/>
    <p:sldId id="264" r:id="rId11"/>
    <p:sldId id="301" r:id="rId12"/>
    <p:sldId id="266" r:id="rId13"/>
    <p:sldId id="267" r:id="rId14"/>
    <p:sldId id="268" r:id="rId15"/>
    <p:sldId id="269" r:id="rId16"/>
    <p:sldId id="270" r:id="rId17"/>
    <p:sldId id="271" r:id="rId18"/>
    <p:sldId id="307" r:id="rId19"/>
    <p:sldId id="308" r:id="rId20"/>
    <p:sldId id="274" r:id="rId21"/>
    <p:sldId id="275" r:id="rId22"/>
    <p:sldId id="276" r:id="rId23"/>
    <p:sldId id="277" r:id="rId24"/>
    <p:sldId id="279" r:id="rId25"/>
    <p:sldId id="302" r:id="rId26"/>
    <p:sldId id="280" r:id="rId27"/>
    <p:sldId id="281" r:id="rId28"/>
    <p:sldId id="299" r:id="rId29"/>
    <p:sldId id="282" r:id="rId30"/>
    <p:sldId id="283" r:id="rId31"/>
    <p:sldId id="284" r:id="rId32"/>
    <p:sldId id="285" r:id="rId33"/>
    <p:sldId id="305" r:id="rId34"/>
    <p:sldId id="286" r:id="rId35"/>
    <p:sldId id="287" r:id="rId36"/>
    <p:sldId id="303" r:id="rId37"/>
    <p:sldId id="304" r:id="rId38"/>
    <p:sldId id="289" r:id="rId39"/>
    <p:sldId id="290" r:id="rId40"/>
    <p:sldId id="291" r:id="rId41"/>
    <p:sldId id="292" r:id="rId42"/>
    <p:sldId id="293" r:id="rId43"/>
    <p:sldId id="294" r:id="rId44"/>
    <p:sldId id="306" r:id="rId45"/>
    <p:sldId id="296" r:id="rId46"/>
    <p:sldId id="297" r:id="rId47"/>
    <p:sldId id="298" r:id="rId4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FDA5"/>
    <a:srgbClr val="F6FB35"/>
    <a:srgbClr val="B06410"/>
    <a:srgbClr val="E6A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DAD4984-581B-47F4-8F7C-5E35B61906BB}" v="1" dt="2020-09-16T07:36:07.436"/>
  </p1510:revLst>
</p1510:revInfo>
</file>

<file path=ppt/tableStyles.xml><?xml version="1.0" encoding="utf-8"?>
<a:tblStyleLst xmlns:a="http://schemas.openxmlformats.org/drawingml/2006/main" def="{5C22544A-7EE6-4342-B048-85BDC9FD1C3A}">
  <a:tblStyle styleId="{7DF18680-E054-41AD-8BC1-D1AEF772440D}" styleName="中等深淺樣式 2 - 輔色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14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55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吳理莉" userId="S::113904@o365.tku.edu.tw::23e0efc4-341d-499b-8817-2c77d0e39458" providerId="AD" clId="Web-{CDAD4984-581B-47F4-8F7C-5E35B61906BB}"/>
    <pc:docChg chg="addSld modSld addMainMaster delMainMaster">
      <pc:chgData name="吳理莉" userId="S::113904@o365.tku.edu.tw::23e0efc4-341d-499b-8817-2c77d0e39458" providerId="AD" clId="Web-{CDAD4984-581B-47F4-8F7C-5E35B61906BB}" dt="2020-09-16T07:36:07.436" v="9"/>
      <pc:docMkLst>
        <pc:docMk/>
      </pc:docMkLst>
      <pc:sldChg chg="addSp delSp modSp mod setBg modClrScheme delAnim setClrOvrMap chgLayout">
        <pc:chgData name="吳理莉" userId="S::113904@o365.tku.edu.tw::23e0efc4-341d-499b-8817-2c77d0e39458" providerId="AD" clId="Web-{CDAD4984-581B-47F4-8F7C-5E35B61906BB}" dt="2020-09-16T07:35:20.466" v="8"/>
        <pc:sldMkLst>
          <pc:docMk/>
          <pc:sldMk cId="4262868419" sldId="256"/>
        </pc:sldMkLst>
        <pc:spChg chg="mod">
          <ac:chgData name="吳理莉" userId="S::113904@o365.tku.edu.tw::23e0efc4-341d-499b-8817-2c77d0e39458" providerId="AD" clId="Web-{CDAD4984-581B-47F4-8F7C-5E35B61906BB}" dt="2020-09-16T07:35:20.466" v="8"/>
          <ac:spMkLst>
            <pc:docMk/>
            <pc:sldMk cId="4262868419" sldId="256"/>
            <ac:spMk id="2" creationId="{70752FD7-76EF-4EBF-8807-5A08A9C8EA09}"/>
          </ac:spMkLst>
        </pc:spChg>
        <pc:spChg chg="mod">
          <ac:chgData name="吳理莉" userId="S::113904@o365.tku.edu.tw::23e0efc4-341d-499b-8817-2c77d0e39458" providerId="AD" clId="Web-{CDAD4984-581B-47F4-8F7C-5E35B61906BB}" dt="2020-09-16T07:35:20.466" v="8"/>
          <ac:spMkLst>
            <pc:docMk/>
            <pc:sldMk cId="4262868419" sldId="256"/>
            <ac:spMk id="3" creationId="{F4C8D8C1-1062-49B2-BB56-D9F8E5DA6EB6}"/>
          </ac:spMkLst>
        </pc:spChg>
        <pc:spChg chg="add del">
          <ac:chgData name="吳理莉" userId="S::113904@o365.tku.edu.tw::23e0efc4-341d-499b-8817-2c77d0e39458" providerId="AD" clId="Web-{CDAD4984-581B-47F4-8F7C-5E35B61906BB}" dt="2020-09-16T07:35:09.215" v="5"/>
          <ac:spMkLst>
            <pc:docMk/>
            <pc:sldMk cId="4262868419" sldId="256"/>
            <ac:spMk id="5" creationId="{26B4480E-B7FF-4481-890E-043A69AE6FE2}"/>
          </ac:spMkLst>
        </pc:spChg>
        <pc:spChg chg="add del">
          <ac:chgData name="吳理莉" userId="S::113904@o365.tku.edu.tw::23e0efc4-341d-499b-8817-2c77d0e39458" providerId="AD" clId="Web-{CDAD4984-581B-47F4-8F7C-5E35B61906BB}" dt="2020-09-16T07:35:09.215" v="5"/>
          <ac:spMkLst>
            <pc:docMk/>
            <pc:sldMk cId="4262868419" sldId="256"/>
            <ac:spMk id="7" creationId="{64C13BAB-7C00-4D21-A857-E3D41C0A2A66}"/>
          </ac:spMkLst>
        </pc:spChg>
        <pc:spChg chg="add del">
          <ac:chgData name="吳理莉" userId="S::113904@o365.tku.edu.tw::23e0efc4-341d-499b-8817-2c77d0e39458" providerId="AD" clId="Web-{CDAD4984-581B-47F4-8F7C-5E35B61906BB}" dt="2020-09-16T07:35:03.809" v="3"/>
          <ac:spMkLst>
            <pc:docMk/>
            <pc:sldMk cId="4262868419" sldId="256"/>
            <ac:spMk id="8" creationId="{EFA9B6C6-A247-48A8-9A1C-1E36FA9456B5}"/>
          </ac:spMkLst>
        </pc:spChg>
        <pc:spChg chg="add del">
          <ac:chgData name="吳理莉" userId="S::113904@o365.tku.edu.tw::23e0efc4-341d-499b-8817-2c77d0e39458" providerId="AD" clId="Web-{CDAD4984-581B-47F4-8F7C-5E35B61906BB}" dt="2020-09-16T07:35:00.575" v="1"/>
          <ac:spMkLst>
            <pc:docMk/>
            <pc:sldMk cId="4262868419" sldId="256"/>
            <ac:spMk id="9" creationId="{4D7E4E2C-86DD-480F-90B7-16EACF5CB939}"/>
          </ac:spMkLst>
        </pc:spChg>
        <pc:spChg chg="add del">
          <ac:chgData name="吳理莉" userId="S::113904@o365.tku.edu.tw::23e0efc4-341d-499b-8817-2c77d0e39458" providerId="AD" clId="Web-{CDAD4984-581B-47F4-8F7C-5E35B61906BB}" dt="2020-09-16T07:35:03.809" v="3"/>
          <ac:spMkLst>
            <pc:docMk/>
            <pc:sldMk cId="4262868419" sldId="256"/>
            <ac:spMk id="10" creationId="{C5CB530E-515E-412C-9DF1-5F8FFBD6F383}"/>
          </ac:spMkLst>
        </pc:spChg>
        <pc:spChg chg="add del">
          <ac:chgData name="吳理莉" userId="S::113904@o365.tku.edu.tw::23e0efc4-341d-499b-8817-2c77d0e39458" providerId="AD" clId="Web-{CDAD4984-581B-47F4-8F7C-5E35B61906BB}" dt="2020-09-16T07:35:00.575" v="1"/>
          <ac:spMkLst>
            <pc:docMk/>
            <pc:sldMk cId="4262868419" sldId="256"/>
            <ac:spMk id="11" creationId="{D711F2E7-CB9E-42C0-9301-B95C19E45BF2}"/>
          </ac:spMkLst>
        </pc:spChg>
        <pc:spChg chg="add del">
          <ac:chgData name="吳理莉" userId="S::113904@o365.tku.edu.tw::23e0efc4-341d-499b-8817-2c77d0e39458" providerId="AD" clId="Web-{CDAD4984-581B-47F4-8F7C-5E35B61906BB}" dt="2020-09-16T07:35:03.809" v="3"/>
          <ac:spMkLst>
            <pc:docMk/>
            <pc:sldMk cId="4262868419" sldId="256"/>
            <ac:spMk id="12" creationId="{712D4376-A578-4FF1-94FC-245E7A6A489F}"/>
          </ac:spMkLst>
        </pc:spChg>
        <pc:spChg chg="add del">
          <ac:chgData name="吳理莉" userId="S::113904@o365.tku.edu.tw::23e0efc4-341d-499b-8817-2c77d0e39458" providerId="AD" clId="Web-{CDAD4984-581B-47F4-8F7C-5E35B61906BB}" dt="2020-09-16T07:35:00.575" v="1"/>
          <ac:spMkLst>
            <pc:docMk/>
            <pc:sldMk cId="4262868419" sldId="256"/>
            <ac:spMk id="13" creationId="{A938BF42-A8C1-4B84-8ADB-8D608DAD9AE2}"/>
          </ac:spMkLst>
        </pc:spChg>
        <pc:spChg chg="add del">
          <ac:chgData name="吳理莉" userId="S::113904@o365.tku.edu.tw::23e0efc4-341d-499b-8817-2c77d0e39458" providerId="AD" clId="Web-{CDAD4984-581B-47F4-8F7C-5E35B61906BB}" dt="2020-09-16T07:35:03.809" v="3"/>
          <ac:spMkLst>
            <pc:docMk/>
            <pc:sldMk cId="4262868419" sldId="256"/>
            <ac:spMk id="14" creationId="{AEA7509D-F04F-40CB-A0B3-EEF16499CC9F}"/>
          </ac:spMkLst>
        </pc:spChg>
        <pc:spChg chg="add del">
          <ac:chgData name="吳理莉" userId="S::113904@o365.tku.edu.tw::23e0efc4-341d-499b-8817-2c77d0e39458" providerId="AD" clId="Web-{CDAD4984-581B-47F4-8F7C-5E35B61906BB}" dt="2020-09-16T07:35:00.575" v="1"/>
          <ac:spMkLst>
            <pc:docMk/>
            <pc:sldMk cId="4262868419" sldId="256"/>
            <ac:spMk id="15" creationId="{1C13ACF3-903E-4B6E-B59C-B9796350F718}"/>
          </ac:spMkLst>
        </pc:spChg>
        <pc:spChg chg="add del">
          <ac:chgData name="吳理莉" userId="S::113904@o365.tku.edu.tw::23e0efc4-341d-499b-8817-2c77d0e39458" providerId="AD" clId="Web-{CDAD4984-581B-47F4-8F7C-5E35B61906BB}" dt="2020-09-16T07:35:09.215" v="5"/>
          <ac:spMkLst>
            <pc:docMk/>
            <pc:sldMk cId="4262868419" sldId="256"/>
            <ac:spMk id="17" creationId="{FDB4AB29-9860-462E-B579-181B5532A46B}"/>
          </ac:spMkLst>
        </pc:spChg>
        <pc:spChg chg="add del">
          <ac:chgData name="吳理莉" userId="S::113904@o365.tku.edu.tw::23e0efc4-341d-499b-8817-2c77d0e39458" providerId="AD" clId="Web-{CDAD4984-581B-47F4-8F7C-5E35B61906BB}" dt="2020-09-16T07:35:09.215" v="5"/>
          <ac:spMkLst>
            <pc:docMk/>
            <pc:sldMk cId="4262868419" sldId="256"/>
            <ac:spMk id="18" creationId="{22C818ED-8AE7-4F62-A257-F746006636AF}"/>
          </ac:spMkLst>
        </pc:spChg>
        <pc:spChg chg="add del">
          <ac:chgData name="吳理莉" userId="S::113904@o365.tku.edu.tw::23e0efc4-341d-499b-8817-2c77d0e39458" providerId="AD" clId="Web-{CDAD4984-581B-47F4-8F7C-5E35B61906BB}" dt="2020-09-16T07:35:09.215" v="5"/>
          <ac:spMkLst>
            <pc:docMk/>
            <pc:sldMk cId="4262868419" sldId="256"/>
            <ac:spMk id="19" creationId="{1F1FF39A-AC3C-4066-9D4C-519AA22812EA}"/>
          </ac:spMkLst>
        </pc:spChg>
        <pc:spChg chg="add del">
          <ac:chgData name="吳理莉" userId="S::113904@o365.tku.edu.tw::23e0efc4-341d-499b-8817-2c77d0e39458" providerId="AD" clId="Web-{CDAD4984-581B-47F4-8F7C-5E35B61906BB}" dt="2020-09-16T07:35:19.653" v="7"/>
          <ac:spMkLst>
            <pc:docMk/>
            <pc:sldMk cId="4262868419" sldId="256"/>
            <ac:spMk id="20" creationId="{E91DC736-0EF8-4F87-9146-EBF1D2EE4D3D}"/>
          </ac:spMkLst>
        </pc:spChg>
        <pc:spChg chg="add del">
          <ac:chgData name="吳理莉" userId="S::113904@o365.tku.edu.tw::23e0efc4-341d-499b-8817-2c77d0e39458" providerId="AD" clId="Web-{CDAD4984-581B-47F4-8F7C-5E35B61906BB}" dt="2020-09-16T07:35:19.653" v="7"/>
          <ac:spMkLst>
            <pc:docMk/>
            <pc:sldMk cId="4262868419" sldId="256"/>
            <ac:spMk id="22" creationId="{097CD68E-23E3-4007-8847-CD0944C4F7BE}"/>
          </ac:spMkLst>
        </pc:spChg>
        <pc:spChg chg="add del">
          <ac:chgData name="吳理莉" userId="S::113904@o365.tku.edu.tw::23e0efc4-341d-499b-8817-2c77d0e39458" providerId="AD" clId="Web-{CDAD4984-581B-47F4-8F7C-5E35B61906BB}" dt="2020-09-16T07:35:19.653" v="7"/>
          <ac:spMkLst>
            <pc:docMk/>
            <pc:sldMk cId="4262868419" sldId="256"/>
            <ac:spMk id="23" creationId="{AF2F604E-43BE-4DC3-B983-E071523364F8}"/>
          </ac:spMkLst>
        </pc:spChg>
        <pc:spChg chg="add del">
          <ac:chgData name="吳理莉" userId="S::113904@o365.tku.edu.tw::23e0efc4-341d-499b-8817-2c77d0e39458" providerId="AD" clId="Web-{CDAD4984-581B-47F4-8F7C-5E35B61906BB}" dt="2020-09-16T07:35:19.653" v="7"/>
          <ac:spMkLst>
            <pc:docMk/>
            <pc:sldMk cId="4262868419" sldId="256"/>
            <ac:spMk id="24" creationId="{08C9B587-E65E-4B52-B37C-ABEBB6E87928}"/>
          </ac:spMkLst>
        </pc:spChg>
        <pc:spChg chg="add">
          <ac:chgData name="吳理莉" userId="S::113904@o365.tku.edu.tw::23e0efc4-341d-499b-8817-2c77d0e39458" providerId="AD" clId="Web-{CDAD4984-581B-47F4-8F7C-5E35B61906BB}" dt="2020-09-16T07:35:20.466" v="8"/>
          <ac:spMkLst>
            <pc:docMk/>
            <pc:sldMk cId="4262868419" sldId="256"/>
            <ac:spMk id="25" creationId="{E2CFBC99-FB8F-41F7-A81D-A5288D688D79}"/>
          </ac:spMkLst>
        </pc:spChg>
        <pc:spChg chg="add">
          <ac:chgData name="吳理莉" userId="S::113904@o365.tku.edu.tw::23e0efc4-341d-499b-8817-2c77d0e39458" providerId="AD" clId="Web-{CDAD4984-581B-47F4-8F7C-5E35B61906BB}" dt="2020-09-16T07:35:20.466" v="8"/>
          <ac:spMkLst>
            <pc:docMk/>
            <pc:sldMk cId="4262868419" sldId="256"/>
            <ac:spMk id="27" creationId="{1EF86BFA-9133-4F6B-98BE-1CBB87EB62F5}"/>
          </ac:spMkLst>
        </pc:spChg>
        <pc:picChg chg="add del">
          <ac:chgData name="吳理莉" userId="S::113904@o365.tku.edu.tw::23e0efc4-341d-499b-8817-2c77d0e39458" providerId="AD" clId="Web-{CDAD4984-581B-47F4-8F7C-5E35B61906BB}" dt="2020-09-16T07:35:00.575" v="1"/>
          <ac:picMkLst>
            <pc:docMk/>
            <pc:sldMk cId="4262868419" sldId="256"/>
            <ac:picMk id="4" creationId="{0FA7F7FD-78C2-407D-91B1-8406DFBDA858}"/>
          </ac:picMkLst>
        </pc:picChg>
        <pc:picChg chg="add del">
          <ac:chgData name="吳理莉" userId="S::113904@o365.tku.edu.tw::23e0efc4-341d-499b-8817-2c77d0e39458" providerId="AD" clId="Web-{CDAD4984-581B-47F4-8F7C-5E35B61906BB}" dt="2020-09-16T07:35:09.215" v="5"/>
          <ac:picMkLst>
            <pc:docMk/>
            <pc:sldMk cId="4262868419" sldId="256"/>
            <ac:picMk id="6" creationId="{3FFAB974-E930-4C6F-9444-D9F5D4A3C3A3}"/>
          </ac:picMkLst>
        </pc:picChg>
        <pc:picChg chg="add del">
          <ac:chgData name="吳理莉" userId="S::113904@o365.tku.edu.tw::23e0efc4-341d-499b-8817-2c77d0e39458" providerId="AD" clId="Web-{CDAD4984-581B-47F4-8F7C-5E35B61906BB}" dt="2020-09-16T07:35:19.653" v="7"/>
          <ac:picMkLst>
            <pc:docMk/>
            <pc:sldMk cId="4262868419" sldId="256"/>
            <ac:picMk id="21" creationId="{70D24A6D-B1F9-4FB1-AFA7-7ECBDC0ED7B3}"/>
          </ac:picMkLst>
        </pc:picChg>
        <pc:picChg chg="add">
          <ac:chgData name="吳理莉" userId="S::113904@o365.tku.edu.tw::23e0efc4-341d-499b-8817-2c77d0e39458" providerId="AD" clId="Web-{CDAD4984-581B-47F4-8F7C-5E35B61906BB}" dt="2020-09-16T07:35:20.466" v="8"/>
          <ac:picMkLst>
            <pc:docMk/>
            <pc:sldMk cId="4262868419" sldId="256"/>
            <ac:picMk id="26" creationId="{A9D8F53A-4B8F-496F-BC86-E2DC26FD184E}"/>
          </ac:picMkLst>
        </pc:picChg>
        <pc:cxnChg chg="add del">
          <ac:chgData name="吳理莉" userId="S::113904@o365.tku.edu.tw::23e0efc4-341d-499b-8817-2c77d0e39458" providerId="AD" clId="Web-{CDAD4984-581B-47F4-8F7C-5E35B61906BB}" dt="2020-09-16T07:35:03.809" v="3"/>
          <ac:cxnSpMkLst>
            <pc:docMk/>
            <pc:sldMk cId="4262868419" sldId="256"/>
            <ac:cxnSpMk id="16" creationId="{56020367-4FD5-4596-8E10-C5F095CD8DBF}"/>
          </ac:cxnSpMkLst>
        </pc:cxnChg>
      </pc:sldChg>
      <pc:sldChg chg="new">
        <pc:chgData name="吳理莉" userId="S::113904@o365.tku.edu.tw::23e0efc4-341d-499b-8817-2c77d0e39458" providerId="AD" clId="Web-{CDAD4984-581B-47F4-8F7C-5E35B61906BB}" dt="2020-09-16T07:36:07.436" v="9"/>
        <pc:sldMkLst>
          <pc:docMk/>
          <pc:sldMk cId="889647296" sldId="257"/>
        </pc:sldMkLst>
      </pc:sldChg>
      <pc:sldMasterChg chg="add del addSldLayout delSldLayout">
        <pc:chgData name="吳理莉" userId="S::113904@o365.tku.edu.tw::23e0efc4-341d-499b-8817-2c77d0e39458" providerId="AD" clId="Web-{CDAD4984-581B-47F4-8F7C-5E35B61906BB}" dt="2020-09-16T07:35:20.466" v="8"/>
        <pc:sldMasterMkLst>
          <pc:docMk/>
          <pc:sldMasterMk cId="0" sldId="2147483648"/>
        </pc:sldMasterMkLst>
        <pc:sldLayoutChg chg="add del">
          <pc:chgData name="吳理莉" userId="S::113904@o365.tku.edu.tw::23e0efc4-341d-499b-8817-2c77d0e39458" providerId="AD" clId="Web-{CDAD4984-581B-47F4-8F7C-5E35B61906BB}" dt="2020-09-16T07:35:20.466" v="8"/>
          <pc:sldLayoutMkLst>
            <pc:docMk/>
            <pc:sldMasterMk cId="0" sldId="2147483648"/>
            <pc:sldLayoutMk cId="0" sldId="2147483649"/>
          </pc:sldLayoutMkLst>
        </pc:sldLayoutChg>
        <pc:sldLayoutChg chg="add del">
          <pc:chgData name="吳理莉" userId="S::113904@o365.tku.edu.tw::23e0efc4-341d-499b-8817-2c77d0e39458" providerId="AD" clId="Web-{CDAD4984-581B-47F4-8F7C-5E35B61906BB}" dt="2020-09-16T07:35:20.466" v="8"/>
          <pc:sldLayoutMkLst>
            <pc:docMk/>
            <pc:sldMasterMk cId="0" sldId="2147483648"/>
            <pc:sldLayoutMk cId="0" sldId="2147483650"/>
          </pc:sldLayoutMkLst>
        </pc:sldLayoutChg>
        <pc:sldLayoutChg chg="add del">
          <pc:chgData name="吳理莉" userId="S::113904@o365.tku.edu.tw::23e0efc4-341d-499b-8817-2c77d0e39458" providerId="AD" clId="Web-{CDAD4984-581B-47F4-8F7C-5E35B61906BB}" dt="2020-09-16T07:35:20.466" v="8"/>
          <pc:sldLayoutMkLst>
            <pc:docMk/>
            <pc:sldMasterMk cId="0" sldId="2147483648"/>
            <pc:sldLayoutMk cId="0" sldId="2147483651"/>
          </pc:sldLayoutMkLst>
        </pc:sldLayoutChg>
        <pc:sldLayoutChg chg="add del">
          <pc:chgData name="吳理莉" userId="S::113904@o365.tku.edu.tw::23e0efc4-341d-499b-8817-2c77d0e39458" providerId="AD" clId="Web-{CDAD4984-581B-47F4-8F7C-5E35B61906BB}" dt="2020-09-16T07:35:20.466" v="8"/>
          <pc:sldLayoutMkLst>
            <pc:docMk/>
            <pc:sldMasterMk cId="0" sldId="2147483648"/>
            <pc:sldLayoutMk cId="0" sldId="2147483652"/>
          </pc:sldLayoutMkLst>
        </pc:sldLayoutChg>
        <pc:sldLayoutChg chg="add del">
          <pc:chgData name="吳理莉" userId="S::113904@o365.tku.edu.tw::23e0efc4-341d-499b-8817-2c77d0e39458" providerId="AD" clId="Web-{CDAD4984-581B-47F4-8F7C-5E35B61906BB}" dt="2020-09-16T07:35:20.466" v="8"/>
          <pc:sldLayoutMkLst>
            <pc:docMk/>
            <pc:sldMasterMk cId="0" sldId="2147483648"/>
            <pc:sldLayoutMk cId="0" sldId="2147483653"/>
          </pc:sldLayoutMkLst>
        </pc:sldLayoutChg>
        <pc:sldLayoutChg chg="add del">
          <pc:chgData name="吳理莉" userId="S::113904@o365.tku.edu.tw::23e0efc4-341d-499b-8817-2c77d0e39458" providerId="AD" clId="Web-{CDAD4984-581B-47F4-8F7C-5E35B61906BB}" dt="2020-09-16T07:35:20.466" v="8"/>
          <pc:sldLayoutMkLst>
            <pc:docMk/>
            <pc:sldMasterMk cId="0" sldId="2147483648"/>
            <pc:sldLayoutMk cId="0" sldId="2147483654"/>
          </pc:sldLayoutMkLst>
        </pc:sldLayoutChg>
        <pc:sldLayoutChg chg="add del">
          <pc:chgData name="吳理莉" userId="S::113904@o365.tku.edu.tw::23e0efc4-341d-499b-8817-2c77d0e39458" providerId="AD" clId="Web-{CDAD4984-581B-47F4-8F7C-5E35B61906BB}" dt="2020-09-16T07:35:20.466" v="8"/>
          <pc:sldLayoutMkLst>
            <pc:docMk/>
            <pc:sldMasterMk cId="0" sldId="2147483648"/>
            <pc:sldLayoutMk cId="0" sldId="2147483655"/>
          </pc:sldLayoutMkLst>
        </pc:sldLayoutChg>
        <pc:sldLayoutChg chg="add del">
          <pc:chgData name="吳理莉" userId="S::113904@o365.tku.edu.tw::23e0efc4-341d-499b-8817-2c77d0e39458" providerId="AD" clId="Web-{CDAD4984-581B-47F4-8F7C-5E35B61906BB}" dt="2020-09-16T07:35:20.466" v="8"/>
          <pc:sldLayoutMkLst>
            <pc:docMk/>
            <pc:sldMasterMk cId="0" sldId="2147483648"/>
            <pc:sldLayoutMk cId="0" sldId="2147483656"/>
          </pc:sldLayoutMkLst>
        </pc:sldLayoutChg>
        <pc:sldLayoutChg chg="add del">
          <pc:chgData name="吳理莉" userId="S::113904@o365.tku.edu.tw::23e0efc4-341d-499b-8817-2c77d0e39458" providerId="AD" clId="Web-{CDAD4984-581B-47F4-8F7C-5E35B61906BB}" dt="2020-09-16T07:35:20.466" v="8"/>
          <pc:sldLayoutMkLst>
            <pc:docMk/>
            <pc:sldMasterMk cId="0" sldId="2147483648"/>
            <pc:sldLayoutMk cId="0" sldId="2147483657"/>
          </pc:sldLayoutMkLst>
        </pc:sldLayoutChg>
        <pc:sldLayoutChg chg="add del">
          <pc:chgData name="吳理莉" userId="S::113904@o365.tku.edu.tw::23e0efc4-341d-499b-8817-2c77d0e39458" providerId="AD" clId="Web-{CDAD4984-581B-47F4-8F7C-5E35B61906BB}" dt="2020-09-16T07:35:20.466" v="8"/>
          <pc:sldLayoutMkLst>
            <pc:docMk/>
            <pc:sldMasterMk cId="0" sldId="2147483648"/>
            <pc:sldLayoutMk cId="0" sldId="2147483658"/>
          </pc:sldLayoutMkLst>
        </pc:sldLayoutChg>
        <pc:sldLayoutChg chg="add del">
          <pc:chgData name="吳理莉" userId="S::113904@o365.tku.edu.tw::23e0efc4-341d-499b-8817-2c77d0e39458" providerId="AD" clId="Web-{CDAD4984-581B-47F4-8F7C-5E35B61906BB}" dt="2020-09-16T07:35:20.466" v="8"/>
          <pc:sldLayoutMkLst>
            <pc:docMk/>
            <pc:sldMasterMk cId="0" sldId="2147483648"/>
            <pc:sldLayoutMk cId="0" sldId="2147483659"/>
          </pc:sldLayoutMkLst>
        </pc:sldLayoutChg>
      </pc:sldMasterChg>
      <pc:sldMasterChg chg="add del replId addSldLayout delSldLayout">
        <pc:chgData name="吳理莉" userId="S::113904@o365.tku.edu.tw::23e0efc4-341d-499b-8817-2c77d0e39458" providerId="AD" clId="Web-{CDAD4984-581B-47F4-8F7C-5E35B61906BB}" dt="2020-09-16T07:35:09.215" v="5"/>
        <pc:sldMasterMkLst>
          <pc:docMk/>
          <pc:sldMasterMk cId="193477029" sldId="2147483660"/>
        </pc:sldMasterMkLst>
        <pc:sldLayoutChg chg="add del">
          <pc:chgData name="吳理莉" userId="S::113904@o365.tku.edu.tw::23e0efc4-341d-499b-8817-2c77d0e39458" providerId="AD" clId="Web-{CDAD4984-581B-47F4-8F7C-5E35B61906BB}" dt="2020-09-16T07:35:09.215" v="5"/>
          <pc:sldLayoutMkLst>
            <pc:docMk/>
            <pc:sldMasterMk cId="193477029" sldId="2147483660"/>
            <pc:sldLayoutMk cId="2028373977" sldId="2147483661"/>
          </pc:sldLayoutMkLst>
        </pc:sldLayoutChg>
        <pc:sldLayoutChg chg="add del replId">
          <pc:chgData name="吳理莉" userId="S::113904@o365.tku.edu.tw::23e0efc4-341d-499b-8817-2c77d0e39458" providerId="AD" clId="Web-{CDAD4984-581B-47F4-8F7C-5E35B61906BB}" dt="2020-09-16T07:35:09.215" v="5"/>
          <pc:sldLayoutMkLst>
            <pc:docMk/>
            <pc:sldMasterMk cId="193477029" sldId="2147483660"/>
            <pc:sldLayoutMk cId="1821298339" sldId="2147483662"/>
          </pc:sldLayoutMkLst>
        </pc:sldLayoutChg>
        <pc:sldLayoutChg chg="add del replId">
          <pc:chgData name="吳理莉" userId="S::113904@o365.tku.edu.tw::23e0efc4-341d-499b-8817-2c77d0e39458" providerId="AD" clId="Web-{CDAD4984-581B-47F4-8F7C-5E35B61906BB}" dt="2020-09-16T07:35:09.215" v="5"/>
          <pc:sldLayoutMkLst>
            <pc:docMk/>
            <pc:sldMasterMk cId="193477029" sldId="2147483660"/>
            <pc:sldLayoutMk cId="2257830447" sldId="2147483663"/>
          </pc:sldLayoutMkLst>
        </pc:sldLayoutChg>
        <pc:sldLayoutChg chg="add del replId">
          <pc:chgData name="吳理莉" userId="S::113904@o365.tku.edu.tw::23e0efc4-341d-499b-8817-2c77d0e39458" providerId="AD" clId="Web-{CDAD4984-581B-47F4-8F7C-5E35B61906BB}" dt="2020-09-16T07:35:09.215" v="5"/>
          <pc:sldLayoutMkLst>
            <pc:docMk/>
            <pc:sldMasterMk cId="193477029" sldId="2147483660"/>
            <pc:sldLayoutMk cId="1863779595" sldId="2147483664"/>
          </pc:sldLayoutMkLst>
        </pc:sldLayoutChg>
        <pc:sldLayoutChg chg="add del replId">
          <pc:chgData name="吳理莉" userId="S::113904@o365.tku.edu.tw::23e0efc4-341d-499b-8817-2c77d0e39458" providerId="AD" clId="Web-{CDAD4984-581B-47F4-8F7C-5E35B61906BB}" dt="2020-09-16T07:35:09.215" v="5"/>
          <pc:sldLayoutMkLst>
            <pc:docMk/>
            <pc:sldMasterMk cId="193477029" sldId="2147483660"/>
            <pc:sldLayoutMk cId="1108951115" sldId="2147483665"/>
          </pc:sldLayoutMkLst>
        </pc:sldLayoutChg>
        <pc:sldLayoutChg chg="add del replId">
          <pc:chgData name="吳理莉" userId="S::113904@o365.tku.edu.tw::23e0efc4-341d-499b-8817-2c77d0e39458" providerId="AD" clId="Web-{CDAD4984-581B-47F4-8F7C-5E35B61906BB}" dt="2020-09-16T07:35:09.215" v="5"/>
          <pc:sldLayoutMkLst>
            <pc:docMk/>
            <pc:sldMasterMk cId="193477029" sldId="2147483660"/>
            <pc:sldLayoutMk cId="3180910863" sldId="2147483666"/>
          </pc:sldLayoutMkLst>
        </pc:sldLayoutChg>
        <pc:sldLayoutChg chg="add del replId">
          <pc:chgData name="吳理莉" userId="S::113904@o365.tku.edu.tw::23e0efc4-341d-499b-8817-2c77d0e39458" providerId="AD" clId="Web-{CDAD4984-581B-47F4-8F7C-5E35B61906BB}" dt="2020-09-16T07:35:09.215" v="5"/>
          <pc:sldLayoutMkLst>
            <pc:docMk/>
            <pc:sldMasterMk cId="193477029" sldId="2147483660"/>
            <pc:sldLayoutMk cId="1434922350" sldId="2147483667"/>
          </pc:sldLayoutMkLst>
        </pc:sldLayoutChg>
        <pc:sldLayoutChg chg="add del replId">
          <pc:chgData name="吳理莉" userId="S::113904@o365.tku.edu.tw::23e0efc4-341d-499b-8817-2c77d0e39458" providerId="AD" clId="Web-{CDAD4984-581B-47F4-8F7C-5E35B61906BB}" dt="2020-09-16T07:35:09.215" v="5"/>
          <pc:sldLayoutMkLst>
            <pc:docMk/>
            <pc:sldMasterMk cId="193477029" sldId="2147483660"/>
            <pc:sldLayoutMk cId="4037470021" sldId="2147483668"/>
          </pc:sldLayoutMkLst>
        </pc:sldLayoutChg>
        <pc:sldLayoutChg chg="add del replId">
          <pc:chgData name="吳理莉" userId="S::113904@o365.tku.edu.tw::23e0efc4-341d-499b-8817-2c77d0e39458" providerId="AD" clId="Web-{CDAD4984-581B-47F4-8F7C-5E35B61906BB}" dt="2020-09-16T07:35:09.215" v="5"/>
          <pc:sldLayoutMkLst>
            <pc:docMk/>
            <pc:sldMasterMk cId="193477029" sldId="2147483660"/>
            <pc:sldLayoutMk cId="2947000986" sldId="2147483669"/>
          </pc:sldLayoutMkLst>
        </pc:sldLayoutChg>
        <pc:sldLayoutChg chg="add del replId">
          <pc:chgData name="吳理莉" userId="S::113904@o365.tku.edu.tw::23e0efc4-341d-499b-8817-2c77d0e39458" providerId="AD" clId="Web-{CDAD4984-581B-47F4-8F7C-5E35B61906BB}" dt="2020-09-16T07:35:09.215" v="5"/>
          <pc:sldLayoutMkLst>
            <pc:docMk/>
            <pc:sldMasterMk cId="193477029" sldId="2147483660"/>
            <pc:sldLayoutMk cId="562375560" sldId="2147483670"/>
          </pc:sldLayoutMkLst>
        </pc:sldLayoutChg>
        <pc:sldLayoutChg chg="add del replId">
          <pc:chgData name="吳理莉" userId="S::113904@o365.tku.edu.tw::23e0efc4-341d-499b-8817-2c77d0e39458" providerId="AD" clId="Web-{CDAD4984-581B-47F4-8F7C-5E35B61906BB}" dt="2020-09-16T07:35:09.215" v="5"/>
          <pc:sldLayoutMkLst>
            <pc:docMk/>
            <pc:sldMasterMk cId="193477029" sldId="2147483660"/>
            <pc:sldLayoutMk cId="2454144842" sldId="2147483671"/>
          </pc:sldLayoutMkLst>
        </pc:sldLayoutChg>
      </pc:sldMasterChg>
      <pc:sldMasterChg chg="add replId addSldLayout">
        <pc:chgData name="吳理莉" userId="S::113904@o365.tku.edu.tw::23e0efc4-341d-499b-8817-2c77d0e39458" providerId="AD" clId="Web-{CDAD4984-581B-47F4-8F7C-5E35B61906BB}" dt="2020-09-16T07:35:20.466" v="8"/>
        <pc:sldMasterMkLst>
          <pc:docMk/>
          <pc:sldMasterMk cId="3746331929" sldId="2147483660"/>
        </pc:sldMasterMkLst>
        <pc:sldLayoutChg chg="add">
          <pc:chgData name="吳理莉" userId="S::113904@o365.tku.edu.tw::23e0efc4-341d-499b-8817-2c77d0e39458" providerId="AD" clId="Web-{CDAD4984-581B-47F4-8F7C-5E35B61906BB}" dt="2020-09-16T07:35:20.466" v="8"/>
          <pc:sldLayoutMkLst>
            <pc:docMk/>
            <pc:sldMasterMk cId="3746331929" sldId="2147483660"/>
            <pc:sldLayoutMk cId="4170102256" sldId="2147483661"/>
          </pc:sldLayoutMkLst>
        </pc:sldLayoutChg>
        <pc:sldLayoutChg chg="add">
          <pc:chgData name="吳理莉" userId="S::113904@o365.tku.edu.tw::23e0efc4-341d-499b-8817-2c77d0e39458" providerId="AD" clId="Web-{CDAD4984-581B-47F4-8F7C-5E35B61906BB}" dt="2020-09-16T07:35:20.466" v="8"/>
          <pc:sldLayoutMkLst>
            <pc:docMk/>
            <pc:sldMasterMk cId="3746331929" sldId="2147483660"/>
            <pc:sldLayoutMk cId="3713873837" sldId="2147483662"/>
          </pc:sldLayoutMkLst>
        </pc:sldLayoutChg>
        <pc:sldLayoutChg chg="add replId">
          <pc:chgData name="吳理莉" userId="S::113904@o365.tku.edu.tw::23e0efc4-341d-499b-8817-2c77d0e39458" providerId="AD" clId="Web-{CDAD4984-581B-47F4-8F7C-5E35B61906BB}" dt="2020-09-16T07:35:20.466" v="8"/>
          <pc:sldLayoutMkLst>
            <pc:docMk/>
            <pc:sldMasterMk cId="3746331929" sldId="2147483660"/>
            <pc:sldLayoutMk cId="1206652327" sldId="2147483663"/>
          </pc:sldLayoutMkLst>
        </pc:sldLayoutChg>
        <pc:sldLayoutChg chg="add replId">
          <pc:chgData name="吳理莉" userId="S::113904@o365.tku.edu.tw::23e0efc4-341d-499b-8817-2c77d0e39458" providerId="AD" clId="Web-{CDAD4984-581B-47F4-8F7C-5E35B61906BB}" dt="2020-09-16T07:35:20.466" v="8"/>
          <pc:sldLayoutMkLst>
            <pc:docMk/>
            <pc:sldMasterMk cId="3746331929" sldId="2147483660"/>
            <pc:sldLayoutMk cId="167870503" sldId="2147483664"/>
          </pc:sldLayoutMkLst>
        </pc:sldLayoutChg>
        <pc:sldLayoutChg chg="add replId">
          <pc:chgData name="吳理莉" userId="S::113904@o365.tku.edu.tw::23e0efc4-341d-499b-8817-2c77d0e39458" providerId="AD" clId="Web-{CDAD4984-581B-47F4-8F7C-5E35B61906BB}" dt="2020-09-16T07:35:20.466" v="8"/>
          <pc:sldLayoutMkLst>
            <pc:docMk/>
            <pc:sldMasterMk cId="3746331929" sldId="2147483660"/>
            <pc:sldLayoutMk cId="125582504" sldId="2147483665"/>
          </pc:sldLayoutMkLst>
        </pc:sldLayoutChg>
        <pc:sldLayoutChg chg="add replId">
          <pc:chgData name="吳理莉" userId="S::113904@o365.tku.edu.tw::23e0efc4-341d-499b-8817-2c77d0e39458" providerId="AD" clId="Web-{CDAD4984-581B-47F4-8F7C-5E35B61906BB}" dt="2020-09-16T07:35:20.466" v="8"/>
          <pc:sldLayoutMkLst>
            <pc:docMk/>
            <pc:sldMasterMk cId="3746331929" sldId="2147483660"/>
            <pc:sldLayoutMk cId="2209962180" sldId="2147483666"/>
          </pc:sldLayoutMkLst>
        </pc:sldLayoutChg>
        <pc:sldLayoutChg chg="add replId">
          <pc:chgData name="吳理莉" userId="S::113904@o365.tku.edu.tw::23e0efc4-341d-499b-8817-2c77d0e39458" providerId="AD" clId="Web-{CDAD4984-581B-47F4-8F7C-5E35B61906BB}" dt="2020-09-16T07:35:20.466" v="8"/>
          <pc:sldLayoutMkLst>
            <pc:docMk/>
            <pc:sldMasterMk cId="3746331929" sldId="2147483660"/>
            <pc:sldLayoutMk cId="695388641" sldId="2147483667"/>
          </pc:sldLayoutMkLst>
        </pc:sldLayoutChg>
        <pc:sldLayoutChg chg="add replId">
          <pc:chgData name="吳理莉" userId="S::113904@o365.tku.edu.tw::23e0efc4-341d-499b-8817-2c77d0e39458" providerId="AD" clId="Web-{CDAD4984-581B-47F4-8F7C-5E35B61906BB}" dt="2020-09-16T07:35:20.466" v="8"/>
          <pc:sldLayoutMkLst>
            <pc:docMk/>
            <pc:sldMasterMk cId="3746331929" sldId="2147483660"/>
            <pc:sldLayoutMk cId="1544963515" sldId="2147483668"/>
          </pc:sldLayoutMkLst>
        </pc:sldLayoutChg>
        <pc:sldLayoutChg chg="add replId">
          <pc:chgData name="吳理莉" userId="S::113904@o365.tku.edu.tw::23e0efc4-341d-499b-8817-2c77d0e39458" providerId="AD" clId="Web-{CDAD4984-581B-47F4-8F7C-5E35B61906BB}" dt="2020-09-16T07:35:20.466" v="8"/>
          <pc:sldLayoutMkLst>
            <pc:docMk/>
            <pc:sldMasterMk cId="3746331929" sldId="2147483660"/>
            <pc:sldLayoutMk cId="1391071370" sldId="2147483669"/>
          </pc:sldLayoutMkLst>
        </pc:sldLayoutChg>
        <pc:sldLayoutChg chg="add replId">
          <pc:chgData name="吳理莉" userId="S::113904@o365.tku.edu.tw::23e0efc4-341d-499b-8817-2c77d0e39458" providerId="AD" clId="Web-{CDAD4984-581B-47F4-8F7C-5E35B61906BB}" dt="2020-09-16T07:35:20.466" v="8"/>
          <pc:sldLayoutMkLst>
            <pc:docMk/>
            <pc:sldMasterMk cId="3746331929" sldId="2147483660"/>
            <pc:sldLayoutMk cId="2035055205" sldId="2147483670"/>
          </pc:sldLayoutMkLst>
        </pc:sldLayoutChg>
        <pc:sldLayoutChg chg="add replId">
          <pc:chgData name="吳理莉" userId="S::113904@o365.tku.edu.tw::23e0efc4-341d-499b-8817-2c77d0e39458" providerId="AD" clId="Web-{CDAD4984-581B-47F4-8F7C-5E35B61906BB}" dt="2020-09-16T07:35:20.466" v="8"/>
          <pc:sldLayoutMkLst>
            <pc:docMk/>
            <pc:sldMasterMk cId="3746331929" sldId="2147483660"/>
            <pc:sldLayoutMk cId="807529983" sldId="2147483671"/>
          </pc:sldLayoutMkLst>
        </pc:sldLayoutChg>
        <pc:sldLayoutChg chg="add replId">
          <pc:chgData name="吳理莉" userId="S::113904@o365.tku.edu.tw::23e0efc4-341d-499b-8817-2c77d0e39458" providerId="AD" clId="Web-{CDAD4984-581B-47F4-8F7C-5E35B61906BB}" dt="2020-09-16T07:35:20.466" v="8"/>
          <pc:sldLayoutMkLst>
            <pc:docMk/>
            <pc:sldMasterMk cId="3746331929" sldId="2147483660"/>
            <pc:sldLayoutMk cId="3203521427" sldId="2147483672"/>
          </pc:sldLayoutMkLst>
        </pc:sldLayoutChg>
      </pc:sldMasterChg>
      <pc:sldMasterChg chg="add del addSldLayout delSldLayout">
        <pc:chgData name="吳理莉" userId="S::113904@o365.tku.edu.tw::23e0efc4-341d-499b-8817-2c77d0e39458" providerId="AD" clId="Web-{CDAD4984-581B-47F4-8F7C-5E35B61906BB}" dt="2020-09-16T07:35:03.809" v="3"/>
        <pc:sldMasterMkLst>
          <pc:docMk/>
          <pc:sldMasterMk cId="1575009313" sldId="2147483686"/>
        </pc:sldMasterMkLst>
        <pc:sldLayoutChg chg="add del">
          <pc:chgData name="吳理莉" userId="S::113904@o365.tku.edu.tw::23e0efc4-341d-499b-8817-2c77d0e39458" providerId="AD" clId="Web-{CDAD4984-581B-47F4-8F7C-5E35B61906BB}" dt="2020-09-16T07:35:03.809" v="3"/>
          <pc:sldLayoutMkLst>
            <pc:docMk/>
            <pc:sldMasterMk cId="1575009313" sldId="2147483686"/>
            <pc:sldLayoutMk cId="2688057719" sldId="2147483675"/>
          </pc:sldLayoutMkLst>
        </pc:sldLayoutChg>
        <pc:sldLayoutChg chg="add del">
          <pc:chgData name="吳理莉" userId="S::113904@o365.tku.edu.tw::23e0efc4-341d-499b-8817-2c77d0e39458" providerId="AD" clId="Web-{CDAD4984-581B-47F4-8F7C-5E35B61906BB}" dt="2020-09-16T07:35:03.809" v="3"/>
          <pc:sldLayoutMkLst>
            <pc:docMk/>
            <pc:sldMasterMk cId="1575009313" sldId="2147483686"/>
            <pc:sldLayoutMk cId="3287341974" sldId="2147483676"/>
          </pc:sldLayoutMkLst>
        </pc:sldLayoutChg>
        <pc:sldLayoutChg chg="add del">
          <pc:chgData name="吳理莉" userId="S::113904@o365.tku.edu.tw::23e0efc4-341d-499b-8817-2c77d0e39458" providerId="AD" clId="Web-{CDAD4984-581B-47F4-8F7C-5E35B61906BB}" dt="2020-09-16T07:35:03.809" v="3"/>
          <pc:sldLayoutMkLst>
            <pc:docMk/>
            <pc:sldMasterMk cId="1575009313" sldId="2147483686"/>
            <pc:sldLayoutMk cId="4128412153" sldId="2147483677"/>
          </pc:sldLayoutMkLst>
        </pc:sldLayoutChg>
        <pc:sldLayoutChg chg="add del">
          <pc:chgData name="吳理莉" userId="S::113904@o365.tku.edu.tw::23e0efc4-341d-499b-8817-2c77d0e39458" providerId="AD" clId="Web-{CDAD4984-581B-47F4-8F7C-5E35B61906BB}" dt="2020-09-16T07:35:03.809" v="3"/>
          <pc:sldLayoutMkLst>
            <pc:docMk/>
            <pc:sldMasterMk cId="1575009313" sldId="2147483686"/>
            <pc:sldLayoutMk cId="2226141154" sldId="2147483678"/>
          </pc:sldLayoutMkLst>
        </pc:sldLayoutChg>
        <pc:sldLayoutChg chg="add del">
          <pc:chgData name="吳理莉" userId="S::113904@o365.tku.edu.tw::23e0efc4-341d-499b-8817-2c77d0e39458" providerId="AD" clId="Web-{CDAD4984-581B-47F4-8F7C-5E35B61906BB}" dt="2020-09-16T07:35:03.809" v="3"/>
          <pc:sldLayoutMkLst>
            <pc:docMk/>
            <pc:sldMasterMk cId="1575009313" sldId="2147483686"/>
            <pc:sldLayoutMk cId="2260513976" sldId="2147483679"/>
          </pc:sldLayoutMkLst>
        </pc:sldLayoutChg>
        <pc:sldLayoutChg chg="add del">
          <pc:chgData name="吳理莉" userId="S::113904@o365.tku.edu.tw::23e0efc4-341d-499b-8817-2c77d0e39458" providerId="AD" clId="Web-{CDAD4984-581B-47F4-8F7C-5E35B61906BB}" dt="2020-09-16T07:35:03.809" v="3"/>
          <pc:sldLayoutMkLst>
            <pc:docMk/>
            <pc:sldMasterMk cId="1575009313" sldId="2147483686"/>
            <pc:sldLayoutMk cId="1546814743" sldId="2147483680"/>
          </pc:sldLayoutMkLst>
        </pc:sldLayoutChg>
        <pc:sldLayoutChg chg="add del">
          <pc:chgData name="吳理莉" userId="S::113904@o365.tku.edu.tw::23e0efc4-341d-499b-8817-2c77d0e39458" providerId="AD" clId="Web-{CDAD4984-581B-47F4-8F7C-5E35B61906BB}" dt="2020-09-16T07:35:03.809" v="3"/>
          <pc:sldLayoutMkLst>
            <pc:docMk/>
            <pc:sldMasterMk cId="1575009313" sldId="2147483686"/>
            <pc:sldLayoutMk cId="1734606971" sldId="2147483681"/>
          </pc:sldLayoutMkLst>
        </pc:sldLayoutChg>
        <pc:sldLayoutChg chg="add del">
          <pc:chgData name="吳理莉" userId="S::113904@o365.tku.edu.tw::23e0efc4-341d-499b-8817-2c77d0e39458" providerId="AD" clId="Web-{CDAD4984-581B-47F4-8F7C-5E35B61906BB}" dt="2020-09-16T07:35:03.809" v="3"/>
          <pc:sldLayoutMkLst>
            <pc:docMk/>
            <pc:sldMasterMk cId="1575009313" sldId="2147483686"/>
            <pc:sldLayoutMk cId="1811563049" sldId="2147483682"/>
          </pc:sldLayoutMkLst>
        </pc:sldLayoutChg>
        <pc:sldLayoutChg chg="add del">
          <pc:chgData name="吳理莉" userId="S::113904@o365.tku.edu.tw::23e0efc4-341d-499b-8817-2c77d0e39458" providerId="AD" clId="Web-{CDAD4984-581B-47F4-8F7C-5E35B61906BB}" dt="2020-09-16T07:35:03.809" v="3"/>
          <pc:sldLayoutMkLst>
            <pc:docMk/>
            <pc:sldMasterMk cId="1575009313" sldId="2147483686"/>
            <pc:sldLayoutMk cId="2310412824" sldId="2147483683"/>
          </pc:sldLayoutMkLst>
        </pc:sldLayoutChg>
        <pc:sldLayoutChg chg="add del">
          <pc:chgData name="吳理莉" userId="S::113904@o365.tku.edu.tw::23e0efc4-341d-499b-8817-2c77d0e39458" providerId="AD" clId="Web-{CDAD4984-581B-47F4-8F7C-5E35B61906BB}" dt="2020-09-16T07:35:03.809" v="3"/>
          <pc:sldLayoutMkLst>
            <pc:docMk/>
            <pc:sldMasterMk cId="1575009313" sldId="2147483686"/>
            <pc:sldLayoutMk cId="2754739486" sldId="2147483684"/>
          </pc:sldLayoutMkLst>
        </pc:sldLayoutChg>
        <pc:sldLayoutChg chg="add del">
          <pc:chgData name="吳理莉" userId="S::113904@o365.tku.edu.tw::23e0efc4-341d-499b-8817-2c77d0e39458" providerId="AD" clId="Web-{CDAD4984-581B-47F4-8F7C-5E35B61906BB}" dt="2020-09-16T07:35:03.809" v="3"/>
          <pc:sldLayoutMkLst>
            <pc:docMk/>
            <pc:sldMasterMk cId="1575009313" sldId="2147483686"/>
            <pc:sldLayoutMk cId="4188820507" sldId="2147483685"/>
          </pc:sldLayoutMkLst>
        </pc:sldLayoutChg>
      </pc:sldMasterChg>
      <pc:sldMasterChg chg="add del addSldLayout delSldLayout">
        <pc:chgData name="吳理莉" userId="S::113904@o365.tku.edu.tw::23e0efc4-341d-499b-8817-2c77d0e39458" providerId="AD" clId="Web-{CDAD4984-581B-47F4-8F7C-5E35B61906BB}" dt="2020-09-16T07:35:00.575" v="1"/>
        <pc:sldMasterMkLst>
          <pc:docMk/>
          <pc:sldMasterMk cId="2960275035" sldId="2147483699"/>
        </pc:sldMasterMkLst>
        <pc:sldLayoutChg chg="add del">
          <pc:chgData name="吳理莉" userId="S::113904@o365.tku.edu.tw::23e0efc4-341d-499b-8817-2c77d0e39458" providerId="AD" clId="Web-{CDAD4984-581B-47F4-8F7C-5E35B61906BB}" dt="2020-09-16T07:35:00.575" v="1"/>
          <pc:sldLayoutMkLst>
            <pc:docMk/>
            <pc:sldMasterMk cId="2960275035" sldId="2147483699"/>
            <pc:sldLayoutMk cId="1043804447" sldId="2147483688"/>
          </pc:sldLayoutMkLst>
        </pc:sldLayoutChg>
        <pc:sldLayoutChg chg="add del">
          <pc:chgData name="吳理莉" userId="S::113904@o365.tku.edu.tw::23e0efc4-341d-499b-8817-2c77d0e39458" providerId="AD" clId="Web-{CDAD4984-581B-47F4-8F7C-5E35B61906BB}" dt="2020-09-16T07:35:00.575" v="1"/>
          <pc:sldLayoutMkLst>
            <pc:docMk/>
            <pc:sldMasterMk cId="2960275035" sldId="2147483699"/>
            <pc:sldLayoutMk cId="3742682922" sldId="2147483689"/>
          </pc:sldLayoutMkLst>
        </pc:sldLayoutChg>
        <pc:sldLayoutChg chg="add del">
          <pc:chgData name="吳理莉" userId="S::113904@o365.tku.edu.tw::23e0efc4-341d-499b-8817-2c77d0e39458" providerId="AD" clId="Web-{CDAD4984-581B-47F4-8F7C-5E35B61906BB}" dt="2020-09-16T07:35:00.575" v="1"/>
          <pc:sldLayoutMkLst>
            <pc:docMk/>
            <pc:sldMasterMk cId="2960275035" sldId="2147483699"/>
            <pc:sldLayoutMk cId="725383128" sldId="2147483690"/>
          </pc:sldLayoutMkLst>
        </pc:sldLayoutChg>
        <pc:sldLayoutChg chg="add del">
          <pc:chgData name="吳理莉" userId="S::113904@o365.tku.edu.tw::23e0efc4-341d-499b-8817-2c77d0e39458" providerId="AD" clId="Web-{CDAD4984-581B-47F4-8F7C-5E35B61906BB}" dt="2020-09-16T07:35:00.575" v="1"/>
          <pc:sldLayoutMkLst>
            <pc:docMk/>
            <pc:sldMasterMk cId="2960275035" sldId="2147483699"/>
            <pc:sldLayoutMk cId="3906301602" sldId="2147483691"/>
          </pc:sldLayoutMkLst>
        </pc:sldLayoutChg>
        <pc:sldLayoutChg chg="add del">
          <pc:chgData name="吳理莉" userId="S::113904@o365.tku.edu.tw::23e0efc4-341d-499b-8817-2c77d0e39458" providerId="AD" clId="Web-{CDAD4984-581B-47F4-8F7C-5E35B61906BB}" dt="2020-09-16T07:35:00.575" v="1"/>
          <pc:sldLayoutMkLst>
            <pc:docMk/>
            <pc:sldMasterMk cId="2960275035" sldId="2147483699"/>
            <pc:sldLayoutMk cId="2612825635" sldId="2147483692"/>
          </pc:sldLayoutMkLst>
        </pc:sldLayoutChg>
        <pc:sldLayoutChg chg="add del">
          <pc:chgData name="吳理莉" userId="S::113904@o365.tku.edu.tw::23e0efc4-341d-499b-8817-2c77d0e39458" providerId="AD" clId="Web-{CDAD4984-581B-47F4-8F7C-5E35B61906BB}" dt="2020-09-16T07:35:00.575" v="1"/>
          <pc:sldLayoutMkLst>
            <pc:docMk/>
            <pc:sldMasterMk cId="2960275035" sldId="2147483699"/>
            <pc:sldLayoutMk cId="3103147673" sldId="2147483693"/>
          </pc:sldLayoutMkLst>
        </pc:sldLayoutChg>
        <pc:sldLayoutChg chg="add del">
          <pc:chgData name="吳理莉" userId="S::113904@o365.tku.edu.tw::23e0efc4-341d-499b-8817-2c77d0e39458" providerId="AD" clId="Web-{CDAD4984-581B-47F4-8F7C-5E35B61906BB}" dt="2020-09-16T07:35:00.575" v="1"/>
          <pc:sldLayoutMkLst>
            <pc:docMk/>
            <pc:sldMasterMk cId="2960275035" sldId="2147483699"/>
            <pc:sldLayoutMk cId="2633079313" sldId="2147483694"/>
          </pc:sldLayoutMkLst>
        </pc:sldLayoutChg>
        <pc:sldLayoutChg chg="add del">
          <pc:chgData name="吳理莉" userId="S::113904@o365.tku.edu.tw::23e0efc4-341d-499b-8817-2c77d0e39458" providerId="AD" clId="Web-{CDAD4984-581B-47F4-8F7C-5E35B61906BB}" dt="2020-09-16T07:35:00.575" v="1"/>
          <pc:sldLayoutMkLst>
            <pc:docMk/>
            <pc:sldMasterMk cId="2960275035" sldId="2147483699"/>
            <pc:sldLayoutMk cId="3821944785" sldId="2147483695"/>
          </pc:sldLayoutMkLst>
        </pc:sldLayoutChg>
        <pc:sldLayoutChg chg="add del">
          <pc:chgData name="吳理莉" userId="S::113904@o365.tku.edu.tw::23e0efc4-341d-499b-8817-2c77d0e39458" providerId="AD" clId="Web-{CDAD4984-581B-47F4-8F7C-5E35B61906BB}" dt="2020-09-16T07:35:00.575" v="1"/>
          <pc:sldLayoutMkLst>
            <pc:docMk/>
            <pc:sldMasterMk cId="2960275035" sldId="2147483699"/>
            <pc:sldLayoutMk cId="3122191781" sldId="2147483696"/>
          </pc:sldLayoutMkLst>
        </pc:sldLayoutChg>
        <pc:sldLayoutChg chg="add del">
          <pc:chgData name="吳理莉" userId="S::113904@o365.tku.edu.tw::23e0efc4-341d-499b-8817-2c77d0e39458" providerId="AD" clId="Web-{CDAD4984-581B-47F4-8F7C-5E35B61906BB}" dt="2020-09-16T07:35:00.575" v="1"/>
          <pc:sldLayoutMkLst>
            <pc:docMk/>
            <pc:sldMasterMk cId="2960275035" sldId="2147483699"/>
            <pc:sldLayoutMk cId="497994782" sldId="2147483697"/>
          </pc:sldLayoutMkLst>
        </pc:sldLayoutChg>
        <pc:sldLayoutChg chg="add del">
          <pc:chgData name="吳理莉" userId="S::113904@o365.tku.edu.tw::23e0efc4-341d-499b-8817-2c77d0e39458" providerId="AD" clId="Web-{CDAD4984-581B-47F4-8F7C-5E35B61906BB}" dt="2020-09-16T07:35:00.575" v="1"/>
          <pc:sldLayoutMkLst>
            <pc:docMk/>
            <pc:sldMasterMk cId="2960275035" sldId="2147483699"/>
            <pc:sldLayoutMk cId="2427832495" sldId="2147483698"/>
          </pc:sldLayoutMkLst>
        </pc:sldLayoutChg>
      </pc:sldMasterChg>
      <pc:sldMasterChg chg="add del addSldLayout delSldLayout">
        <pc:chgData name="吳理莉" userId="S::113904@o365.tku.edu.tw::23e0efc4-341d-499b-8817-2c77d0e39458" providerId="AD" clId="Web-{CDAD4984-581B-47F4-8F7C-5E35B61906BB}" dt="2020-09-16T07:35:19.653" v="7"/>
        <pc:sldMasterMkLst>
          <pc:docMk/>
          <pc:sldMasterMk cId="741345374" sldId="2147483744"/>
        </pc:sldMasterMkLst>
        <pc:sldLayoutChg chg="add del">
          <pc:chgData name="吳理莉" userId="S::113904@o365.tku.edu.tw::23e0efc4-341d-499b-8817-2c77d0e39458" providerId="AD" clId="Web-{CDAD4984-581B-47F4-8F7C-5E35B61906BB}" dt="2020-09-16T07:35:19.653" v="7"/>
          <pc:sldLayoutMkLst>
            <pc:docMk/>
            <pc:sldMasterMk cId="741345374" sldId="2147483744"/>
            <pc:sldLayoutMk cId="2822077650" sldId="2147483733"/>
          </pc:sldLayoutMkLst>
        </pc:sldLayoutChg>
        <pc:sldLayoutChg chg="add del">
          <pc:chgData name="吳理莉" userId="S::113904@o365.tku.edu.tw::23e0efc4-341d-499b-8817-2c77d0e39458" providerId="AD" clId="Web-{CDAD4984-581B-47F4-8F7C-5E35B61906BB}" dt="2020-09-16T07:35:19.653" v="7"/>
          <pc:sldLayoutMkLst>
            <pc:docMk/>
            <pc:sldMasterMk cId="741345374" sldId="2147483744"/>
            <pc:sldLayoutMk cId="350258760" sldId="2147483734"/>
          </pc:sldLayoutMkLst>
        </pc:sldLayoutChg>
        <pc:sldLayoutChg chg="add del">
          <pc:chgData name="吳理莉" userId="S::113904@o365.tku.edu.tw::23e0efc4-341d-499b-8817-2c77d0e39458" providerId="AD" clId="Web-{CDAD4984-581B-47F4-8F7C-5E35B61906BB}" dt="2020-09-16T07:35:19.653" v="7"/>
          <pc:sldLayoutMkLst>
            <pc:docMk/>
            <pc:sldMasterMk cId="741345374" sldId="2147483744"/>
            <pc:sldLayoutMk cId="4026185893" sldId="2147483735"/>
          </pc:sldLayoutMkLst>
        </pc:sldLayoutChg>
        <pc:sldLayoutChg chg="add del">
          <pc:chgData name="吳理莉" userId="S::113904@o365.tku.edu.tw::23e0efc4-341d-499b-8817-2c77d0e39458" providerId="AD" clId="Web-{CDAD4984-581B-47F4-8F7C-5E35B61906BB}" dt="2020-09-16T07:35:19.653" v="7"/>
          <pc:sldLayoutMkLst>
            <pc:docMk/>
            <pc:sldMasterMk cId="741345374" sldId="2147483744"/>
            <pc:sldLayoutMk cId="2424840308" sldId="2147483736"/>
          </pc:sldLayoutMkLst>
        </pc:sldLayoutChg>
        <pc:sldLayoutChg chg="add del">
          <pc:chgData name="吳理莉" userId="S::113904@o365.tku.edu.tw::23e0efc4-341d-499b-8817-2c77d0e39458" providerId="AD" clId="Web-{CDAD4984-581B-47F4-8F7C-5E35B61906BB}" dt="2020-09-16T07:35:19.653" v="7"/>
          <pc:sldLayoutMkLst>
            <pc:docMk/>
            <pc:sldMasterMk cId="741345374" sldId="2147483744"/>
            <pc:sldLayoutMk cId="1129614388" sldId="2147483737"/>
          </pc:sldLayoutMkLst>
        </pc:sldLayoutChg>
        <pc:sldLayoutChg chg="add del">
          <pc:chgData name="吳理莉" userId="S::113904@o365.tku.edu.tw::23e0efc4-341d-499b-8817-2c77d0e39458" providerId="AD" clId="Web-{CDAD4984-581B-47F4-8F7C-5E35B61906BB}" dt="2020-09-16T07:35:19.653" v="7"/>
          <pc:sldLayoutMkLst>
            <pc:docMk/>
            <pc:sldMasterMk cId="741345374" sldId="2147483744"/>
            <pc:sldLayoutMk cId="62446043" sldId="2147483738"/>
          </pc:sldLayoutMkLst>
        </pc:sldLayoutChg>
        <pc:sldLayoutChg chg="add del">
          <pc:chgData name="吳理莉" userId="S::113904@o365.tku.edu.tw::23e0efc4-341d-499b-8817-2c77d0e39458" providerId="AD" clId="Web-{CDAD4984-581B-47F4-8F7C-5E35B61906BB}" dt="2020-09-16T07:35:19.653" v="7"/>
          <pc:sldLayoutMkLst>
            <pc:docMk/>
            <pc:sldMasterMk cId="741345374" sldId="2147483744"/>
            <pc:sldLayoutMk cId="2930101774" sldId="2147483739"/>
          </pc:sldLayoutMkLst>
        </pc:sldLayoutChg>
        <pc:sldLayoutChg chg="add del">
          <pc:chgData name="吳理莉" userId="S::113904@o365.tku.edu.tw::23e0efc4-341d-499b-8817-2c77d0e39458" providerId="AD" clId="Web-{CDAD4984-581B-47F4-8F7C-5E35B61906BB}" dt="2020-09-16T07:35:19.653" v="7"/>
          <pc:sldLayoutMkLst>
            <pc:docMk/>
            <pc:sldMasterMk cId="741345374" sldId="2147483744"/>
            <pc:sldLayoutMk cId="2739920825" sldId="2147483740"/>
          </pc:sldLayoutMkLst>
        </pc:sldLayoutChg>
        <pc:sldLayoutChg chg="add del">
          <pc:chgData name="吳理莉" userId="S::113904@o365.tku.edu.tw::23e0efc4-341d-499b-8817-2c77d0e39458" providerId="AD" clId="Web-{CDAD4984-581B-47F4-8F7C-5E35B61906BB}" dt="2020-09-16T07:35:19.653" v="7"/>
          <pc:sldLayoutMkLst>
            <pc:docMk/>
            <pc:sldMasterMk cId="741345374" sldId="2147483744"/>
            <pc:sldLayoutMk cId="2541791685" sldId="2147483741"/>
          </pc:sldLayoutMkLst>
        </pc:sldLayoutChg>
        <pc:sldLayoutChg chg="add del">
          <pc:chgData name="吳理莉" userId="S::113904@o365.tku.edu.tw::23e0efc4-341d-499b-8817-2c77d0e39458" providerId="AD" clId="Web-{CDAD4984-581B-47F4-8F7C-5E35B61906BB}" dt="2020-09-16T07:35:19.653" v="7"/>
          <pc:sldLayoutMkLst>
            <pc:docMk/>
            <pc:sldMasterMk cId="741345374" sldId="2147483744"/>
            <pc:sldLayoutMk cId="3643809214" sldId="2147483742"/>
          </pc:sldLayoutMkLst>
        </pc:sldLayoutChg>
        <pc:sldLayoutChg chg="add del">
          <pc:chgData name="吳理莉" userId="S::113904@o365.tku.edu.tw::23e0efc4-341d-499b-8817-2c77d0e39458" providerId="AD" clId="Web-{CDAD4984-581B-47F4-8F7C-5E35B61906BB}" dt="2020-09-16T07:35:19.653" v="7"/>
          <pc:sldLayoutMkLst>
            <pc:docMk/>
            <pc:sldMasterMk cId="741345374" sldId="2147483744"/>
            <pc:sldLayoutMk cId="4137521590" sldId="2147483743"/>
          </pc:sldLayoutMkLst>
        </pc:sldLayoutChg>
      </pc:sldMaster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11CDD60-E5C0-491F-A24A-F428CD4DB575}" type="doc">
      <dgm:prSet loTypeId="urn:microsoft.com/office/officeart/2005/8/layout/list1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zh-TW" altLang="en-US"/>
        </a:p>
      </dgm:t>
    </dgm:pt>
    <dgm:pt modelId="{9776E54C-18EE-4B23-9D59-8A05C2663DB6}">
      <dgm:prSet phldrT="[文字]" custT="1"/>
      <dgm:spPr/>
      <dgm:t>
        <a:bodyPr/>
        <a:lstStyle/>
        <a:p>
          <a:r>
            <a:rPr lang="zh-TW" altLang="en-US" sz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流通櫃台停止服務時，善用自助借書機借書</a:t>
          </a:r>
          <a:endParaRPr lang="zh-TW" altLang="en-US" sz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9226EFAA-7F78-4BDB-86FA-BEE69D8E031C}" type="parTrans" cxnId="{F5162FB7-5C65-44AC-BF19-51D01CE7850D}">
      <dgm:prSet/>
      <dgm:spPr/>
      <dgm:t>
        <a:bodyPr/>
        <a:lstStyle/>
        <a:p>
          <a:endParaRPr lang="zh-TW" altLang="en-US" sz="2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96A84BB2-0669-4170-8A86-615A597A739A}" type="sibTrans" cxnId="{F5162FB7-5C65-44AC-BF19-51D01CE7850D}">
      <dgm:prSet/>
      <dgm:spPr/>
      <dgm:t>
        <a:bodyPr/>
        <a:lstStyle/>
        <a:p>
          <a:endParaRPr lang="zh-TW" altLang="en-US" sz="2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B4A10E41-BFCA-4B4A-9EEB-67BFB47254F1}">
      <dgm:prSet phldrT="[文字]" custT="1"/>
      <dgm:spPr/>
      <dgm:t>
        <a:bodyPr/>
        <a:lstStyle/>
        <a:p>
          <a:r>
            <a:rPr lang="zh-TW" altLang="en-US" sz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還書可善用還書箱</a:t>
          </a:r>
          <a:r>
            <a:rPr lang="en-US" altLang="zh-TW" sz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/</a:t>
          </a:r>
          <a:r>
            <a:rPr lang="zh-TW" altLang="en-US" sz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還書口</a:t>
          </a:r>
          <a:endParaRPr lang="zh-TW" altLang="en-US" sz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38A1ECB0-D9DB-49D6-A88A-4D9CEA537CDA}" type="parTrans" cxnId="{0D002F3A-E522-4A2A-B499-4BBD1F66CC43}">
      <dgm:prSet/>
      <dgm:spPr/>
      <dgm:t>
        <a:bodyPr/>
        <a:lstStyle/>
        <a:p>
          <a:endParaRPr lang="zh-TW" altLang="en-US" sz="2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BA91B16E-8150-4222-9A3C-BB10993D2968}" type="sibTrans" cxnId="{0D002F3A-E522-4A2A-B499-4BBD1F66CC43}">
      <dgm:prSet/>
      <dgm:spPr/>
      <dgm:t>
        <a:bodyPr/>
        <a:lstStyle/>
        <a:p>
          <a:endParaRPr lang="zh-TW" altLang="en-US" sz="2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7CCDBEB7-ECB0-420F-8245-81C0D9F68153}">
      <dgm:prSet phldrT="[文字]" custT="1"/>
      <dgm:spPr/>
      <dgm:t>
        <a:bodyPr/>
        <a:lstStyle/>
        <a:p>
          <a:r>
            <a:rPr lang="zh-TW" altLang="en-US" sz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非書資料室不開放時段，可至</a:t>
          </a:r>
          <a:r>
            <a:rPr lang="en-US" altLang="zh-TW" sz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2</a:t>
          </a:r>
          <a:r>
            <a:rPr lang="zh-TW" altLang="en-US" sz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樓櫃台歸還</a:t>
          </a:r>
          <a:endParaRPr lang="zh-TW" altLang="en-US" sz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2F17917C-A559-467D-91A6-E26C14F972A4}" type="parTrans" cxnId="{5AB5A5FA-CE0E-47D7-BEA6-EE3E75B9C87B}">
      <dgm:prSet/>
      <dgm:spPr/>
      <dgm:t>
        <a:bodyPr/>
        <a:lstStyle/>
        <a:p>
          <a:endParaRPr lang="zh-TW" altLang="en-US" sz="2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6A7BBDB-7098-4E2D-BC6A-7B8ADB230212}" type="sibTrans" cxnId="{5AB5A5FA-CE0E-47D7-BEA6-EE3E75B9C87B}">
      <dgm:prSet/>
      <dgm:spPr/>
      <dgm:t>
        <a:bodyPr/>
        <a:lstStyle/>
        <a:p>
          <a:endParaRPr lang="zh-TW" altLang="en-US" sz="2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23DC1AED-5EDF-46BD-BFE4-8633D3B4E41A}">
      <dgm:prSet phldrT="[文字]" custT="1"/>
      <dgm:spPr/>
      <dgm:t>
        <a:bodyPr/>
        <a:lstStyle/>
        <a:p>
          <a:r>
            <a:rPr lang="zh-TW" altLang="en-US" sz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非書資料歸還，請勿投入還書箱</a:t>
          </a:r>
          <a:endParaRPr lang="zh-TW" altLang="en-US" sz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B4BB00A0-EC77-426B-B9BA-EF1E1666349C}" type="parTrans" cxnId="{7A69B317-7CB2-45A4-A131-DB321C3F3ABD}">
      <dgm:prSet/>
      <dgm:spPr/>
      <dgm:t>
        <a:bodyPr/>
        <a:lstStyle/>
        <a:p>
          <a:endParaRPr lang="zh-TW" altLang="en-US" sz="2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8D22BC9C-C33F-4E09-87AB-648130531778}" type="sibTrans" cxnId="{7A69B317-7CB2-45A4-A131-DB321C3F3ABD}">
      <dgm:prSet/>
      <dgm:spPr/>
      <dgm:t>
        <a:bodyPr/>
        <a:lstStyle/>
        <a:p>
          <a:endParaRPr lang="zh-TW" altLang="en-US" sz="2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C6C71AF5-3141-480C-BF53-AEF231C222ED}" type="pres">
      <dgm:prSet presAssocID="{411CDD60-E5C0-491F-A24A-F428CD4DB575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E82D7726-A51E-42E4-8E24-F99511E0C42C}" type="pres">
      <dgm:prSet presAssocID="{9776E54C-18EE-4B23-9D59-8A05C2663DB6}" presName="parentLin" presStyleCnt="0"/>
      <dgm:spPr/>
      <dgm:t>
        <a:bodyPr/>
        <a:lstStyle/>
        <a:p>
          <a:endParaRPr lang="zh-TW" altLang="en-US"/>
        </a:p>
      </dgm:t>
    </dgm:pt>
    <dgm:pt modelId="{F114BF4C-D504-4A63-B039-5ADE2B473D0A}" type="pres">
      <dgm:prSet presAssocID="{9776E54C-18EE-4B23-9D59-8A05C2663DB6}" presName="parentLeftMargin" presStyleLbl="node1" presStyleIdx="0" presStyleCnt="4"/>
      <dgm:spPr/>
      <dgm:t>
        <a:bodyPr/>
        <a:lstStyle/>
        <a:p>
          <a:endParaRPr lang="zh-TW" altLang="en-US"/>
        </a:p>
      </dgm:t>
    </dgm:pt>
    <dgm:pt modelId="{B5A10582-2D74-4F0C-9B2C-3F7E103788F3}" type="pres">
      <dgm:prSet presAssocID="{9776E54C-18EE-4B23-9D59-8A05C2663DB6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40B48B7C-A2BF-4A40-A469-03A911FF316C}" type="pres">
      <dgm:prSet presAssocID="{9776E54C-18EE-4B23-9D59-8A05C2663DB6}" presName="negativeSpace" presStyleCnt="0"/>
      <dgm:spPr/>
      <dgm:t>
        <a:bodyPr/>
        <a:lstStyle/>
        <a:p>
          <a:endParaRPr lang="zh-TW" altLang="en-US"/>
        </a:p>
      </dgm:t>
    </dgm:pt>
    <dgm:pt modelId="{038911FF-0B09-46CC-AFE0-4E29B4167186}" type="pres">
      <dgm:prSet presAssocID="{9776E54C-18EE-4B23-9D59-8A05C2663DB6}" presName="childText" presStyleLbl="conFgAcc1" presStyleIdx="0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3BE5F07-5AEF-4173-8B10-40DADB85E66F}" type="pres">
      <dgm:prSet presAssocID="{96A84BB2-0669-4170-8A86-615A597A739A}" presName="spaceBetweenRectangles" presStyleCnt="0"/>
      <dgm:spPr/>
      <dgm:t>
        <a:bodyPr/>
        <a:lstStyle/>
        <a:p>
          <a:endParaRPr lang="zh-TW" altLang="en-US"/>
        </a:p>
      </dgm:t>
    </dgm:pt>
    <dgm:pt modelId="{C479C319-BE72-40FC-8009-C7377948B709}" type="pres">
      <dgm:prSet presAssocID="{B4A10E41-BFCA-4B4A-9EEB-67BFB47254F1}" presName="parentLin" presStyleCnt="0"/>
      <dgm:spPr/>
      <dgm:t>
        <a:bodyPr/>
        <a:lstStyle/>
        <a:p>
          <a:endParaRPr lang="zh-TW" altLang="en-US"/>
        </a:p>
      </dgm:t>
    </dgm:pt>
    <dgm:pt modelId="{F3E96015-BBCC-4FDF-B303-F0B9B9DFC8EF}" type="pres">
      <dgm:prSet presAssocID="{B4A10E41-BFCA-4B4A-9EEB-67BFB47254F1}" presName="parentLeftMargin" presStyleLbl="node1" presStyleIdx="0" presStyleCnt="4"/>
      <dgm:spPr/>
      <dgm:t>
        <a:bodyPr/>
        <a:lstStyle/>
        <a:p>
          <a:endParaRPr lang="zh-TW" altLang="en-US"/>
        </a:p>
      </dgm:t>
    </dgm:pt>
    <dgm:pt modelId="{EF33D27F-02D4-4FCC-BC92-5FD2EEFD4AA6}" type="pres">
      <dgm:prSet presAssocID="{B4A10E41-BFCA-4B4A-9EEB-67BFB47254F1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FE874AA-A59D-475F-92FD-46F3EAFD7891}" type="pres">
      <dgm:prSet presAssocID="{B4A10E41-BFCA-4B4A-9EEB-67BFB47254F1}" presName="negativeSpace" presStyleCnt="0"/>
      <dgm:spPr/>
      <dgm:t>
        <a:bodyPr/>
        <a:lstStyle/>
        <a:p>
          <a:endParaRPr lang="zh-TW" altLang="en-US"/>
        </a:p>
      </dgm:t>
    </dgm:pt>
    <dgm:pt modelId="{AF8380DF-2C61-49E0-81BE-ACB077576AD1}" type="pres">
      <dgm:prSet presAssocID="{B4A10E41-BFCA-4B4A-9EEB-67BFB47254F1}" presName="childText" presStyleLbl="conFgAcc1" presStyleIdx="1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5C3CC53-41AA-4379-9880-8ED1CC8703AA}" type="pres">
      <dgm:prSet presAssocID="{BA91B16E-8150-4222-9A3C-BB10993D2968}" presName="spaceBetweenRectangles" presStyleCnt="0"/>
      <dgm:spPr/>
      <dgm:t>
        <a:bodyPr/>
        <a:lstStyle/>
        <a:p>
          <a:endParaRPr lang="zh-TW" altLang="en-US"/>
        </a:p>
      </dgm:t>
    </dgm:pt>
    <dgm:pt modelId="{7F99AB64-4969-49E8-B256-9D1D9A97DAAE}" type="pres">
      <dgm:prSet presAssocID="{7CCDBEB7-ECB0-420F-8245-81C0D9F68153}" presName="parentLin" presStyleCnt="0"/>
      <dgm:spPr/>
      <dgm:t>
        <a:bodyPr/>
        <a:lstStyle/>
        <a:p>
          <a:endParaRPr lang="zh-TW" altLang="en-US"/>
        </a:p>
      </dgm:t>
    </dgm:pt>
    <dgm:pt modelId="{F4309EEC-A8AE-4831-A876-505CF8DE0AC7}" type="pres">
      <dgm:prSet presAssocID="{7CCDBEB7-ECB0-420F-8245-81C0D9F68153}" presName="parentLeftMargin" presStyleLbl="node1" presStyleIdx="1" presStyleCnt="4"/>
      <dgm:spPr/>
      <dgm:t>
        <a:bodyPr/>
        <a:lstStyle/>
        <a:p>
          <a:endParaRPr lang="zh-TW" altLang="en-US"/>
        </a:p>
      </dgm:t>
    </dgm:pt>
    <dgm:pt modelId="{E0FC183B-9483-4794-A2E1-A537C3A61571}" type="pres">
      <dgm:prSet presAssocID="{7CCDBEB7-ECB0-420F-8245-81C0D9F68153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39031A3-787C-40BE-A5BB-15A85B18E320}" type="pres">
      <dgm:prSet presAssocID="{7CCDBEB7-ECB0-420F-8245-81C0D9F68153}" presName="negativeSpace" presStyleCnt="0"/>
      <dgm:spPr/>
      <dgm:t>
        <a:bodyPr/>
        <a:lstStyle/>
        <a:p>
          <a:endParaRPr lang="zh-TW" altLang="en-US"/>
        </a:p>
      </dgm:t>
    </dgm:pt>
    <dgm:pt modelId="{51161A4F-624C-47F6-A869-D04AE283B921}" type="pres">
      <dgm:prSet presAssocID="{7CCDBEB7-ECB0-420F-8245-81C0D9F68153}" presName="childText" presStyleLbl="conFgAcc1" presStyleIdx="2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FBAFD63-CD63-41FA-BCA3-98C470EDCEE7}" type="pres">
      <dgm:prSet presAssocID="{D6A7BBDB-7098-4E2D-BC6A-7B8ADB230212}" presName="spaceBetweenRectangles" presStyleCnt="0"/>
      <dgm:spPr/>
      <dgm:t>
        <a:bodyPr/>
        <a:lstStyle/>
        <a:p>
          <a:endParaRPr lang="zh-TW" altLang="en-US"/>
        </a:p>
      </dgm:t>
    </dgm:pt>
    <dgm:pt modelId="{C0361960-4DA5-4868-A712-6D0AD386DAF8}" type="pres">
      <dgm:prSet presAssocID="{23DC1AED-5EDF-46BD-BFE4-8633D3B4E41A}" presName="parentLin" presStyleCnt="0"/>
      <dgm:spPr/>
      <dgm:t>
        <a:bodyPr/>
        <a:lstStyle/>
        <a:p>
          <a:endParaRPr lang="zh-TW" altLang="en-US"/>
        </a:p>
      </dgm:t>
    </dgm:pt>
    <dgm:pt modelId="{935B5373-4E22-462F-90D7-45230BF5520A}" type="pres">
      <dgm:prSet presAssocID="{23DC1AED-5EDF-46BD-BFE4-8633D3B4E41A}" presName="parentLeftMargin" presStyleLbl="node1" presStyleIdx="2" presStyleCnt="4"/>
      <dgm:spPr/>
      <dgm:t>
        <a:bodyPr/>
        <a:lstStyle/>
        <a:p>
          <a:endParaRPr lang="zh-TW" altLang="en-US"/>
        </a:p>
      </dgm:t>
    </dgm:pt>
    <dgm:pt modelId="{E32B8035-87D8-494D-BAAA-4083E139CB4E}" type="pres">
      <dgm:prSet presAssocID="{23DC1AED-5EDF-46BD-BFE4-8633D3B4E41A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9B36912-65FC-4262-B825-392348293E9D}" type="pres">
      <dgm:prSet presAssocID="{23DC1AED-5EDF-46BD-BFE4-8633D3B4E41A}" presName="negativeSpace" presStyleCnt="0"/>
      <dgm:spPr/>
      <dgm:t>
        <a:bodyPr/>
        <a:lstStyle/>
        <a:p>
          <a:endParaRPr lang="zh-TW" altLang="en-US"/>
        </a:p>
      </dgm:t>
    </dgm:pt>
    <dgm:pt modelId="{E9AFC40B-F8F6-45E1-8127-B13E6B8B5D8E}" type="pres">
      <dgm:prSet presAssocID="{23DC1AED-5EDF-46BD-BFE4-8633D3B4E41A}" presName="childText" presStyleLbl="conFgAcc1" presStyleIdx="3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A119F0D0-B6BB-402C-9EA0-46774BE03AD4}" type="presOf" srcId="{9776E54C-18EE-4B23-9D59-8A05C2663DB6}" destId="{F114BF4C-D504-4A63-B039-5ADE2B473D0A}" srcOrd="0" destOrd="0" presId="urn:microsoft.com/office/officeart/2005/8/layout/list1"/>
    <dgm:cxn modelId="{5AB5A5FA-CE0E-47D7-BEA6-EE3E75B9C87B}" srcId="{411CDD60-E5C0-491F-A24A-F428CD4DB575}" destId="{7CCDBEB7-ECB0-420F-8245-81C0D9F68153}" srcOrd="2" destOrd="0" parTransId="{2F17917C-A559-467D-91A6-E26C14F972A4}" sibTransId="{D6A7BBDB-7098-4E2D-BC6A-7B8ADB230212}"/>
    <dgm:cxn modelId="{94A8EBB0-3556-4970-90B6-DFB7C080D5BC}" type="presOf" srcId="{23DC1AED-5EDF-46BD-BFE4-8633D3B4E41A}" destId="{E32B8035-87D8-494D-BAAA-4083E139CB4E}" srcOrd="1" destOrd="0" presId="urn:microsoft.com/office/officeart/2005/8/layout/list1"/>
    <dgm:cxn modelId="{981400F5-32B7-41EF-BF32-32239233779C}" type="presOf" srcId="{7CCDBEB7-ECB0-420F-8245-81C0D9F68153}" destId="{E0FC183B-9483-4794-A2E1-A537C3A61571}" srcOrd="1" destOrd="0" presId="urn:microsoft.com/office/officeart/2005/8/layout/list1"/>
    <dgm:cxn modelId="{7A69B317-7CB2-45A4-A131-DB321C3F3ABD}" srcId="{411CDD60-E5C0-491F-A24A-F428CD4DB575}" destId="{23DC1AED-5EDF-46BD-BFE4-8633D3B4E41A}" srcOrd="3" destOrd="0" parTransId="{B4BB00A0-EC77-426B-B9BA-EF1E1666349C}" sibTransId="{8D22BC9C-C33F-4E09-87AB-648130531778}"/>
    <dgm:cxn modelId="{34F3A257-7CE5-4959-A6F6-941EB3617E89}" type="presOf" srcId="{9776E54C-18EE-4B23-9D59-8A05C2663DB6}" destId="{B5A10582-2D74-4F0C-9B2C-3F7E103788F3}" srcOrd="1" destOrd="0" presId="urn:microsoft.com/office/officeart/2005/8/layout/list1"/>
    <dgm:cxn modelId="{66E17451-F558-4BF2-9747-B01CC86F0F10}" type="presOf" srcId="{B4A10E41-BFCA-4B4A-9EEB-67BFB47254F1}" destId="{F3E96015-BBCC-4FDF-B303-F0B9B9DFC8EF}" srcOrd="0" destOrd="0" presId="urn:microsoft.com/office/officeart/2005/8/layout/list1"/>
    <dgm:cxn modelId="{9A5A4177-81BE-4B4F-9F5E-422A1983BCD6}" type="presOf" srcId="{B4A10E41-BFCA-4B4A-9EEB-67BFB47254F1}" destId="{EF33D27F-02D4-4FCC-BC92-5FD2EEFD4AA6}" srcOrd="1" destOrd="0" presId="urn:microsoft.com/office/officeart/2005/8/layout/list1"/>
    <dgm:cxn modelId="{F5162FB7-5C65-44AC-BF19-51D01CE7850D}" srcId="{411CDD60-E5C0-491F-A24A-F428CD4DB575}" destId="{9776E54C-18EE-4B23-9D59-8A05C2663DB6}" srcOrd="0" destOrd="0" parTransId="{9226EFAA-7F78-4BDB-86FA-BEE69D8E031C}" sibTransId="{96A84BB2-0669-4170-8A86-615A597A739A}"/>
    <dgm:cxn modelId="{54EAB680-36FA-4912-B9E7-7315E1C19695}" type="presOf" srcId="{7CCDBEB7-ECB0-420F-8245-81C0D9F68153}" destId="{F4309EEC-A8AE-4831-A876-505CF8DE0AC7}" srcOrd="0" destOrd="0" presId="urn:microsoft.com/office/officeart/2005/8/layout/list1"/>
    <dgm:cxn modelId="{0D002F3A-E522-4A2A-B499-4BBD1F66CC43}" srcId="{411CDD60-E5C0-491F-A24A-F428CD4DB575}" destId="{B4A10E41-BFCA-4B4A-9EEB-67BFB47254F1}" srcOrd="1" destOrd="0" parTransId="{38A1ECB0-D9DB-49D6-A88A-4D9CEA537CDA}" sibTransId="{BA91B16E-8150-4222-9A3C-BB10993D2968}"/>
    <dgm:cxn modelId="{52B00684-249D-48BA-8E11-A3E2DF9B9316}" type="presOf" srcId="{23DC1AED-5EDF-46BD-BFE4-8633D3B4E41A}" destId="{935B5373-4E22-462F-90D7-45230BF5520A}" srcOrd="0" destOrd="0" presId="urn:microsoft.com/office/officeart/2005/8/layout/list1"/>
    <dgm:cxn modelId="{CE458DEA-FAE8-4C16-A53C-C13525E0AA04}" type="presOf" srcId="{411CDD60-E5C0-491F-A24A-F428CD4DB575}" destId="{C6C71AF5-3141-480C-BF53-AEF231C222ED}" srcOrd="0" destOrd="0" presId="urn:microsoft.com/office/officeart/2005/8/layout/list1"/>
    <dgm:cxn modelId="{DF912FDE-E3CA-499F-AEA1-DF5997AA98EE}" type="presParOf" srcId="{C6C71AF5-3141-480C-BF53-AEF231C222ED}" destId="{E82D7726-A51E-42E4-8E24-F99511E0C42C}" srcOrd="0" destOrd="0" presId="urn:microsoft.com/office/officeart/2005/8/layout/list1"/>
    <dgm:cxn modelId="{1F944262-9B79-46E7-A8AF-96B22F26561C}" type="presParOf" srcId="{E82D7726-A51E-42E4-8E24-F99511E0C42C}" destId="{F114BF4C-D504-4A63-B039-5ADE2B473D0A}" srcOrd="0" destOrd="0" presId="urn:microsoft.com/office/officeart/2005/8/layout/list1"/>
    <dgm:cxn modelId="{63A15E10-3F33-4B5C-B593-249F7BBCBF2B}" type="presParOf" srcId="{E82D7726-A51E-42E4-8E24-F99511E0C42C}" destId="{B5A10582-2D74-4F0C-9B2C-3F7E103788F3}" srcOrd="1" destOrd="0" presId="urn:microsoft.com/office/officeart/2005/8/layout/list1"/>
    <dgm:cxn modelId="{91B13237-62E6-49DE-A2C9-A3E5FC501EBD}" type="presParOf" srcId="{C6C71AF5-3141-480C-BF53-AEF231C222ED}" destId="{40B48B7C-A2BF-4A40-A469-03A911FF316C}" srcOrd="1" destOrd="0" presId="urn:microsoft.com/office/officeart/2005/8/layout/list1"/>
    <dgm:cxn modelId="{62E049F7-2E7A-41FA-8191-5FB5B596D8B7}" type="presParOf" srcId="{C6C71AF5-3141-480C-BF53-AEF231C222ED}" destId="{038911FF-0B09-46CC-AFE0-4E29B4167186}" srcOrd="2" destOrd="0" presId="urn:microsoft.com/office/officeart/2005/8/layout/list1"/>
    <dgm:cxn modelId="{72D71277-23ED-42AA-A663-997527027269}" type="presParOf" srcId="{C6C71AF5-3141-480C-BF53-AEF231C222ED}" destId="{D3BE5F07-5AEF-4173-8B10-40DADB85E66F}" srcOrd="3" destOrd="0" presId="urn:microsoft.com/office/officeart/2005/8/layout/list1"/>
    <dgm:cxn modelId="{928B862C-1392-421E-A202-14F9E1B4E4ED}" type="presParOf" srcId="{C6C71AF5-3141-480C-BF53-AEF231C222ED}" destId="{C479C319-BE72-40FC-8009-C7377948B709}" srcOrd="4" destOrd="0" presId="urn:microsoft.com/office/officeart/2005/8/layout/list1"/>
    <dgm:cxn modelId="{E11DCCE9-C8E8-4354-944D-447F63929D52}" type="presParOf" srcId="{C479C319-BE72-40FC-8009-C7377948B709}" destId="{F3E96015-BBCC-4FDF-B303-F0B9B9DFC8EF}" srcOrd="0" destOrd="0" presId="urn:microsoft.com/office/officeart/2005/8/layout/list1"/>
    <dgm:cxn modelId="{DBFAD0FB-4354-4221-97CE-DB1678030DAE}" type="presParOf" srcId="{C479C319-BE72-40FC-8009-C7377948B709}" destId="{EF33D27F-02D4-4FCC-BC92-5FD2EEFD4AA6}" srcOrd="1" destOrd="0" presId="urn:microsoft.com/office/officeart/2005/8/layout/list1"/>
    <dgm:cxn modelId="{300C1735-507A-4993-8531-8839AFF890A6}" type="presParOf" srcId="{C6C71AF5-3141-480C-BF53-AEF231C222ED}" destId="{1FE874AA-A59D-475F-92FD-46F3EAFD7891}" srcOrd="5" destOrd="0" presId="urn:microsoft.com/office/officeart/2005/8/layout/list1"/>
    <dgm:cxn modelId="{3803F3D7-6B0E-44A7-B18B-49D424115899}" type="presParOf" srcId="{C6C71AF5-3141-480C-BF53-AEF231C222ED}" destId="{AF8380DF-2C61-49E0-81BE-ACB077576AD1}" srcOrd="6" destOrd="0" presId="urn:microsoft.com/office/officeart/2005/8/layout/list1"/>
    <dgm:cxn modelId="{2E1B9206-C0B2-4C5E-8394-E16EAA875812}" type="presParOf" srcId="{C6C71AF5-3141-480C-BF53-AEF231C222ED}" destId="{D5C3CC53-41AA-4379-9880-8ED1CC8703AA}" srcOrd="7" destOrd="0" presId="urn:microsoft.com/office/officeart/2005/8/layout/list1"/>
    <dgm:cxn modelId="{E7200508-B8A9-40D7-953D-F794CFECD29B}" type="presParOf" srcId="{C6C71AF5-3141-480C-BF53-AEF231C222ED}" destId="{7F99AB64-4969-49E8-B256-9D1D9A97DAAE}" srcOrd="8" destOrd="0" presId="urn:microsoft.com/office/officeart/2005/8/layout/list1"/>
    <dgm:cxn modelId="{77D2C173-A73C-431F-8CCC-C3857A8C93C2}" type="presParOf" srcId="{7F99AB64-4969-49E8-B256-9D1D9A97DAAE}" destId="{F4309EEC-A8AE-4831-A876-505CF8DE0AC7}" srcOrd="0" destOrd="0" presId="urn:microsoft.com/office/officeart/2005/8/layout/list1"/>
    <dgm:cxn modelId="{F686EE78-1FF9-4656-B7E0-3DCBCCE24D35}" type="presParOf" srcId="{7F99AB64-4969-49E8-B256-9D1D9A97DAAE}" destId="{E0FC183B-9483-4794-A2E1-A537C3A61571}" srcOrd="1" destOrd="0" presId="urn:microsoft.com/office/officeart/2005/8/layout/list1"/>
    <dgm:cxn modelId="{5EADDFAE-511A-4EF6-941C-EAFDB6397BF4}" type="presParOf" srcId="{C6C71AF5-3141-480C-BF53-AEF231C222ED}" destId="{139031A3-787C-40BE-A5BB-15A85B18E320}" srcOrd="9" destOrd="0" presId="urn:microsoft.com/office/officeart/2005/8/layout/list1"/>
    <dgm:cxn modelId="{845D0D36-4830-4504-AEDA-8432FEC64BEB}" type="presParOf" srcId="{C6C71AF5-3141-480C-BF53-AEF231C222ED}" destId="{51161A4F-624C-47F6-A869-D04AE283B921}" srcOrd="10" destOrd="0" presId="urn:microsoft.com/office/officeart/2005/8/layout/list1"/>
    <dgm:cxn modelId="{8826B00E-B430-444B-A5E3-E60E43A9BE83}" type="presParOf" srcId="{C6C71AF5-3141-480C-BF53-AEF231C222ED}" destId="{3FBAFD63-CD63-41FA-BCA3-98C470EDCEE7}" srcOrd="11" destOrd="0" presId="urn:microsoft.com/office/officeart/2005/8/layout/list1"/>
    <dgm:cxn modelId="{663A4BAD-0BA5-4CBF-89D6-5ED8C78A7B4D}" type="presParOf" srcId="{C6C71AF5-3141-480C-BF53-AEF231C222ED}" destId="{C0361960-4DA5-4868-A712-6D0AD386DAF8}" srcOrd="12" destOrd="0" presId="urn:microsoft.com/office/officeart/2005/8/layout/list1"/>
    <dgm:cxn modelId="{09CB0F69-2A60-44DA-BE06-234BE541787A}" type="presParOf" srcId="{C0361960-4DA5-4868-A712-6D0AD386DAF8}" destId="{935B5373-4E22-462F-90D7-45230BF5520A}" srcOrd="0" destOrd="0" presId="urn:microsoft.com/office/officeart/2005/8/layout/list1"/>
    <dgm:cxn modelId="{8D8A8A99-255C-484A-9FD5-B315FE3C2726}" type="presParOf" srcId="{C0361960-4DA5-4868-A712-6D0AD386DAF8}" destId="{E32B8035-87D8-494D-BAAA-4083E139CB4E}" srcOrd="1" destOrd="0" presId="urn:microsoft.com/office/officeart/2005/8/layout/list1"/>
    <dgm:cxn modelId="{F8DCE9FD-ACAE-4D94-92A3-4531653F12C0}" type="presParOf" srcId="{C6C71AF5-3141-480C-BF53-AEF231C222ED}" destId="{C9B36912-65FC-4262-B825-392348293E9D}" srcOrd="13" destOrd="0" presId="urn:microsoft.com/office/officeart/2005/8/layout/list1"/>
    <dgm:cxn modelId="{8C6E9F8D-FAB4-4251-A7DB-2EA448A505FE}" type="presParOf" srcId="{C6C71AF5-3141-480C-BF53-AEF231C222ED}" destId="{E9AFC40B-F8F6-45E1-8127-B13E6B8B5D8E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E1425D0F-732F-477C-95B0-C2B4671D315E}" type="doc">
      <dgm:prSet loTypeId="urn:microsoft.com/office/officeart/2009/layout/CircleArrowProcess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zh-TW" altLang="en-US"/>
        </a:p>
      </dgm:t>
    </dgm:pt>
    <dgm:pt modelId="{5AAA6728-D8BF-4AC8-BEB7-8E284E0A6D6E}">
      <dgm:prSet phldrT="[文字]" custT="1"/>
      <dgm:spPr/>
      <dgm:t>
        <a:bodyPr/>
        <a:lstStyle/>
        <a:p>
          <a:r>
            <a:rPr lang="zh-TW" altLang="en-US" sz="18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確定研究主題</a:t>
          </a:r>
          <a:endParaRPr lang="zh-TW" altLang="en-US" sz="18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9DBFB7C9-F977-4FD8-9345-7C2894C797FD}" type="parTrans" cxnId="{4EE8A3CC-E110-4F58-842D-940F947C31C8}">
      <dgm:prSet/>
      <dgm:spPr/>
      <dgm:t>
        <a:bodyPr/>
        <a:lstStyle/>
        <a:p>
          <a:endParaRPr lang="zh-TW" altLang="en-US" sz="2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73EF30A0-2C3A-4B91-902F-B1B8B00402DA}" type="sibTrans" cxnId="{4EE8A3CC-E110-4F58-842D-940F947C31C8}">
      <dgm:prSet/>
      <dgm:spPr/>
      <dgm:t>
        <a:bodyPr/>
        <a:lstStyle/>
        <a:p>
          <a:endParaRPr lang="zh-TW" altLang="en-US" sz="2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2A4FF3FA-F39A-4C19-BD7A-A1F812B0308C}">
      <dgm:prSet phldrT="[文字]" custT="1"/>
      <dgm:spPr/>
      <dgm:t>
        <a:bodyPr/>
        <a:lstStyle/>
        <a:p>
          <a:r>
            <a:rPr lang="zh-TW" altLang="en-US" sz="18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選用查詢系統</a:t>
          </a:r>
          <a:endParaRPr lang="zh-TW" altLang="en-US" sz="18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B95F66EE-30AE-4271-8E16-55420788EB7B}" type="parTrans" cxnId="{252208F7-3F22-4BAA-A96C-71A9BE917214}">
      <dgm:prSet/>
      <dgm:spPr/>
      <dgm:t>
        <a:bodyPr/>
        <a:lstStyle/>
        <a:p>
          <a:endParaRPr lang="zh-TW" altLang="en-US" sz="2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BAE6BB46-8069-4F7D-ACCA-BF10D70589F8}" type="sibTrans" cxnId="{252208F7-3F22-4BAA-A96C-71A9BE917214}">
      <dgm:prSet/>
      <dgm:spPr/>
      <dgm:t>
        <a:bodyPr/>
        <a:lstStyle/>
        <a:p>
          <a:endParaRPr lang="zh-TW" altLang="en-US" sz="2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A79FB6EF-85C5-48CC-99C9-625CC6F56190}">
      <dgm:prSet phldrT="[文字]" custT="1"/>
      <dgm:spPr/>
      <dgm:t>
        <a:bodyPr/>
        <a:lstStyle/>
        <a:p>
          <a:r>
            <a:rPr lang="zh-TW" altLang="en-US" sz="18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找出文獻全文</a:t>
          </a:r>
          <a:endParaRPr lang="zh-TW" altLang="en-US" sz="18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6F75D130-E70F-4BA9-9DD0-7015EE3EFD2D}" type="parTrans" cxnId="{BA2BAB2B-3B72-4E7D-827B-EDEB1A5975A3}">
      <dgm:prSet/>
      <dgm:spPr/>
      <dgm:t>
        <a:bodyPr/>
        <a:lstStyle/>
        <a:p>
          <a:endParaRPr lang="zh-TW" altLang="en-US" sz="2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08C6CFBB-64CC-448B-9572-21EACCEBCA88}" type="sibTrans" cxnId="{BA2BAB2B-3B72-4E7D-827B-EDEB1A5975A3}">
      <dgm:prSet/>
      <dgm:spPr/>
      <dgm:t>
        <a:bodyPr/>
        <a:lstStyle/>
        <a:p>
          <a:endParaRPr lang="zh-TW" altLang="en-US" sz="2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BFAC3FD4-B291-414E-ADFF-7EBF1C3253CD}">
      <dgm:prSet phldrT="[文字]" custT="1"/>
      <dgm:spPr/>
      <dgm:t>
        <a:bodyPr/>
        <a:lstStyle/>
        <a:p>
          <a:r>
            <a:rPr lang="zh-TW" altLang="en-US" sz="18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判斷資料類型</a:t>
          </a:r>
          <a:endParaRPr lang="zh-TW" altLang="en-US" sz="18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DB5EE1F-16EF-413E-B518-F9FD16F4F18C}" type="parTrans" cxnId="{6CD1CBBC-089F-46C9-8623-360C2A74E0D9}">
      <dgm:prSet/>
      <dgm:spPr/>
      <dgm:t>
        <a:bodyPr/>
        <a:lstStyle/>
        <a:p>
          <a:endParaRPr lang="zh-TW" altLang="en-US" sz="2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0F5C87A-C7D2-48E7-8172-7796AAD8C037}" type="sibTrans" cxnId="{6CD1CBBC-089F-46C9-8623-360C2A74E0D9}">
      <dgm:prSet/>
      <dgm:spPr/>
      <dgm:t>
        <a:bodyPr/>
        <a:lstStyle/>
        <a:p>
          <a:endParaRPr lang="zh-TW" altLang="en-US" sz="2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DFF8358-8FA8-4400-9E75-E558F6DCD650}" type="pres">
      <dgm:prSet presAssocID="{E1425D0F-732F-477C-95B0-C2B4671D315E}" presName="Name0" presStyleCnt="0">
        <dgm:presLayoutVars>
          <dgm:chMax val="7"/>
          <dgm:chPref val="7"/>
          <dgm:dir/>
          <dgm:animLvl val="lvl"/>
        </dgm:presLayoutVars>
      </dgm:prSet>
      <dgm:spPr/>
      <dgm:t>
        <a:bodyPr/>
        <a:lstStyle/>
        <a:p>
          <a:endParaRPr lang="zh-TW" altLang="en-US"/>
        </a:p>
      </dgm:t>
    </dgm:pt>
    <dgm:pt modelId="{D4C1E7FC-F386-4E20-97F5-1234FC6F7AFA}" type="pres">
      <dgm:prSet presAssocID="{5AAA6728-D8BF-4AC8-BEB7-8E284E0A6D6E}" presName="Accent1" presStyleCnt="0"/>
      <dgm:spPr/>
      <dgm:t>
        <a:bodyPr/>
        <a:lstStyle/>
        <a:p>
          <a:endParaRPr lang="zh-TW" altLang="en-US"/>
        </a:p>
      </dgm:t>
    </dgm:pt>
    <dgm:pt modelId="{F4E40679-75BC-4F91-BFAA-BF451CCF274B}" type="pres">
      <dgm:prSet presAssocID="{5AAA6728-D8BF-4AC8-BEB7-8E284E0A6D6E}" presName="Accent" presStyleLbl="node1" presStyleIdx="0" presStyleCnt="4"/>
      <dgm:spPr/>
      <dgm:t>
        <a:bodyPr/>
        <a:lstStyle/>
        <a:p>
          <a:endParaRPr lang="zh-TW" altLang="en-US"/>
        </a:p>
      </dgm:t>
    </dgm:pt>
    <dgm:pt modelId="{4E9C691D-F401-42A7-A1F8-B10227E3E8C9}" type="pres">
      <dgm:prSet presAssocID="{5AAA6728-D8BF-4AC8-BEB7-8E284E0A6D6E}" presName="Parent1" presStyleLbl="revTx" presStyleIdx="0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844F637-0A97-439B-9A05-9DD7D1069072}" type="pres">
      <dgm:prSet presAssocID="{BFAC3FD4-B291-414E-ADFF-7EBF1C3253CD}" presName="Accent2" presStyleCnt="0"/>
      <dgm:spPr/>
      <dgm:t>
        <a:bodyPr/>
        <a:lstStyle/>
        <a:p>
          <a:endParaRPr lang="zh-TW" altLang="en-US"/>
        </a:p>
      </dgm:t>
    </dgm:pt>
    <dgm:pt modelId="{2A50C5F7-7BBC-40AA-9E83-F6DC9C42EB7B}" type="pres">
      <dgm:prSet presAssocID="{BFAC3FD4-B291-414E-ADFF-7EBF1C3253CD}" presName="Accent" presStyleLbl="node1" presStyleIdx="1" presStyleCnt="4"/>
      <dgm:spPr/>
      <dgm:t>
        <a:bodyPr/>
        <a:lstStyle/>
        <a:p>
          <a:endParaRPr lang="zh-TW" altLang="en-US"/>
        </a:p>
      </dgm:t>
    </dgm:pt>
    <dgm:pt modelId="{7DBB1F80-B8BE-4BEF-B24C-276183C0CA46}" type="pres">
      <dgm:prSet presAssocID="{BFAC3FD4-B291-414E-ADFF-7EBF1C3253CD}" presName="Parent2" presStyleLbl="revTx" presStyleIdx="1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94A6155-A42F-4ACB-95F5-9F5AA21580B2}" type="pres">
      <dgm:prSet presAssocID="{2A4FF3FA-F39A-4C19-BD7A-A1F812B0308C}" presName="Accent3" presStyleCnt="0"/>
      <dgm:spPr/>
      <dgm:t>
        <a:bodyPr/>
        <a:lstStyle/>
        <a:p>
          <a:endParaRPr lang="zh-TW" altLang="en-US"/>
        </a:p>
      </dgm:t>
    </dgm:pt>
    <dgm:pt modelId="{80136BDA-4DAB-4AD0-B249-5C914AD39EF3}" type="pres">
      <dgm:prSet presAssocID="{2A4FF3FA-F39A-4C19-BD7A-A1F812B0308C}" presName="Accent" presStyleLbl="node1" presStyleIdx="2" presStyleCnt="4"/>
      <dgm:spPr/>
      <dgm:t>
        <a:bodyPr/>
        <a:lstStyle/>
        <a:p>
          <a:endParaRPr lang="zh-TW" altLang="en-US"/>
        </a:p>
      </dgm:t>
    </dgm:pt>
    <dgm:pt modelId="{3C1BA82A-6CCD-4308-841E-B864960A0B11}" type="pres">
      <dgm:prSet presAssocID="{2A4FF3FA-F39A-4C19-BD7A-A1F812B0308C}" presName="Parent3" presStyleLbl="revTx" presStyleIdx="2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4AD4B1D-8A4D-4021-AA12-F4468EBD5029}" type="pres">
      <dgm:prSet presAssocID="{A79FB6EF-85C5-48CC-99C9-625CC6F56190}" presName="Accent4" presStyleCnt="0"/>
      <dgm:spPr/>
      <dgm:t>
        <a:bodyPr/>
        <a:lstStyle/>
        <a:p>
          <a:endParaRPr lang="zh-TW" altLang="en-US"/>
        </a:p>
      </dgm:t>
    </dgm:pt>
    <dgm:pt modelId="{B740F135-D086-4C26-8C37-75EB08A0D816}" type="pres">
      <dgm:prSet presAssocID="{A79FB6EF-85C5-48CC-99C9-625CC6F56190}" presName="Accent" presStyleLbl="node1" presStyleIdx="3" presStyleCnt="4"/>
      <dgm:spPr/>
      <dgm:t>
        <a:bodyPr/>
        <a:lstStyle/>
        <a:p>
          <a:endParaRPr lang="zh-TW" altLang="en-US"/>
        </a:p>
      </dgm:t>
    </dgm:pt>
    <dgm:pt modelId="{9F75BD89-9DE4-4F9C-806D-955288B47FE3}" type="pres">
      <dgm:prSet presAssocID="{A79FB6EF-85C5-48CC-99C9-625CC6F56190}" presName="Parent4" presStyleLbl="revTx" presStyleIdx="3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F8F35978-87D2-48D0-B76F-6E22BA3E6102}" type="presOf" srcId="{A79FB6EF-85C5-48CC-99C9-625CC6F56190}" destId="{9F75BD89-9DE4-4F9C-806D-955288B47FE3}" srcOrd="0" destOrd="0" presId="urn:microsoft.com/office/officeart/2009/layout/CircleArrowProcess"/>
    <dgm:cxn modelId="{3DB59878-5FE0-4A7B-99E6-D94BA2676FA4}" type="presOf" srcId="{5AAA6728-D8BF-4AC8-BEB7-8E284E0A6D6E}" destId="{4E9C691D-F401-42A7-A1F8-B10227E3E8C9}" srcOrd="0" destOrd="0" presId="urn:microsoft.com/office/officeart/2009/layout/CircleArrowProcess"/>
    <dgm:cxn modelId="{4EE8A3CC-E110-4F58-842D-940F947C31C8}" srcId="{E1425D0F-732F-477C-95B0-C2B4671D315E}" destId="{5AAA6728-D8BF-4AC8-BEB7-8E284E0A6D6E}" srcOrd="0" destOrd="0" parTransId="{9DBFB7C9-F977-4FD8-9345-7C2894C797FD}" sibTransId="{73EF30A0-2C3A-4B91-902F-B1B8B00402DA}"/>
    <dgm:cxn modelId="{6CD1CBBC-089F-46C9-8623-360C2A74E0D9}" srcId="{E1425D0F-732F-477C-95B0-C2B4671D315E}" destId="{BFAC3FD4-B291-414E-ADFF-7EBF1C3253CD}" srcOrd="1" destOrd="0" parTransId="{FDB5EE1F-16EF-413E-B518-F9FD16F4F18C}" sibTransId="{D0F5C87A-C7D2-48E7-8172-7796AAD8C037}"/>
    <dgm:cxn modelId="{08955E0D-3D6B-4869-8DCD-6BE18B69E306}" type="presOf" srcId="{2A4FF3FA-F39A-4C19-BD7A-A1F812B0308C}" destId="{3C1BA82A-6CCD-4308-841E-B864960A0B11}" srcOrd="0" destOrd="0" presId="urn:microsoft.com/office/officeart/2009/layout/CircleArrowProcess"/>
    <dgm:cxn modelId="{BA2BAB2B-3B72-4E7D-827B-EDEB1A5975A3}" srcId="{E1425D0F-732F-477C-95B0-C2B4671D315E}" destId="{A79FB6EF-85C5-48CC-99C9-625CC6F56190}" srcOrd="3" destOrd="0" parTransId="{6F75D130-E70F-4BA9-9DD0-7015EE3EFD2D}" sibTransId="{08C6CFBB-64CC-448B-9572-21EACCEBCA88}"/>
    <dgm:cxn modelId="{0056F072-8F8F-4911-B432-F4E982741278}" type="presOf" srcId="{BFAC3FD4-B291-414E-ADFF-7EBF1C3253CD}" destId="{7DBB1F80-B8BE-4BEF-B24C-276183C0CA46}" srcOrd="0" destOrd="0" presId="urn:microsoft.com/office/officeart/2009/layout/CircleArrowProcess"/>
    <dgm:cxn modelId="{252208F7-3F22-4BAA-A96C-71A9BE917214}" srcId="{E1425D0F-732F-477C-95B0-C2B4671D315E}" destId="{2A4FF3FA-F39A-4C19-BD7A-A1F812B0308C}" srcOrd="2" destOrd="0" parTransId="{B95F66EE-30AE-4271-8E16-55420788EB7B}" sibTransId="{BAE6BB46-8069-4F7D-ACCA-BF10D70589F8}"/>
    <dgm:cxn modelId="{5E5B8C92-C81E-4F83-812D-1BEE554A9631}" type="presOf" srcId="{E1425D0F-732F-477C-95B0-C2B4671D315E}" destId="{DDFF8358-8FA8-4400-9E75-E558F6DCD650}" srcOrd="0" destOrd="0" presId="urn:microsoft.com/office/officeart/2009/layout/CircleArrowProcess"/>
    <dgm:cxn modelId="{96538D3B-3204-43A7-9E17-B58E3398458D}" type="presParOf" srcId="{DDFF8358-8FA8-4400-9E75-E558F6DCD650}" destId="{D4C1E7FC-F386-4E20-97F5-1234FC6F7AFA}" srcOrd="0" destOrd="0" presId="urn:microsoft.com/office/officeart/2009/layout/CircleArrowProcess"/>
    <dgm:cxn modelId="{5EC10DE3-67D5-41B8-B3AD-DB477AC45FDD}" type="presParOf" srcId="{D4C1E7FC-F386-4E20-97F5-1234FC6F7AFA}" destId="{F4E40679-75BC-4F91-BFAA-BF451CCF274B}" srcOrd="0" destOrd="0" presId="urn:microsoft.com/office/officeart/2009/layout/CircleArrowProcess"/>
    <dgm:cxn modelId="{2A164C19-540B-44EC-8FA1-A4535AD7528E}" type="presParOf" srcId="{DDFF8358-8FA8-4400-9E75-E558F6DCD650}" destId="{4E9C691D-F401-42A7-A1F8-B10227E3E8C9}" srcOrd="1" destOrd="0" presId="urn:microsoft.com/office/officeart/2009/layout/CircleArrowProcess"/>
    <dgm:cxn modelId="{CE443B65-DCE0-4D9C-904C-A235291A1775}" type="presParOf" srcId="{DDFF8358-8FA8-4400-9E75-E558F6DCD650}" destId="{7844F637-0A97-439B-9A05-9DD7D1069072}" srcOrd="2" destOrd="0" presId="urn:microsoft.com/office/officeart/2009/layout/CircleArrowProcess"/>
    <dgm:cxn modelId="{D00FE72C-09F2-4904-884C-5017B23CC19C}" type="presParOf" srcId="{7844F637-0A97-439B-9A05-9DD7D1069072}" destId="{2A50C5F7-7BBC-40AA-9E83-F6DC9C42EB7B}" srcOrd="0" destOrd="0" presId="urn:microsoft.com/office/officeart/2009/layout/CircleArrowProcess"/>
    <dgm:cxn modelId="{6D95D066-5EBD-4CF3-8F50-48160319A658}" type="presParOf" srcId="{DDFF8358-8FA8-4400-9E75-E558F6DCD650}" destId="{7DBB1F80-B8BE-4BEF-B24C-276183C0CA46}" srcOrd="3" destOrd="0" presId="urn:microsoft.com/office/officeart/2009/layout/CircleArrowProcess"/>
    <dgm:cxn modelId="{3F65FAB2-3247-4D02-94C5-0C6DA7481C59}" type="presParOf" srcId="{DDFF8358-8FA8-4400-9E75-E558F6DCD650}" destId="{B94A6155-A42F-4ACB-95F5-9F5AA21580B2}" srcOrd="4" destOrd="0" presId="urn:microsoft.com/office/officeart/2009/layout/CircleArrowProcess"/>
    <dgm:cxn modelId="{75DD6E10-F6A1-4249-9F2C-5E71B01E52D2}" type="presParOf" srcId="{B94A6155-A42F-4ACB-95F5-9F5AA21580B2}" destId="{80136BDA-4DAB-4AD0-B249-5C914AD39EF3}" srcOrd="0" destOrd="0" presId="urn:microsoft.com/office/officeart/2009/layout/CircleArrowProcess"/>
    <dgm:cxn modelId="{30EFF4B4-26C5-40CF-BFD3-762F93CC37FC}" type="presParOf" srcId="{DDFF8358-8FA8-4400-9E75-E558F6DCD650}" destId="{3C1BA82A-6CCD-4308-841E-B864960A0B11}" srcOrd="5" destOrd="0" presId="urn:microsoft.com/office/officeart/2009/layout/CircleArrowProcess"/>
    <dgm:cxn modelId="{A8CA1667-DEA3-44C6-A07F-7230DAF5C41A}" type="presParOf" srcId="{DDFF8358-8FA8-4400-9E75-E558F6DCD650}" destId="{34AD4B1D-8A4D-4021-AA12-F4468EBD5029}" srcOrd="6" destOrd="0" presId="urn:microsoft.com/office/officeart/2009/layout/CircleArrowProcess"/>
    <dgm:cxn modelId="{38D5AF52-455D-4E8A-B0B6-D319E2560440}" type="presParOf" srcId="{34AD4B1D-8A4D-4021-AA12-F4468EBD5029}" destId="{B740F135-D086-4C26-8C37-75EB08A0D816}" srcOrd="0" destOrd="0" presId="urn:microsoft.com/office/officeart/2009/layout/CircleArrowProcess"/>
    <dgm:cxn modelId="{073883CD-0904-4410-8762-E25C0DC78299}" type="presParOf" srcId="{DDFF8358-8FA8-4400-9E75-E558F6DCD650}" destId="{9F75BD89-9DE4-4F9C-806D-955288B47FE3}" srcOrd="7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8DEE221-7D3B-4609-8DEC-269257EDF792}" type="doc">
      <dgm:prSet loTypeId="urn:microsoft.com/office/officeart/2005/8/layout/hList1" loCatId="list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zh-TW" altLang="en-US"/>
        </a:p>
      </dgm:t>
    </dgm:pt>
    <dgm:pt modelId="{87E646F1-D429-4090-B663-0EA3A22CDED8}">
      <dgm:prSet phldrT="[文字]" custT="1"/>
      <dgm:spPr/>
      <dgm:t>
        <a:bodyPr/>
        <a:lstStyle/>
        <a:p>
          <a:r>
            <a:rPr lang="zh-TW" altLang="en-US" sz="20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有特定書目</a:t>
          </a:r>
          <a:endParaRPr lang="zh-TW" altLang="en-US" sz="20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64887FA5-26AF-4429-9D6B-362AA4B64778}" type="parTrans" cxnId="{85751F50-957D-41AD-BE22-24C4881534F5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3F91096-8058-4B93-9A95-3045DF79417A}" type="sibTrans" cxnId="{85751F50-957D-41AD-BE22-24C4881534F5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1FCEF6FE-B02D-4AA1-AD46-AEC2D133DEAF}">
      <dgm:prSet phldrT="[文字]" custT="1"/>
      <dgm:spPr/>
      <dgm:t>
        <a:bodyPr/>
        <a:lstStyle/>
        <a:p>
          <a:r>
            <a:rPr lang="zh-TW" altLang="en-US" sz="20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書目辨識</a:t>
          </a:r>
          <a:endParaRPr lang="zh-TW" altLang="en-US" sz="20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185EE666-F2D9-40E4-AF27-13644D926AF9}" type="parTrans" cxnId="{17F96579-FE1B-4E1B-95C1-82B029355879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3CABE92E-2DB7-4EFC-BA5B-56275429AB61}" type="sibTrans" cxnId="{17F96579-FE1B-4E1B-95C1-82B029355879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64A62068-C304-4F97-B6A2-3C337A14B878}">
      <dgm:prSet phldrT="[文字]" custT="1"/>
      <dgm:spPr/>
      <dgm:t>
        <a:bodyPr/>
        <a:lstStyle/>
        <a:p>
          <a:r>
            <a:rPr lang="zh-TW" altLang="en-US" sz="20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書目資料</a:t>
          </a:r>
          <a:endParaRPr lang="zh-TW" altLang="en-US" sz="20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83DE7CF-7C0B-463B-AC89-DDB388EB4654}" type="parTrans" cxnId="{C19FEEDD-82B1-4EAE-B883-86B1CFF3B6C9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65BEF0A5-55FB-4D5C-BE56-91DCEB4E9912}" type="sibTrans" cxnId="{C19FEEDD-82B1-4EAE-B883-86B1CFF3B6C9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6A5AA552-ADD1-47DC-8F3E-09075E7EC426}">
      <dgm:prSet phldrT="[文字]" custT="1"/>
      <dgm:spPr/>
      <dgm:t>
        <a:bodyPr/>
        <a:lstStyle/>
        <a:p>
          <a:r>
            <a:rPr lang="zh-TW" altLang="en-US" sz="20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只有主題</a:t>
          </a:r>
          <a:r>
            <a:rPr lang="en-US" altLang="zh-TW" sz="20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altLang="en-US" sz="20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無特定書目</a:t>
          </a:r>
          <a:r>
            <a:rPr lang="en-US" altLang="zh-TW" sz="20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endParaRPr lang="zh-TW" altLang="en-US" sz="20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680F7471-413E-421A-9652-46EFEA646C98}" type="parTrans" cxnId="{15101D81-C834-4341-AEDF-E87CAC9D917B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C178E143-0BF1-4337-A5D4-BB18B1C918A6}" type="sibTrans" cxnId="{15101D81-C834-4341-AEDF-E87CAC9D917B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949BF2AD-CAA2-48AE-912A-8FC6608C937D}">
      <dgm:prSet phldrT="[文字]" custT="1"/>
      <dgm:spPr/>
      <dgm:t>
        <a:bodyPr/>
        <a:lstStyle/>
        <a:p>
          <a:r>
            <a:rPr lang="zh-TW" altLang="en-US" sz="20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選用關鍵字</a:t>
          </a:r>
          <a:endParaRPr lang="zh-TW" altLang="en-US" sz="20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67283593-0312-4CAB-A237-7A5E1034F3E1}" type="parTrans" cxnId="{2FF5DEFA-7974-40A8-B62B-2CEB54CF465B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4EA168B-9E66-40D6-9263-3AF58249281E}" type="sibTrans" cxnId="{2FF5DEFA-7974-40A8-B62B-2CEB54CF465B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CB37715C-27F7-4CEB-9FC5-3FC908EC0779}">
      <dgm:prSet phldrT="[文字]" custT="1"/>
      <dgm:spPr/>
      <dgm:t>
        <a:bodyPr/>
        <a:lstStyle/>
        <a:p>
          <a:r>
            <a:rPr lang="zh-TW" altLang="en-US" sz="20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使用資料庫</a:t>
          </a:r>
          <a:endParaRPr lang="zh-TW" altLang="en-US" sz="20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9F119AB3-C8B2-4EF6-9D78-670907E2A343}" type="parTrans" cxnId="{211E5133-313B-4D4B-92E7-34887B13E9E7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AEE1C74-22C8-4670-8426-73CB46AD4558}" type="sibTrans" cxnId="{211E5133-313B-4D4B-92E7-34887B13E9E7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BD7A279-CCAF-4C10-88FD-2AE5126E8F17}">
      <dgm:prSet phldrT="[文字]" custT="1"/>
      <dgm:spPr/>
      <dgm:t>
        <a:bodyPr/>
        <a:lstStyle/>
        <a:p>
          <a:r>
            <a:rPr lang="zh-TW" altLang="en-US" sz="20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圖書？期刊？會議論文？學位論文？研究報告？</a:t>
          </a:r>
          <a:endParaRPr lang="zh-TW" altLang="en-US" sz="20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E05668EA-2D9D-4E99-8DC2-8E04544C90F8}" type="parTrans" cxnId="{B8FAD3C7-633B-4005-B09E-3914B033A044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741BA7BE-AAC9-457F-B964-0565D5E0AF18}" type="sibTrans" cxnId="{B8FAD3C7-633B-4005-B09E-3914B033A044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16039B61-991D-46CA-9D26-833E5C1739DB}">
      <dgm:prSet phldrT="[文字]" custT="1"/>
      <dgm:spPr/>
      <dgm:t>
        <a:bodyPr/>
        <a:lstStyle/>
        <a:p>
          <a:r>
            <a:rPr lang="zh-TW" altLang="en-US" sz="20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作者？書名？刊名？篇名？出版年？</a:t>
          </a:r>
          <a:endParaRPr lang="zh-TW" altLang="en-US" sz="20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A1BEB759-023A-419C-BAF1-4575C48590A7}" type="parTrans" cxnId="{CAE43C55-41A1-49E6-8172-1F79A9F28848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E9531808-311E-4204-A0BF-1743EB152617}" type="sibTrans" cxnId="{CAE43C55-41A1-49E6-8172-1F79A9F28848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BBF58B83-5660-419F-98CF-B353BEC57F32}">
      <dgm:prSet phldrT="[文字]" custT="1"/>
      <dgm:spPr/>
      <dgm:t>
        <a:bodyPr/>
        <a:lstStyle/>
        <a:p>
          <a:r>
            <a:rPr lang="zh-TW" altLang="en-US" sz="20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活用參考文獻</a:t>
          </a:r>
          <a:endParaRPr lang="zh-TW" altLang="en-US" sz="20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7F6A39CB-0E74-4C99-B0E5-08E2DCC80483}" type="parTrans" cxnId="{B62539FF-69CD-45AF-A9F9-5176801FB7AD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E98E014-D2A0-4DBE-B3E7-53E166995192}" type="sibTrans" cxnId="{B62539FF-69CD-45AF-A9F9-5176801FB7AD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6B49161-45E6-4D23-A183-E28A0443C0EB}">
      <dgm:prSet phldrT="[文字]" custT="1"/>
      <dgm:spPr/>
      <dgm:t>
        <a:bodyPr/>
        <a:lstStyle/>
        <a:p>
          <a:r>
            <a:rPr lang="zh-TW" altLang="en-US" sz="20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同義詞、相關詞、狹義詞、廣義詞</a:t>
          </a:r>
          <a:endParaRPr lang="zh-TW" altLang="en-US" sz="20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76A7898-D762-4EC5-8C8E-EFC94FA0203D}" type="parTrans" cxnId="{2A036A80-6C17-4523-AA83-3D4139EF19C1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8DB7B76C-CABB-4E4E-AB70-35427332DF23}" type="sibTrans" cxnId="{2A036A80-6C17-4523-AA83-3D4139EF19C1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90079FD-6978-496C-8218-94AB3480EFE9}">
      <dgm:prSet phldrT="[文字]" custT="1"/>
      <dgm:spPr/>
      <dgm:t>
        <a:bodyPr/>
        <a:lstStyle/>
        <a:p>
          <a:r>
            <a:rPr lang="zh-TW" altLang="en-US" sz="20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善用 </a:t>
          </a:r>
          <a:r>
            <a:rPr lang="en-US" altLang="zh-TW" sz="2000" dirty="0" smtClean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“</a:t>
          </a:r>
          <a:r>
            <a:rPr lang="en-US" altLang="zh-TW" sz="20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your keywords</a:t>
          </a:r>
          <a:r>
            <a:rPr lang="en-US" altLang="zh-TW" sz="2000" dirty="0" smtClean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”</a:t>
          </a:r>
          <a:endParaRPr lang="zh-TW" altLang="en-US" sz="2000" dirty="0">
            <a:solidFill>
              <a:srgbClr val="FF0000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73187C4A-4C47-461C-BC0D-458C4EE1C239}" type="parTrans" cxnId="{AD4AA296-19E4-4DF9-9695-96E7015A97D6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1D18A064-97AD-4A16-BD9A-DA2C632E0862}" type="sibTrans" cxnId="{AD4AA296-19E4-4DF9-9695-96E7015A97D6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EEE3B730-7C8C-4293-A132-16A370C449BF}">
      <dgm:prSet phldrT="[文字]" custT="1"/>
      <dgm:spPr/>
      <dgm:t>
        <a:bodyPr/>
        <a:lstStyle/>
        <a:p>
          <a:r>
            <a:rPr lang="zh-TW" altLang="en-US" sz="20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瀏覽、查詢</a:t>
          </a:r>
          <a:r>
            <a:rPr lang="en-US" altLang="zh-TW" sz="20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altLang="en-US" sz="20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簡易檢索、進階檢索</a:t>
          </a:r>
          <a:r>
            <a:rPr lang="en-US" altLang="zh-TW" sz="20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endParaRPr lang="zh-TW" altLang="en-US" sz="20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7CE30D6-D6A9-42E5-B5FA-62826D3FA54F}" type="parTrans" cxnId="{86D1A26A-1F4B-48AF-A715-D189E9A56991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82CC13D-2988-441E-BE26-99D4C38438DE}" type="sibTrans" cxnId="{86D1A26A-1F4B-48AF-A715-D189E9A56991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930A72FC-8EAC-45D0-B6A7-2941BA99FA42}">
      <dgm:prSet phldrT="[文字]" custT="1"/>
      <dgm:spPr/>
      <dgm:t>
        <a:bodyPr/>
        <a:lstStyle/>
        <a:p>
          <a:r>
            <a:rPr lang="zh-TW" altLang="en-US" sz="20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布林邏輯、限制欄位、篩選工具</a:t>
          </a:r>
          <a:endParaRPr lang="zh-TW" altLang="en-US" sz="20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1AA1E205-DFF1-47FA-8EB6-ADEC9DF7F6D1}" type="parTrans" cxnId="{019DCB1E-BF66-4B8C-B1A9-27AF8852ECDC}">
      <dgm:prSet/>
      <dgm:spPr/>
      <dgm:t>
        <a:bodyPr/>
        <a:lstStyle/>
        <a:p>
          <a:endParaRPr lang="zh-TW" altLang="en-US" sz="1800"/>
        </a:p>
      </dgm:t>
    </dgm:pt>
    <dgm:pt modelId="{92DCBC22-3EDA-4293-880C-90347A7B28E0}" type="sibTrans" cxnId="{019DCB1E-BF66-4B8C-B1A9-27AF8852ECDC}">
      <dgm:prSet/>
      <dgm:spPr/>
      <dgm:t>
        <a:bodyPr/>
        <a:lstStyle/>
        <a:p>
          <a:endParaRPr lang="zh-TW" altLang="en-US" sz="1800"/>
        </a:p>
      </dgm:t>
    </dgm:pt>
    <dgm:pt modelId="{4C66273E-05E6-4501-B84E-1F8E3D283788}">
      <dgm:prSet phldrT="[文字]" custT="1"/>
      <dgm:spPr/>
      <dgm:t>
        <a:bodyPr/>
        <a:lstStyle/>
        <a:p>
          <a:r>
            <a:rPr lang="zh-TW" altLang="en-US" sz="20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資料類型</a:t>
          </a:r>
          <a:endParaRPr lang="zh-TW" altLang="en-US" sz="20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7A23C1E4-9AD5-4077-B604-C3A6B83159C6}" type="parTrans" cxnId="{4BFF5E94-DE2D-497E-BEFC-AA1582202261}">
      <dgm:prSet/>
      <dgm:spPr/>
      <dgm:t>
        <a:bodyPr/>
        <a:lstStyle/>
        <a:p>
          <a:endParaRPr lang="zh-TW" altLang="en-US" sz="1800"/>
        </a:p>
      </dgm:t>
    </dgm:pt>
    <dgm:pt modelId="{8281A30E-2CAB-4012-9CF0-C6256D079513}" type="sibTrans" cxnId="{4BFF5E94-DE2D-497E-BEFC-AA1582202261}">
      <dgm:prSet/>
      <dgm:spPr/>
      <dgm:t>
        <a:bodyPr/>
        <a:lstStyle/>
        <a:p>
          <a:endParaRPr lang="zh-TW" altLang="en-US" sz="1800"/>
        </a:p>
      </dgm:t>
    </dgm:pt>
    <dgm:pt modelId="{A2A80B14-AB01-41BF-8AB6-394FFBF39ADF}" type="pres">
      <dgm:prSet presAssocID="{B8DEE221-7D3B-4609-8DEC-269257EDF792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DC6376FE-E4D4-4FBE-BF33-22797D749E47}" type="pres">
      <dgm:prSet presAssocID="{87E646F1-D429-4090-B663-0EA3A22CDED8}" presName="composite" presStyleCnt="0"/>
      <dgm:spPr/>
      <dgm:t>
        <a:bodyPr/>
        <a:lstStyle/>
        <a:p>
          <a:endParaRPr lang="zh-TW" altLang="en-US"/>
        </a:p>
      </dgm:t>
    </dgm:pt>
    <dgm:pt modelId="{D71DA7E0-465F-4F54-A1BF-20A266865195}" type="pres">
      <dgm:prSet presAssocID="{87E646F1-D429-4090-B663-0EA3A22CDED8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0674BC4-C995-4E48-891F-556C14AC3B1A}" type="pres">
      <dgm:prSet presAssocID="{87E646F1-D429-4090-B663-0EA3A22CDED8}" presName="desTx" presStyleLbl="align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9127FCA-5C5B-49B0-9B48-93F64FF8F5AD}" type="pres">
      <dgm:prSet presAssocID="{D3F91096-8058-4B93-9A95-3045DF79417A}" presName="space" presStyleCnt="0"/>
      <dgm:spPr/>
      <dgm:t>
        <a:bodyPr/>
        <a:lstStyle/>
        <a:p>
          <a:endParaRPr lang="zh-TW" altLang="en-US"/>
        </a:p>
      </dgm:t>
    </dgm:pt>
    <dgm:pt modelId="{00D9D111-6055-4256-8C07-391F6E8857FD}" type="pres">
      <dgm:prSet presAssocID="{6A5AA552-ADD1-47DC-8F3E-09075E7EC426}" presName="composite" presStyleCnt="0"/>
      <dgm:spPr/>
      <dgm:t>
        <a:bodyPr/>
        <a:lstStyle/>
        <a:p>
          <a:endParaRPr lang="zh-TW" altLang="en-US"/>
        </a:p>
      </dgm:t>
    </dgm:pt>
    <dgm:pt modelId="{96A4695A-681D-4FB3-9C17-476AD8AAF1FF}" type="pres">
      <dgm:prSet presAssocID="{6A5AA552-ADD1-47DC-8F3E-09075E7EC426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074C6AAA-5468-421A-B938-8E570FB0BF12}" type="pres">
      <dgm:prSet presAssocID="{6A5AA552-ADD1-47DC-8F3E-09075E7EC426}" presName="desTx" presStyleLbl="align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17F96579-FE1B-4E1B-95C1-82B029355879}" srcId="{87E646F1-D429-4090-B663-0EA3A22CDED8}" destId="{1FCEF6FE-B02D-4AA1-AD46-AEC2D133DEAF}" srcOrd="0" destOrd="0" parTransId="{185EE666-F2D9-40E4-AF27-13644D926AF9}" sibTransId="{3CABE92E-2DB7-4EFC-BA5B-56275429AB61}"/>
    <dgm:cxn modelId="{211E5133-313B-4D4B-92E7-34887B13E9E7}" srcId="{6A5AA552-ADD1-47DC-8F3E-09075E7EC426}" destId="{CB37715C-27F7-4CEB-9FC5-3FC908EC0779}" srcOrd="1" destOrd="0" parTransId="{9F119AB3-C8B2-4EF6-9D78-670907E2A343}" sibTransId="{5AEE1C74-22C8-4670-8426-73CB46AD4558}"/>
    <dgm:cxn modelId="{64E9A172-132E-48CD-8BB6-CE1EE04B15BE}" type="presOf" srcId="{4C66273E-05E6-4501-B84E-1F8E3D283788}" destId="{30674BC4-C995-4E48-891F-556C14AC3B1A}" srcOrd="0" destOrd="1" presId="urn:microsoft.com/office/officeart/2005/8/layout/hList1"/>
    <dgm:cxn modelId="{15101D81-C834-4341-AEDF-E87CAC9D917B}" srcId="{B8DEE221-7D3B-4609-8DEC-269257EDF792}" destId="{6A5AA552-ADD1-47DC-8F3E-09075E7EC426}" srcOrd="1" destOrd="0" parTransId="{680F7471-413E-421A-9652-46EFEA646C98}" sibTransId="{C178E143-0BF1-4337-A5D4-BB18B1C918A6}"/>
    <dgm:cxn modelId="{6D484D69-A6DE-4645-90A3-DA8A77E3CB83}" type="presOf" srcId="{BBF58B83-5660-419F-98CF-B353BEC57F32}" destId="{074C6AAA-5468-421A-B938-8E570FB0BF12}" srcOrd="0" destOrd="6" presId="urn:microsoft.com/office/officeart/2005/8/layout/hList1"/>
    <dgm:cxn modelId="{4135D1E0-47B1-40E3-B657-AA939FA1111A}" type="presOf" srcId="{6A5AA552-ADD1-47DC-8F3E-09075E7EC426}" destId="{96A4695A-681D-4FB3-9C17-476AD8AAF1FF}" srcOrd="0" destOrd="0" presId="urn:microsoft.com/office/officeart/2005/8/layout/hList1"/>
    <dgm:cxn modelId="{320F6580-AE15-4BE7-8037-F09A30256503}" type="presOf" srcId="{16039B61-991D-46CA-9D26-833E5C1739DB}" destId="{30674BC4-C995-4E48-891F-556C14AC3B1A}" srcOrd="0" destOrd="4" presId="urn:microsoft.com/office/officeart/2005/8/layout/hList1"/>
    <dgm:cxn modelId="{1B564DAD-4D2F-4853-8185-5204216A688E}" type="presOf" srcId="{87E646F1-D429-4090-B663-0EA3A22CDED8}" destId="{D71DA7E0-465F-4F54-A1BF-20A266865195}" srcOrd="0" destOrd="0" presId="urn:microsoft.com/office/officeart/2005/8/layout/hList1"/>
    <dgm:cxn modelId="{F91F8AB9-E37A-4B6F-9F15-8564C09C452B}" type="presOf" srcId="{930A72FC-8EAC-45D0-B6A7-2941BA99FA42}" destId="{074C6AAA-5468-421A-B938-8E570FB0BF12}" srcOrd="0" destOrd="5" presId="urn:microsoft.com/office/officeart/2005/8/layout/hList1"/>
    <dgm:cxn modelId="{FFACF58D-94AA-4D69-AEFA-E47449108EC0}" type="presOf" srcId="{1FCEF6FE-B02D-4AA1-AD46-AEC2D133DEAF}" destId="{30674BC4-C995-4E48-891F-556C14AC3B1A}" srcOrd="0" destOrd="0" presId="urn:microsoft.com/office/officeart/2005/8/layout/hList1"/>
    <dgm:cxn modelId="{86D1A26A-1F4B-48AF-A715-D189E9A56991}" srcId="{CB37715C-27F7-4CEB-9FC5-3FC908EC0779}" destId="{EEE3B730-7C8C-4293-A132-16A370C449BF}" srcOrd="0" destOrd="0" parTransId="{D7CE30D6-D6A9-42E5-B5FA-62826D3FA54F}" sibTransId="{482CC13D-2988-441E-BE26-99D4C38438DE}"/>
    <dgm:cxn modelId="{58AFD18E-5620-498E-A919-ACB63C3A2039}" type="presOf" srcId="{B8DEE221-7D3B-4609-8DEC-269257EDF792}" destId="{A2A80B14-AB01-41BF-8AB6-394FFBF39ADF}" srcOrd="0" destOrd="0" presId="urn:microsoft.com/office/officeart/2005/8/layout/hList1"/>
    <dgm:cxn modelId="{2A036A80-6C17-4523-AA83-3D4139EF19C1}" srcId="{949BF2AD-CAA2-48AE-912A-8FC6608C937D}" destId="{46B49161-45E6-4D23-A183-E28A0443C0EB}" srcOrd="0" destOrd="0" parTransId="{D76A7898-D762-4EC5-8C8E-EFC94FA0203D}" sibTransId="{8DB7B76C-CABB-4E4E-AB70-35427332DF23}"/>
    <dgm:cxn modelId="{2FF5DEFA-7974-40A8-B62B-2CEB54CF465B}" srcId="{6A5AA552-ADD1-47DC-8F3E-09075E7EC426}" destId="{949BF2AD-CAA2-48AE-912A-8FC6608C937D}" srcOrd="0" destOrd="0" parTransId="{67283593-0312-4CAB-A237-7A5E1034F3E1}" sibTransId="{F4EA168B-9E66-40D6-9263-3AF58249281E}"/>
    <dgm:cxn modelId="{85751F50-957D-41AD-BE22-24C4881534F5}" srcId="{B8DEE221-7D3B-4609-8DEC-269257EDF792}" destId="{87E646F1-D429-4090-B663-0EA3A22CDED8}" srcOrd="0" destOrd="0" parTransId="{64887FA5-26AF-4429-9D6B-362AA4B64778}" sibTransId="{D3F91096-8058-4B93-9A95-3045DF79417A}"/>
    <dgm:cxn modelId="{3BB86A3A-DC6E-442A-8F8B-CA05D2C10852}" type="presOf" srcId="{64A62068-C304-4F97-B6A2-3C337A14B878}" destId="{30674BC4-C995-4E48-891F-556C14AC3B1A}" srcOrd="0" destOrd="3" presId="urn:microsoft.com/office/officeart/2005/8/layout/hList1"/>
    <dgm:cxn modelId="{75FD8AB5-95DF-419C-B66F-AD05EF6F0F77}" type="presOf" srcId="{CB37715C-27F7-4CEB-9FC5-3FC908EC0779}" destId="{074C6AAA-5468-421A-B938-8E570FB0BF12}" srcOrd="0" destOrd="3" presId="urn:microsoft.com/office/officeart/2005/8/layout/hList1"/>
    <dgm:cxn modelId="{AD4AA296-19E4-4DF9-9695-96E7015A97D6}" srcId="{949BF2AD-CAA2-48AE-912A-8FC6608C937D}" destId="{F90079FD-6978-496C-8218-94AB3480EFE9}" srcOrd="1" destOrd="0" parTransId="{73187C4A-4C47-461C-BC0D-458C4EE1C239}" sibTransId="{1D18A064-97AD-4A16-BD9A-DA2C632E0862}"/>
    <dgm:cxn modelId="{019DCB1E-BF66-4B8C-B1A9-27AF8852ECDC}" srcId="{CB37715C-27F7-4CEB-9FC5-3FC908EC0779}" destId="{930A72FC-8EAC-45D0-B6A7-2941BA99FA42}" srcOrd="1" destOrd="0" parTransId="{1AA1E205-DFF1-47FA-8EB6-ADEC9DF7F6D1}" sibTransId="{92DCBC22-3EDA-4293-880C-90347A7B28E0}"/>
    <dgm:cxn modelId="{D56BB901-FF49-4BF9-8A20-2DB8ADA6D981}" type="presOf" srcId="{949BF2AD-CAA2-48AE-912A-8FC6608C937D}" destId="{074C6AAA-5468-421A-B938-8E570FB0BF12}" srcOrd="0" destOrd="0" presId="urn:microsoft.com/office/officeart/2005/8/layout/hList1"/>
    <dgm:cxn modelId="{4CE6849C-439A-4609-BA30-4839AA0FE620}" type="presOf" srcId="{F90079FD-6978-496C-8218-94AB3480EFE9}" destId="{074C6AAA-5468-421A-B938-8E570FB0BF12}" srcOrd="0" destOrd="2" presId="urn:microsoft.com/office/officeart/2005/8/layout/hList1"/>
    <dgm:cxn modelId="{5F66B5BB-9068-48BE-8C91-275CF87984E2}" type="presOf" srcId="{4BD7A279-CCAF-4C10-88FD-2AE5126E8F17}" destId="{30674BC4-C995-4E48-891F-556C14AC3B1A}" srcOrd="0" destOrd="2" presId="urn:microsoft.com/office/officeart/2005/8/layout/hList1"/>
    <dgm:cxn modelId="{CAE43C55-41A1-49E6-8172-1F79A9F28848}" srcId="{64A62068-C304-4F97-B6A2-3C337A14B878}" destId="{16039B61-991D-46CA-9D26-833E5C1739DB}" srcOrd="0" destOrd="0" parTransId="{A1BEB759-023A-419C-BAF1-4575C48590A7}" sibTransId="{E9531808-311E-4204-A0BF-1743EB152617}"/>
    <dgm:cxn modelId="{31C4CA85-ADD1-445D-81B6-0869DB56BBA8}" type="presOf" srcId="{46B49161-45E6-4D23-A183-E28A0443C0EB}" destId="{074C6AAA-5468-421A-B938-8E570FB0BF12}" srcOrd="0" destOrd="1" presId="urn:microsoft.com/office/officeart/2005/8/layout/hList1"/>
    <dgm:cxn modelId="{B8FAD3C7-633B-4005-B09E-3914B033A044}" srcId="{4C66273E-05E6-4501-B84E-1F8E3D283788}" destId="{4BD7A279-CCAF-4C10-88FD-2AE5126E8F17}" srcOrd="0" destOrd="0" parTransId="{E05668EA-2D9D-4E99-8DC2-8E04544C90F8}" sibTransId="{741BA7BE-AAC9-457F-B964-0565D5E0AF18}"/>
    <dgm:cxn modelId="{4BFF5E94-DE2D-497E-BEFC-AA1582202261}" srcId="{1FCEF6FE-B02D-4AA1-AD46-AEC2D133DEAF}" destId="{4C66273E-05E6-4501-B84E-1F8E3D283788}" srcOrd="0" destOrd="0" parTransId="{7A23C1E4-9AD5-4077-B604-C3A6B83159C6}" sibTransId="{8281A30E-2CAB-4012-9CF0-C6256D079513}"/>
    <dgm:cxn modelId="{B62539FF-69CD-45AF-A9F9-5176801FB7AD}" srcId="{6A5AA552-ADD1-47DC-8F3E-09075E7EC426}" destId="{BBF58B83-5660-419F-98CF-B353BEC57F32}" srcOrd="2" destOrd="0" parTransId="{7F6A39CB-0E74-4C99-B0E5-08E2DCC80483}" sibTransId="{4E98E014-D2A0-4DBE-B3E7-53E166995192}"/>
    <dgm:cxn modelId="{FF08C828-E8CC-416A-851F-763C89547B83}" type="presOf" srcId="{EEE3B730-7C8C-4293-A132-16A370C449BF}" destId="{074C6AAA-5468-421A-B938-8E570FB0BF12}" srcOrd="0" destOrd="4" presId="urn:microsoft.com/office/officeart/2005/8/layout/hList1"/>
    <dgm:cxn modelId="{C19FEEDD-82B1-4EAE-B883-86B1CFF3B6C9}" srcId="{1FCEF6FE-B02D-4AA1-AD46-AEC2D133DEAF}" destId="{64A62068-C304-4F97-B6A2-3C337A14B878}" srcOrd="1" destOrd="0" parTransId="{D83DE7CF-7C0B-463B-AC89-DDB388EB4654}" sibTransId="{65BEF0A5-55FB-4D5C-BE56-91DCEB4E9912}"/>
    <dgm:cxn modelId="{B38E630A-E8F1-4080-A5BD-2658FC48608E}" type="presParOf" srcId="{A2A80B14-AB01-41BF-8AB6-394FFBF39ADF}" destId="{DC6376FE-E4D4-4FBE-BF33-22797D749E47}" srcOrd="0" destOrd="0" presId="urn:microsoft.com/office/officeart/2005/8/layout/hList1"/>
    <dgm:cxn modelId="{4658FA6E-94F4-4523-863C-F3651122BD6A}" type="presParOf" srcId="{DC6376FE-E4D4-4FBE-BF33-22797D749E47}" destId="{D71DA7E0-465F-4F54-A1BF-20A266865195}" srcOrd="0" destOrd="0" presId="urn:microsoft.com/office/officeart/2005/8/layout/hList1"/>
    <dgm:cxn modelId="{0D892CF5-D292-410D-866A-31D7162CC7B4}" type="presParOf" srcId="{DC6376FE-E4D4-4FBE-BF33-22797D749E47}" destId="{30674BC4-C995-4E48-891F-556C14AC3B1A}" srcOrd="1" destOrd="0" presId="urn:microsoft.com/office/officeart/2005/8/layout/hList1"/>
    <dgm:cxn modelId="{78C7569E-13CF-42F5-B5F8-63861BF1FF1E}" type="presParOf" srcId="{A2A80B14-AB01-41BF-8AB6-394FFBF39ADF}" destId="{89127FCA-5C5B-49B0-9B48-93F64FF8F5AD}" srcOrd="1" destOrd="0" presId="urn:microsoft.com/office/officeart/2005/8/layout/hList1"/>
    <dgm:cxn modelId="{2C2B8C70-CFF3-4DEC-B361-80799FCA9591}" type="presParOf" srcId="{A2A80B14-AB01-41BF-8AB6-394FFBF39ADF}" destId="{00D9D111-6055-4256-8C07-391F6E8857FD}" srcOrd="2" destOrd="0" presId="urn:microsoft.com/office/officeart/2005/8/layout/hList1"/>
    <dgm:cxn modelId="{26D1DE2A-94E0-4829-9595-888B170DE7F3}" type="presParOf" srcId="{00D9D111-6055-4256-8C07-391F6E8857FD}" destId="{96A4695A-681D-4FB3-9C17-476AD8AAF1FF}" srcOrd="0" destOrd="0" presId="urn:microsoft.com/office/officeart/2005/8/layout/hList1"/>
    <dgm:cxn modelId="{6D0D84FC-93BB-4DF2-878F-ED973176B10E}" type="presParOf" srcId="{00D9D111-6055-4256-8C07-391F6E8857FD}" destId="{074C6AAA-5468-421A-B938-8E570FB0BF12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8DEE221-7D3B-4609-8DEC-269257EDF792}" type="doc">
      <dgm:prSet loTypeId="urn:microsoft.com/office/officeart/2005/8/layout/hList1" loCatId="list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zh-TW" altLang="en-US"/>
        </a:p>
      </dgm:t>
    </dgm:pt>
    <dgm:pt modelId="{87E646F1-D429-4090-B663-0EA3A22CDED8}">
      <dgm:prSet phldrT="[文字]" custT="1"/>
      <dgm:spPr/>
      <dgm:t>
        <a:bodyPr/>
        <a:lstStyle/>
        <a:p>
          <a:r>
            <a:rPr lang="zh-TW" altLang="en-US" sz="24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自行思考</a:t>
          </a:r>
          <a:endParaRPr lang="zh-TW" altLang="en-US" sz="24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64887FA5-26AF-4429-9D6B-362AA4B64778}" type="parTrans" cxnId="{85751F50-957D-41AD-BE22-24C4881534F5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3F91096-8058-4B93-9A95-3045DF79417A}" type="sibTrans" cxnId="{85751F50-957D-41AD-BE22-24C4881534F5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1FCEF6FE-B02D-4AA1-AD46-AEC2D133DEAF}">
      <dgm:prSet phldrT="[文字]" custT="1"/>
      <dgm:spPr/>
      <dgm:t>
        <a:bodyPr/>
        <a:lstStyle/>
        <a:p>
          <a:r>
            <a:rPr lang="zh-TW" altLang="en-US" sz="24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系統索引</a:t>
          </a:r>
          <a:endParaRPr lang="zh-TW" altLang="en-US" sz="24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185EE666-F2D9-40E4-AF27-13644D926AF9}" type="parTrans" cxnId="{17F96579-FE1B-4E1B-95C1-82B029355879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3CABE92E-2DB7-4EFC-BA5B-56275429AB61}" type="sibTrans" cxnId="{17F96579-FE1B-4E1B-95C1-82B029355879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6D9136D6-D774-431A-ABBD-DB454041A5AB}">
      <dgm:prSet phldrT="[文字]" custT="1"/>
      <dgm:spPr/>
      <dgm:t>
        <a:bodyPr/>
        <a:lstStyle/>
        <a:p>
          <a:r>
            <a:rPr lang="zh-TW" altLang="en-US" sz="24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控制辭彙工具</a:t>
          </a:r>
          <a:endParaRPr lang="zh-TW" altLang="en-US" sz="24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BABD607F-64C0-41F1-8394-A7A47F8E63B4}" type="parTrans" cxnId="{2F024760-53DC-49A0-B0D1-D6F19A6DE9B3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AE9ED627-C174-4D2A-A7F0-52F99695F541}" type="sibTrans" cxnId="{2F024760-53DC-49A0-B0D1-D6F19A6DE9B3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19B4440D-F097-4E6B-B8F7-D3E814C6FEE6}">
      <dgm:prSet phldrT="[文字]" custT="1"/>
      <dgm:spPr/>
      <dgm:t>
        <a:bodyPr/>
        <a:lstStyle/>
        <a:p>
          <a:r>
            <a:rPr lang="zh-TW" altLang="en-US" sz="24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依背景知識蒐集</a:t>
          </a:r>
          <a:endParaRPr lang="zh-TW" altLang="en-US" sz="24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6DB77A8F-53B6-4BA3-9DF2-88D54D5AAF56}" type="parTrans" cxnId="{AFB4B8DF-C770-4C2C-B93F-CFDCB546D7DF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3EDE5574-75EC-499D-B45B-9519A149BC86}" type="sibTrans" cxnId="{AFB4B8DF-C770-4C2C-B93F-CFDCB546D7DF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97B69EE-56DF-47CD-A529-949081BE4F80}">
      <dgm:prSet phldrT="[文字]" custT="1"/>
      <dgm:spPr/>
      <dgm:t>
        <a:bodyPr/>
        <a:lstStyle/>
        <a:p>
          <a:r>
            <a:rPr lang="zh-TW" altLang="en-US" sz="24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檢索結果分類</a:t>
          </a:r>
          <a:endParaRPr lang="zh-TW" altLang="en-US" sz="24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91161CE7-9814-425C-8494-9AD8EA34C4AF}" type="parTrans" cxnId="{D93997BB-9A69-4382-A929-A36CF16D8B7B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38F2440-3EF6-4B8B-9716-E4336C34648C}" type="sibTrans" cxnId="{D93997BB-9A69-4382-A929-A36CF16D8B7B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2BB4608-F0D1-48E1-A544-9541FB89DE0F}">
      <dgm:prSet phldrT="[文字]" custT="1"/>
      <dgm:spPr/>
      <dgm:t>
        <a:bodyPr/>
        <a:lstStyle/>
        <a:p>
          <a:r>
            <a:rPr lang="zh-TW" altLang="en-US" sz="24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索引典</a:t>
          </a:r>
          <a:r>
            <a:rPr lang="en-US" altLang="en-US" sz="24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(Thesaurus)</a:t>
          </a:r>
          <a:endParaRPr lang="zh-TW" altLang="en-US" sz="24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4DE2A34-5993-49E8-B088-09179B10F788}" type="parTrans" cxnId="{F9029013-9330-4E6E-BAB9-C72D2BF26987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EC42B671-85E1-4F3A-97F1-D667A36DFE51}" type="sibTrans" cxnId="{F9029013-9330-4E6E-BAB9-C72D2BF26987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994F76E6-D7CA-446B-BC6D-624D7FA83D77}">
      <dgm:prSet phldrT="[文字]" custT="1"/>
      <dgm:spPr/>
      <dgm:t>
        <a:bodyPr/>
        <a:lstStyle/>
        <a:p>
          <a:r>
            <a:rPr lang="zh-TW" altLang="en-US" sz="24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詳細書目之「主題」</a:t>
          </a:r>
          <a:endParaRPr lang="zh-TW" altLang="en-US" sz="24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70727961-BF97-443D-BF2E-C412F586A37B}" type="parTrans" cxnId="{7AB92304-8FD0-417C-83E2-3582767FA3B9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34444DCF-A21B-4959-83E8-30B8CAE648DF}" type="sibTrans" cxnId="{7AB92304-8FD0-417C-83E2-3582767FA3B9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1AA7D704-E322-4154-B1B1-33C98356A4DD}">
      <dgm:prSet phldrT="[文字]" custT="1"/>
      <dgm:spPr/>
      <dgm:t>
        <a:bodyPr/>
        <a:lstStyle/>
        <a:p>
          <a:r>
            <a:rPr lang="zh-TW" altLang="en-US" sz="24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主題知識地圖</a:t>
          </a:r>
          <a:endParaRPr lang="zh-TW" altLang="en-US" sz="24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6D559DBD-83C2-45D7-96F7-A5961E11D769}" type="parTrans" cxnId="{BD572865-BF7A-41B2-9944-76F8ACB65C0E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E7A1AA60-B996-4F52-9397-5E517E3CA89E}" type="sibTrans" cxnId="{BD572865-BF7A-41B2-9944-76F8ACB65C0E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CEB610ED-5FCA-4FAB-88AB-DD73392D1513}">
      <dgm:prSet phldrT="[文字]" custT="1"/>
      <dgm:spPr/>
      <dgm:t>
        <a:bodyPr/>
        <a:lstStyle/>
        <a:p>
          <a:r>
            <a:rPr lang="zh-TW" altLang="en-US" sz="24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自閱讀文獻擷取</a:t>
          </a:r>
          <a:endParaRPr lang="zh-TW" altLang="en-US" sz="24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B947E002-F575-4460-BCF8-CCD9F9DE6D25}" type="parTrans" cxnId="{93CF15C0-A048-43DD-A05F-4CBA3D02CE43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B232C54C-58B4-40C0-B846-B0AE97528C38}" type="sibTrans" cxnId="{93CF15C0-A048-43DD-A05F-4CBA3D02CE43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E8D3A05-F50C-49B5-8B34-42DC46DC2ED0}">
      <dgm:prSet phldrT="[文字]" custT="1"/>
      <dgm:spPr/>
      <dgm:t>
        <a:bodyPr/>
        <a:lstStyle/>
        <a:p>
          <a:r>
            <a:rPr lang="zh-TW" altLang="en-US" sz="24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同義詞、相關詞、廣義詞、狹義詞</a:t>
          </a:r>
          <a:endParaRPr lang="zh-TW" altLang="en-US" sz="24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EEC7B16-7CBA-4055-A8F6-2C68F21A8300}" type="parTrans" cxnId="{A55DE542-6B6C-407E-9052-FAFBDD9DFE48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078A4A66-472A-4E8A-83CC-E7AA7E1ABB8F}" type="sibTrans" cxnId="{A55DE542-6B6C-407E-9052-FAFBDD9DFE48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96B1D3E-6A1F-4AB0-B5F5-2B819117B35F}">
      <dgm:prSet phldrT="[文字]" custT="1"/>
      <dgm:spPr/>
      <dgm:t>
        <a:bodyPr/>
        <a:lstStyle/>
        <a:p>
          <a:r>
            <a:rPr lang="zh-TW" altLang="en-US" sz="24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辭典</a:t>
          </a:r>
          <a:endParaRPr lang="zh-TW" altLang="en-US" sz="24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D4030C0-B172-49BD-891A-EEB85D3502A8}" type="parTrans" cxnId="{94A09E51-BC06-4C9C-95E5-F1762CD7E8FB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C01F47D9-8334-45E5-A468-7A131EFA2987}" type="sibTrans" cxnId="{94A09E51-BC06-4C9C-95E5-F1762CD7E8FB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C87CC447-B41A-4C47-B799-F9FE33676975}">
      <dgm:prSet phldrT="[文字]" custT="1"/>
      <dgm:spPr/>
      <dgm:t>
        <a:bodyPr/>
        <a:lstStyle/>
        <a:p>
          <a:r>
            <a:rPr lang="zh-TW" altLang="en-US" sz="24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主題表</a:t>
          </a:r>
          <a:endParaRPr lang="zh-TW" altLang="en-US" sz="24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A307DF85-A41D-40C3-A4FB-7D0FE7E89B84}" type="parTrans" cxnId="{9E86D366-5BCC-4E08-801C-18B73C6B4408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035BE9A-05E6-4552-94D9-0B1CC940966D}" type="sibTrans" cxnId="{9E86D366-5BCC-4E08-801C-18B73C6B4408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A2A80B14-AB01-41BF-8AB6-394FFBF39ADF}" type="pres">
      <dgm:prSet presAssocID="{B8DEE221-7D3B-4609-8DEC-269257EDF792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DC6376FE-E4D4-4FBE-BF33-22797D749E47}" type="pres">
      <dgm:prSet presAssocID="{87E646F1-D429-4090-B663-0EA3A22CDED8}" presName="composite" presStyleCnt="0"/>
      <dgm:spPr/>
      <dgm:t>
        <a:bodyPr/>
        <a:lstStyle/>
        <a:p>
          <a:endParaRPr lang="zh-TW" altLang="en-US"/>
        </a:p>
      </dgm:t>
    </dgm:pt>
    <dgm:pt modelId="{D71DA7E0-465F-4F54-A1BF-20A266865195}" type="pres">
      <dgm:prSet presAssocID="{87E646F1-D429-4090-B663-0EA3A22CDED8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0674BC4-C995-4E48-891F-556C14AC3B1A}" type="pres">
      <dgm:prSet presAssocID="{87E646F1-D429-4090-B663-0EA3A22CDED8}" presName="desTx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9127FCA-5C5B-49B0-9B48-93F64FF8F5AD}" type="pres">
      <dgm:prSet presAssocID="{D3F91096-8058-4B93-9A95-3045DF79417A}" presName="space" presStyleCnt="0"/>
      <dgm:spPr/>
      <dgm:t>
        <a:bodyPr/>
        <a:lstStyle/>
        <a:p>
          <a:endParaRPr lang="zh-TW" altLang="en-US"/>
        </a:p>
      </dgm:t>
    </dgm:pt>
    <dgm:pt modelId="{4949D508-B5FA-4A9F-B890-D9F5A14B43B2}" type="pres">
      <dgm:prSet presAssocID="{1FCEF6FE-B02D-4AA1-AD46-AEC2D133DEAF}" presName="composite" presStyleCnt="0"/>
      <dgm:spPr/>
      <dgm:t>
        <a:bodyPr/>
        <a:lstStyle/>
        <a:p>
          <a:endParaRPr lang="zh-TW" altLang="en-US"/>
        </a:p>
      </dgm:t>
    </dgm:pt>
    <dgm:pt modelId="{AB412AB6-7919-4FCA-8475-EBE010675F82}" type="pres">
      <dgm:prSet presAssocID="{1FCEF6FE-B02D-4AA1-AD46-AEC2D133DEAF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965793A7-4A31-4880-9BA4-D071F10DA87C}" type="pres">
      <dgm:prSet presAssocID="{1FCEF6FE-B02D-4AA1-AD46-AEC2D133DEAF}" presName="desTx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E221D91-BFBA-46B0-970C-26018E12CA2D}" type="pres">
      <dgm:prSet presAssocID="{3CABE92E-2DB7-4EFC-BA5B-56275429AB61}" presName="space" presStyleCnt="0"/>
      <dgm:spPr/>
      <dgm:t>
        <a:bodyPr/>
        <a:lstStyle/>
        <a:p>
          <a:endParaRPr lang="zh-TW" altLang="en-US"/>
        </a:p>
      </dgm:t>
    </dgm:pt>
    <dgm:pt modelId="{C405F19F-FE55-4050-A21A-116523810FCC}" type="pres">
      <dgm:prSet presAssocID="{6D9136D6-D774-431A-ABBD-DB454041A5AB}" presName="composite" presStyleCnt="0"/>
      <dgm:spPr/>
      <dgm:t>
        <a:bodyPr/>
        <a:lstStyle/>
        <a:p>
          <a:endParaRPr lang="zh-TW" altLang="en-US"/>
        </a:p>
      </dgm:t>
    </dgm:pt>
    <dgm:pt modelId="{4AA25F07-F0D0-4FEC-8D63-9A8CE7D87A11}" type="pres">
      <dgm:prSet presAssocID="{6D9136D6-D774-431A-ABBD-DB454041A5AB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34EDACD-EB66-49F7-8507-6D1BF6FBA382}" type="pres">
      <dgm:prSet presAssocID="{6D9136D6-D774-431A-ABBD-DB454041A5AB}" presName="desTx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17F96579-FE1B-4E1B-95C1-82B029355879}" srcId="{B8DEE221-7D3B-4609-8DEC-269257EDF792}" destId="{1FCEF6FE-B02D-4AA1-AD46-AEC2D133DEAF}" srcOrd="1" destOrd="0" parTransId="{185EE666-F2D9-40E4-AF27-13644D926AF9}" sibTransId="{3CABE92E-2DB7-4EFC-BA5B-56275429AB61}"/>
    <dgm:cxn modelId="{BA73F99A-5C1C-4FCC-8C52-5D8C34D675AA}" type="presOf" srcId="{1AA7D704-E322-4154-B1B1-33C98356A4DD}" destId="{965793A7-4A31-4880-9BA4-D071F10DA87C}" srcOrd="0" destOrd="1" presId="urn:microsoft.com/office/officeart/2005/8/layout/hList1"/>
    <dgm:cxn modelId="{99859CC4-C963-4C78-A387-3824CE0645A8}" type="presOf" srcId="{1FCEF6FE-B02D-4AA1-AD46-AEC2D133DEAF}" destId="{AB412AB6-7919-4FCA-8475-EBE010675F82}" srcOrd="0" destOrd="0" presId="urn:microsoft.com/office/officeart/2005/8/layout/hList1"/>
    <dgm:cxn modelId="{0DA06697-A330-4008-969B-4CF0689F60E3}" type="presOf" srcId="{994F76E6-D7CA-446B-BC6D-624D7FA83D77}" destId="{965793A7-4A31-4880-9BA4-D071F10DA87C}" srcOrd="0" destOrd="2" presId="urn:microsoft.com/office/officeart/2005/8/layout/hList1"/>
    <dgm:cxn modelId="{D93997BB-9A69-4382-A929-A36CF16D8B7B}" srcId="{1FCEF6FE-B02D-4AA1-AD46-AEC2D133DEAF}" destId="{497B69EE-56DF-47CD-A529-949081BE4F80}" srcOrd="0" destOrd="0" parTransId="{91161CE7-9814-425C-8494-9AD8EA34C4AF}" sibTransId="{538F2440-3EF6-4B8B-9716-E4336C34648C}"/>
    <dgm:cxn modelId="{4F54C28C-D6B2-4D30-83FC-FC50EF9E8DD4}" type="presOf" srcId="{D2BB4608-F0D1-48E1-A544-9541FB89DE0F}" destId="{834EDACD-EB66-49F7-8507-6D1BF6FBA382}" srcOrd="0" destOrd="0" presId="urn:microsoft.com/office/officeart/2005/8/layout/hList1"/>
    <dgm:cxn modelId="{2F024760-53DC-49A0-B0D1-D6F19A6DE9B3}" srcId="{B8DEE221-7D3B-4609-8DEC-269257EDF792}" destId="{6D9136D6-D774-431A-ABBD-DB454041A5AB}" srcOrd="2" destOrd="0" parTransId="{BABD607F-64C0-41F1-8394-A7A47F8E63B4}" sibTransId="{AE9ED627-C174-4D2A-A7F0-52F99695F541}"/>
    <dgm:cxn modelId="{03821F8E-AB78-4725-9119-A2D32E4A3C44}" type="presOf" srcId="{6D9136D6-D774-431A-ABBD-DB454041A5AB}" destId="{4AA25F07-F0D0-4FEC-8D63-9A8CE7D87A11}" srcOrd="0" destOrd="0" presId="urn:microsoft.com/office/officeart/2005/8/layout/hList1"/>
    <dgm:cxn modelId="{93CF15C0-A048-43DD-A05F-4CBA3D02CE43}" srcId="{87E646F1-D429-4090-B663-0EA3A22CDED8}" destId="{CEB610ED-5FCA-4FAB-88AB-DD73392D1513}" srcOrd="1" destOrd="0" parTransId="{B947E002-F575-4460-BCF8-CCD9F9DE6D25}" sibTransId="{B232C54C-58B4-40C0-B846-B0AE97528C38}"/>
    <dgm:cxn modelId="{1B564DAD-4D2F-4853-8185-5204216A688E}" type="presOf" srcId="{87E646F1-D429-4090-B663-0EA3A22CDED8}" destId="{D71DA7E0-465F-4F54-A1BF-20A266865195}" srcOrd="0" destOrd="0" presId="urn:microsoft.com/office/officeart/2005/8/layout/hList1"/>
    <dgm:cxn modelId="{BD572865-BF7A-41B2-9944-76F8ACB65C0E}" srcId="{1FCEF6FE-B02D-4AA1-AD46-AEC2D133DEAF}" destId="{1AA7D704-E322-4154-B1B1-33C98356A4DD}" srcOrd="1" destOrd="0" parTransId="{6D559DBD-83C2-45D7-96F7-A5961E11D769}" sibTransId="{E7A1AA60-B996-4F52-9397-5E517E3CA89E}"/>
    <dgm:cxn modelId="{58AFD18E-5620-498E-A919-ACB63C3A2039}" type="presOf" srcId="{B8DEE221-7D3B-4609-8DEC-269257EDF792}" destId="{A2A80B14-AB01-41BF-8AB6-394FFBF39ADF}" srcOrd="0" destOrd="0" presId="urn:microsoft.com/office/officeart/2005/8/layout/hList1"/>
    <dgm:cxn modelId="{6BC39763-12A1-431F-A10E-E74AB557E87F}" type="presOf" srcId="{19B4440D-F097-4E6B-B8F7-D3E814C6FEE6}" destId="{30674BC4-C995-4E48-891F-556C14AC3B1A}" srcOrd="0" destOrd="0" presId="urn:microsoft.com/office/officeart/2005/8/layout/hList1"/>
    <dgm:cxn modelId="{85751F50-957D-41AD-BE22-24C4881534F5}" srcId="{B8DEE221-7D3B-4609-8DEC-269257EDF792}" destId="{87E646F1-D429-4090-B663-0EA3A22CDED8}" srcOrd="0" destOrd="0" parTransId="{64887FA5-26AF-4429-9D6B-362AA4B64778}" sibTransId="{D3F91096-8058-4B93-9A95-3045DF79417A}"/>
    <dgm:cxn modelId="{F9029013-9330-4E6E-BAB9-C72D2BF26987}" srcId="{6D9136D6-D774-431A-ABBD-DB454041A5AB}" destId="{D2BB4608-F0D1-48E1-A544-9541FB89DE0F}" srcOrd="0" destOrd="0" parTransId="{54DE2A34-5993-49E8-B088-09179B10F788}" sibTransId="{EC42B671-85E1-4F3A-97F1-D667A36DFE51}"/>
    <dgm:cxn modelId="{9E86D366-5BCC-4E08-801C-18B73C6B4408}" srcId="{6D9136D6-D774-431A-ABBD-DB454041A5AB}" destId="{C87CC447-B41A-4C47-B799-F9FE33676975}" srcOrd="1" destOrd="0" parTransId="{A307DF85-A41D-40C3-A4FB-7D0FE7E89B84}" sibTransId="{4035BE9A-05E6-4552-94D9-0B1CC940966D}"/>
    <dgm:cxn modelId="{A5A1F5A1-BB72-4A13-98EE-691F1ECEA17D}" type="presOf" srcId="{497B69EE-56DF-47CD-A529-949081BE4F80}" destId="{965793A7-4A31-4880-9BA4-D071F10DA87C}" srcOrd="0" destOrd="0" presId="urn:microsoft.com/office/officeart/2005/8/layout/hList1"/>
    <dgm:cxn modelId="{03B9E473-32C0-40F0-A4F8-A1FFB5E1128F}" type="presOf" srcId="{C87CC447-B41A-4C47-B799-F9FE33676975}" destId="{834EDACD-EB66-49F7-8507-6D1BF6FBA382}" srcOrd="0" destOrd="2" presId="urn:microsoft.com/office/officeart/2005/8/layout/hList1"/>
    <dgm:cxn modelId="{D970C9DB-4BFF-4BEE-8BC6-3C16AE770938}" type="presOf" srcId="{496B1D3E-6A1F-4AB0-B5F5-2B819117B35F}" destId="{834EDACD-EB66-49F7-8507-6D1BF6FBA382}" srcOrd="0" destOrd="3" presId="urn:microsoft.com/office/officeart/2005/8/layout/hList1"/>
    <dgm:cxn modelId="{AFB4B8DF-C770-4C2C-B93F-CFDCB546D7DF}" srcId="{87E646F1-D429-4090-B663-0EA3A22CDED8}" destId="{19B4440D-F097-4E6B-B8F7-D3E814C6FEE6}" srcOrd="0" destOrd="0" parTransId="{6DB77A8F-53B6-4BA3-9DF2-88D54D5AAF56}" sibTransId="{3EDE5574-75EC-499D-B45B-9519A149BC86}"/>
    <dgm:cxn modelId="{A55DE542-6B6C-407E-9052-FAFBDD9DFE48}" srcId="{D2BB4608-F0D1-48E1-A544-9541FB89DE0F}" destId="{FE8D3A05-F50C-49B5-8B34-42DC46DC2ED0}" srcOrd="0" destOrd="0" parTransId="{4EEC7B16-7CBA-4055-A8F6-2C68F21A8300}" sibTransId="{078A4A66-472A-4E8A-83CC-E7AA7E1ABB8F}"/>
    <dgm:cxn modelId="{94A09E51-BC06-4C9C-95E5-F1762CD7E8FB}" srcId="{6D9136D6-D774-431A-ABBD-DB454041A5AB}" destId="{496B1D3E-6A1F-4AB0-B5F5-2B819117B35F}" srcOrd="2" destOrd="0" parTransId="{FD4030C0-B172-49BD-891A-EEB85D3502A8}" sibTransId="{C01F47D9-8334-45E5-A468-7A131EFA2987}"/>
    <dgm:cxn modelId="{9C46665E-FEE8-44CA-8DC2-60CA44A445A0}" type="presOf" srcId="{CEB610ED-5FCA-4FAB-88AB-DD73392D1513}" destId="{30674BC4-C995-4E48-891F-556C14AC3B1A}" srcOrd="0" destOrd="1" presId="urn:microsoft.com/office/officeart/2005/8/layout/hList1"/>
    <dgm:cxn modelId="{AE88AC49-2AE3-47BC-A65B-F37366231847}" type="presOf" srcId="{FE8D3A05-F50C-49B5-8B34-42DC46DC2ED0}" destId="{834EDACD-EB66-49F7-8507-6D1BF6FBA382}" srcOrd="0" destOrd="1" presId="urn:microsoft.com/office/officeart/2005/8/layout/hList1"/>
    <dgm:cxn modelId="{7AB92304-8FD0-417C-83E2-3582767FA3B9}" srcId="{1FCEF6FE-B02D-4AA1-AD46-AEC2D133DEAF}" destId="{994F76E6-D7CA-446B-BC6D-624D7FA83D77}" srcOrd="2" destOrd="0" parTransId="{70727961-BF97-443D-BF2E-C412F586A37B}" sibTransId="{34444DCF-A21B-4959-83E8-30B8CAE648DF}"/>
    <dgm:cxn modelId="{B38E630A-E8F1-4080-A5BD-2658FC48608E}" type="presParOf" srcId="{A2A80B14-AB01-41BF-8AB6-394FFBF39ADF}" destId="{DC6376FE-E4D4-4FBE-BF33-22797D749E47}" srcOrd="0" destOrd="0" presId="urn:microsoft.com/office/officeart/2005/8/layout/hList1"/>
    <dgm:cxn modelId="{4658FA6E-94F4-4523-863C-F3651122BD6A}" type="presParOf" srcId="{DC6376FE-E4D4-4FBE-BF33-22797D749E47}" destId="{D71DA7E0-465F-4F54-A1BF-20A266865195}" srcOrd="0" destOrd="0" presId="urn:microsoft.com/office/officeart/2005/8/layout/hList1"/>
    <dgm:cxn modelId="{0D892CF5-D292-410D-866A-31D7162CC7B4}" type="presParOf" srcId="{DC6376FE-E4D4-4FBE-BF33-22797D749E47}" destId="{30674BC4-C995-4E48-891F-556C14AC3B1A}" srcOrd="1" destOrd="0" presId="urn:microsoft.com/office/officeart/2005/8/layout/hList1"/>
    <dgm:cxn modelId="{78C7569E-13CF-42F5-B5F8-63861BF1FF1E}" type="presParOf" srcId="{A2A80B14-AB01-41BF-8AB6-394FFBF39ADF}" destId="{89127FCA-5C5B-49B0-9B48-93F64FF8F5AD}" srcOrd="1" destOrd="0" presId="urn:microsoft.com/office/officeart/2005/8/layout/hList1"/>
    <dgm:cxn modelId="{7322E3BB-3BA7-4A46-9E02-E5D93B15E82B}" type="presParOf" srcId="{A2A80B14-AB01-41BF-8AB6-394FFBF39ADF}" destId="{4949D508-B5FA-4A9F-B890-D9F5A14B43B2}" srcOrd="2" destOrd="0" presId="urn:microsoft.com/office/officeart/2005/8/layout/hList1"/>
    <dgm:cxn modelId="{4B20711B-DC92-49E1-9231-041DBCC07DB4}" type="presParOf" srcId="{4949D508-B5FA-4A9F-B890-D9F5A14B43B2}" destId="{AB412AB6-7919-4FCA-8475-EBE010675F82}" srcOrd="0" destOrd="0" presId="urn:microsoft.com/office/officeart/2005/8/layout/hList1"/>
    <dgm:cxn modelId="{FF72DCDC-5EF5-4F0D-8668-DE144826C483}" type="presParOf" srcId="{4949D508-B5FA-4A9F-B890-D9F5A14B43B2}" destId="{965793A7-4A31-4880-9BA4-D071F10DA87C}" srcOrd="1" destOrd="0" presId="urn:microsoft.com/office/officeart/2005/8/layout/hList1"/>
    <dgm:cxn modelId="{34BF1C78-3CF1-4F84-A284-AB155A77F221}" type="presParOf" srcId="{A2A80B14-AB01-41BF-8AB6-394FFBF39ADF}" destId="{7E221D91-BFBA-46B0-970C-26018E12CA2D}" srcOrd="3" destOrd="0" presId="urn:microsoft.com/office/officeart/2005/8/layout/hList1"/>
    <dgm:cxn modelId="{E8AC3AA1-CF7D-41EA-B915-74DEA9A87A17}" type="presParOf" srcId="{A2A80B14-AB01-41BF-8AB6-394FFBF39ADF}" destId="{C405F19F-FE55-4050-A21A-116523810FCC}" srcOrd="4" destOrd="0" presId="urn:microsoft.com/office/officeart/2005/8/layout/hList1"/>
    <dgm:cxn modelId="{AE750A1C-05F5-4AE1-B3A4-148E9F3A9705}" type="presParOf" srcId="{C405F19F-FE55-4050-A21A-116523810FCC}" destId="{4AA25F07-F0D0-4FEC-8D63-9A8CE7D87A11}" srcOrd="0" destOrd="0" presId="urn:microsoft.com/office/officeart/2005/8/layout/hList1"/>
    <dgm:cxn modelId="{160399DE-7138-404A-B50B-01ED4E37E5D6}" type="presParOf" srcId="{C405F19F-FE55-4050-A21A-116523810FCC}" destId="{834EDACD-EB66-49F7-8507-6D1BF6FBA382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AC9E963-B03E-4B22-A9C3-52F90092E4BF}" type="doc">
      <dgm:prSet loTypeId="urn:microsoft.com/office/officeart/2005/8/layout/hList6" loCatId="list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zh-TW" altLang="en-US"/>
        </a:p>
      </dgm:t>
    </dgm:pt>
    <dgm:pt modelId="{D76B554A-B686-4561-941D-61BC686B4E19}">
      <dgm:prSet phldrT="[文字]" custT="1"/>
      <dgm:spPr/>
      <dgm:t>
        <a:bodyPr/>
        <a:lstStyle/>
        <a:p>
          <a:r>
            <a:rPr lang="zh-TW" altLang="en-US" sz="32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有特定書目</a:t>
          </a:r>
          <a:endParaRPr lang="zh-TW" altLang="en-US" sz="3200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145B06FF-DA7C-4C10-85B7-E2F39924074C}" type="parTrans" cxnId="{BBE205D5-3312-4669-9956-F882989C8ADA}">
      <dgm:prSet/>
      <dgm:spPr/>
      <dgm:t>
        <a:bodyPr/>
        <a:lstStyle/>
        <a:p>
          <a:endParaRPr lang="zh-TW" altLang="en-US" sz="44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779A7593-29E7-4281-8C97-4F143E878915}" type="sibTrans" cxnId="{BBE205D5-3312-4669-9956-F882989C8ADA}">
      <dgm:prSet/>
      <dgm:spPr/>
      <dgm:t>
        <a:bodyPr/>
        <a:lstStyle/>
        <a:p>
          <a:endParaRPr lang="zh-TW" altLang="en-US" sz="44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3B015762-3C23-42D0-BB35-2230C5DB9CF1}">
      <dgm:prSet phldrT="[文字]" custT="1"/>
      <dgm:spPr/>
      <dgm:t>
        <a:bodyPr/>
        <a:lstStyle/>
        <a:p>
          <a:r>
            <a:rPr lang="zh-TW" altLang="en-US" sz="20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判斷資料類型</a:t>
          </a:r>
          <a:endParaRPr lang="zh-TW" altLang="en-US" sz="2000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DE41E75-24DC-4D58-BD8F-4EAE79FA8A45}" type="parTrans" cxnId="{EA69CE1F-6FD8-40B1-862B-52B4829AAC3C}">
      <dgm:prSet/>
      <dgm:spPr/>
      <dgm:t>
        <a:bodyPr/>
        <a:lstStyle/>
        <a:p>
          <a:endParaRPr lang="zh-TW" altLang="en-US" sz="44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77953C00-1A27-40B0-A063-8E8CD55D6322}" type="sibTrans" cxnId="{EA69CE1F-6FD8-40B1-862B-52B4829AAC3C}">
      <dgm:prSet/>
      <dgm:spPr/>
      <dgm:t>
        <a:bodyPr/>
        <a:lstStyle/>
        <a:p>
          <a:endParaRPr lang="zh-TW" altLang="en-US" sz="44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A9CA7CA0-CB43-465A-AA8C-0E3FDE1EEACE}">
      <dgm:prSet phldrT="[文字]" custT="1"/>
      <dgm:spPr/>
      <dgm:t>
        <a:bodyPr/>
        <a:lstStyle/>
        <a:p>
          <a:r>
            <a:rPr lang="zh-TW" altLang="en-US" sz="20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選擇管道：館藏目錄、期刊檢索、資料庫檢索、資源探索、雲端圖書館自動化系統</a:t>
          </a:r>
          <a:endParaRPr lang="zh-TW" altLang="en-US" sz="2000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9033908-935F-4C68-A7AD-06611CB50CFF}" type="parTrans" cxnId="{632EB4A2-E622-4B55-9BEC-1C4689E4151A}">
      <dgm:prSet/>
      <dgm:spPr/>
      <dgm:t>
        <a:bodyPr/>
        <a:lstStyle/>
        <a:p>
          <a:endParaRPr lang="zh-TW" altLang="en-US" sz="44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07EC0B2F-6F1C-462E-A160-48E9CE5524DC}" type="sibTrans" cxnId="{632EB4A2-E622-4B55-9BEC-1C4689E4151A}">
      <dgm:prSet/>
      <dgm:spPr/>
      <dgm:t>
        <a:bodyPr/>
        <a:lstStyle/>
        <a:p>
          <a:endParaRPr lang="zh-TW" altLang="en-US" sz="44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09606241-CB29-4AC1-A4B8-F4F76350195D}">
      <dgm:prSet phldrT="[文字]" custT="1"/>
      <dgm:spPr/>
      <dgm:t>
        <a:bodyPr/>
        <a:lstStyle/>
        <a:p>
          <a:r>
            <a:rPr lang="zh-TW" altLang="en-US" sz="32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本館無館藏</a:t>
          </a:r>
          <a:endParaRPr lang="zh-TW" altLang="en-US" sz="3200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30675F20-33FF-4965-ACD5-312F837EF949}" type="parTrans" cxnId="{80880A96-5BF1-4EE5-B152-78245AD5B7BA}">
      <dgm:prSet/>
      <dgm:spPr/>
      <dgm:t>
        <a:bodyPr/>
        <a:lstStyle/>
        <a:p>
          <a:endParaRPr lang="zh-TW" altLang="en-US" sz="44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0BB01A7E-9815-4382-AACB-ECAC677BEED7}" type="sibTrans" cxnId="{80880A96-5BF1-4EE5-B152-78245AD5B7BA}">
      <dgm:prSet/>
      <dgm:spPr/>
      <dgm:t>
        <a:bodyPr/>
        <a:lstStyle/>
        <a:p>
          <a:endParaRPr lang="zh-TW" altLang="en-US" sz="44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6F08B653-09CF-4076-93B0-5C2EA1649022}">
      <dgm:prSet phldrT="[文字]" custT="1"/>
      <dgm:spPr/>
      <dgm:t>
        <a:bodyPr/>
        <a:lstStyle/>
        <a:p>
          <a:r>
            <a:rPr lang="zh-TW" altLang="en-US" sz="20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我要推薦 </a:t>
          </a:r>
          <a:r>
            <a:rPr lang="en-US" altLang="zh-TW" sz="20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altLang="en-US" sz="20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建議購買</a:t>
          </a:r>
          <a:r>
            <a:rPr lang="en-US" altLang="zh-TW" sz="20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endParaRPr lang="zh-TW" altLang="en-US" sz="2000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4946A69-FD37-4967-BA5B-B9D132454D6C}" type="parTrans" cxnId="{4D7C0DBD-F930-4F13-8199-A0410C46EC67}">
      <dgm:prSet/>
      <dgm:spPr/>
      <dgm:t>
        <a:bodyPr/>
        <a:lstStyle/>
        <a:p>
          <a:endParaRPr lang="zh-TW" altLang="en-US" sz="44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B0BB4EF8-F297-48E5-BCAF-C062B5A2C6A5}" type="sibTrans" cxnId="{4D7C0DBD-F930-4F13-8199-A0410C46EC67}">
      <dgm:prSet/>
      <dgm:spPr/>
      <dgm:t>
        <a:bodyPr/>
        <a:lstStyle/>
        <a:p>
          <a:endParaRPr lang="zh-TW" altLang="en-US" sz="44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EF62DBE-1FD6-44AA-B91A-31522531FACF}">
      <dgm:prSet phldrT="[文字]" custT="1"/>
      <dgm:spPr/>
      <dgm:t>
        <a:bodyPr/>
        <a:lstStyle/>
        <a:p>
          <a:r>
            <a:rPr lang="zh-TW" altLang="en-US" sz="20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親自至他校借還</a:t>
          </a:r>
          <a:endParaRPr lang="zh-TW" altLang="en-US" sz="2000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542AD9D-B579-4DB6-85A7-93195F026B72}" type="parTrans" cxnId="{5249A84D-F5AC-4FE3-8A89-9FAEE86D064E}">
      <dgm:prSet/>
      <dgm:spPr/>
      <dgm:t>
        <a:bodyPr/>
        <a:lstStyle/>
        <a:p>
          <a:endParaRPr lang="zh-TW" altLang="en-US" sz="44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3B7BF0F-060C-4CDE-A9F8-845A4872FEC1}" type="sibTrans" cxnId="{5249A84D-F5AC-4FE3-8A89-9FAEE86D064E}">
      <dgm:prSet/>
      <dgm:spPr/>
      <dgm:t>
        <a:bodyPr/>
        <a:lstStyle/>
        <a:p>
          <a:endParaRPr lang="zh-TW" altLang="en-US" sz="44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0D3C13D2-ACBD-46BD-86AD-89679C2D9724}">
      <dgm:prSet phldrT="[文字]" custT="1"/>
      <dgm:spPr/>
      <dgm:t>
        <a:bodyPr/>
        <a:lstStyle/>
        <a:p>
          <a:r>
            <a:rPr lang="zh-TW" altLang="en-US" sz="20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文獻傳遞服務</a:t>
          </a:r>
          <a:r>
            <a:rPr lang="en-US" altLang="zh-TW" sz="20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altLang="en-US" sz="20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付費</a:t>
          </a:r>
          <a:r>
            <a:rPr lang="en-US" altLang="zh-TW" sz="20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endParaRPr lang="zh-TW" altLang="en-US" sz="2000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8CCDDF72-70F5-48DD-B2AD-44D5899F5C2E}" type="parTrans" cxnId="{366095B0-BBA6-4BD3-A71F-D74C8D5F69DF}">
      <dgm:prSet/>
      <dgm:spPr/>
      <dgm:t>
        <a:bodyPr/>
        <a:lstStyle/>
        <a:p>
          <a:endParaRPr lang="zh-TW" altLang="en-US" sz="44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87CD5D96-6029-4367-A692-7997C7B94C8B}" type="sibTrans" cxnId="{366095B0-BBA6-4BD3-A71F-D74C8D5F69DF}">
      <dgm:prSet/>
      <dgm:spPr/>
      <dgm:t>
        <a:bodyPr/>
        <a:lstStyle/>
        <a:p>
          <a:endParaRPr lang="zh-TW" altLang="en-US" sz="44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9B6FE5D9-3FF5-43EB-864E-081E86B47AAA}">
      <dgm:prSet phldrT="[文字]" custT="1"/>
      <dgm:spPr/>
      <dgm:t>
        <a:bodyPr/>
        <a:lstStyle/>
        <a:p>
          <a:r>
            <a:rPr lang="zh-TW" altLang="en-US" sz="32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只有主題</a:t>
          </a:r>
          <a:endParaRPr lang="zh-TW" altLang="en-US" sz="3200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740D2157-7F92-43F4-B491-189580404274}" type="parTrans" cxnId="{FD2E76E3-2EC6-4FA8-A9BC-B8447000F8F7}">
      <dgm:prSet/>
      <dgm:spPr/>
      <dgm:t>
        <a:bodyPr/>
        <a:lstStyle/>
        <a:p>
          <a:endParaRPr lang="zh-TW" altLang="en-US" sz="44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E827B22-5B00-4317-8008-8EF0D36F83D6}" type="sibTrans" cxnId="{FD2E76E3-2EC6-4FA8-A9BC-B8447000F8F7}">
      <dgm:prSet/>
      <dgm:spPr/>
      <dgm:t>
        <a:bodyPr/>
        <a:lstStyle/>
        <a:p>
          <a:endParaRPr lang="zh-TW" altLang="en-US" sz="44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C883961C-B6F4-44E0-8B95-FE0D068A46EB}">
      <dgm:prSet phldrT="[文字]" custT="1"/>
      <dgm:spPr/>
      <dgm:t>
        <a:bodyPr/>
        <a:lstStyle/>
        <a:p>
          <a:r>
            <a:rPr lang="zh-TW" altLang="en-US" sz="20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確認研究主題，並準備合適關鍵字</a:t>
          </a:r>
          <a:endParaRPr lang="zh-TW" altLang="en-US" sz="2000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011C240-14C6-4411-8DCF-D5C03E0CA9A5}" type="parTrans" cxnId="{6C934040-4D52-4D5B-9A22-4497317C4CDA}">
      <dgm:prSet/>
      <dgm:spPr/>
      <dgm:t>
        <a:bodyPr/>
        <a:lstStyle/>
        <a:p>
          <a:endParaRPr lang="zh-TW" altLang="en-US" sz="44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68450FA7-DD36-480E-826A-D7307CD485C8}" type="sibTrans" cxnId="{6C934040-4D52-4D5B-9A22-4497317C4CDA}">
      <dgm:prSet/>
      <dgm:spPr/>
      <dgm:t>
        <a:bodyPr/>
        <a:lstStyle/>
        <a:p>
          <a:endParaRPr lang="zh-TW" altLang="en-US" sz="44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233412C6-E27C-4A03-8210-856595C1FED5}">
      <dgm:prSet phldrT="[文字]" custT="1"/>
      <dgm:spPr/>
      <dgm:t>
        <a:bodyPr/>
        <a:lstStyle/>
        <a:p>
          <a:r>
            <a:rPr lang="zh-TW" altLang="en-US" sz="20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選擇管道：資料庫檢索、資源探索、網路資源、雲端圖書自動化系統</a:t>
          </a:r>
          <a:endParaRPr lang="zh-TW" altLang="en-US" sz="2000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3191440-186A-4DCB-A7A4-8FF6C9A56B5B}" type="parTrans" cxnId="{6321C699-F8FE-4EBD-A44D-0FE3D31BAFEF}">
      <dgm:prSet/>
      <dgm:spPr/>
      <dgm:t>
        <a:bodyPr/>
        <a:lstStyle/>
        <a:p>
          <a:endParaRPr lang="zh-TW" altLang="en-US" sz="44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63C7904-97FC-4F60-A754-D9ED2B7F6419}" type="sibTrans" cxnId="{6321C699-F8FE-4EBD-A44D-0FE3D31BAFEF}">
      <dgm:prSet/>
      <dgm:spPr/>
      <dgm:t>
        <a:bodyPr/>
        <a:lstStyle/>
        <a:p>
          <a:endParaRPr lang="zh-TW" altLang="en-US" sz="44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C6925D2C-08FD-4B87-9B23-C384CC4905C3}">
      <dgm:prSet phldrT="[文字]" custT="1"/>
      <dgm:spPr/>
      <dgm:t>
        <a:bodyPr/>
        <a:lstStyle/>
        <a:p>
          <a:r>
            <a:rPr lang="zh-TW" altLang="en-US" sz="2000" b="1" dirty="0" smtClean="0">
              <a:latin typeface="微軟正黑體" pitchFamily="34" charset="-120"/>
              <a:ea typeface="微軟正黑體" pitchFamily="34" charset="-120"/>
            </a:rPr>
            <a:t>優三聯盟館互借 </a:t>
          </a:r>
          <a:r>
            <a:rPr lang="en-US" altLang="zh-TW" sz="2000" b="1" dirty="0" smtClean="0">
              <a:latin typeface="微軟正黑體" pitchFamily="34" charset="-120"/>
              <a:ea typeface="微軟正黑體" pitchFamily="34" charset="-120"/>
            </a:rPr>
            <a:t>(</a:t>
          </a:r>
          <a:r>
            <a:rPr lang="zh-TW" altLang="en-US" sz="2000" b="1" dirty="0" smtClean="0">
              <a:latin typeface="微軟正黑體" pitchFamily="34" charset="-120"/>
              <a:ea typeface="微軟正黑體" pitchFamily="34" charset="-120"/>
            </a:rPr>
            <a:t>淡江證件至東吳與銘傳借書</a:t>
          </a:r>
          <a:r>
            <a:rPr lang="en-US" altLang="zh-TW" sz="2000" b="1" dirty="0" smtClean="0">
              <a:latin typeface="微軟正黑體" pitchFamily="34" charset="-120"/>
              <a:ea typeface="微軟正黑體" pitchFamily="34" charset="-120"/>
            </a:rPr>
            <a:t>)</a:t>
          </a:r>
          <a:endParaRPr lang="zh-TW" altLang="en-US" sz="2000" b="1" dirty="0">
            <a:latin typeface="微軟正黑體" pitchFamily="34" charset="-120"/>
            <a:ea typeface="微軟正黑體" pitchFamily="34" charset="-120"/>
          </a:endParaRPr>
        </a:p>
      </dgm:t>
    </dgm:pt>
    <dgm:pt modelId="{7B9E31CB-F24D-46CD-B81B-3C72C19CC7FC}" type="parTrans" cxnId="{6EC73ABC-D5DD-478E-A196-41F612048993}">
      <dgm:prSet/>
      <dgm:spPr/>
      <dgm:t>
        <a:bodyPr/>
        <a:lstStyle/>
        <a:p>
          <a:endParaRPr lang="zh-TW" altLang="en-US" sz="44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6F5E49C-C178-4A43-B231-5510B6C63A51}" type="sibTrans" cxnId="{6EC73ABC-D5DD-478E-A196-41F612048993}">
      <dgm:prSet/>
      <dgm:spPr/>
      <dgm:t>
        <a:bodyPr/>
        <a:lstStyle/>
        <a:p>
          <a:endParaRPr lang="zh-TW" altLang="en-US" sz="44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CC03827D-A6F6-487B-9270-7C28054FCD47}" type="pres">
      <dgm:prSet presAssocID="{EAC9E963-B03E-4B22-A9C3-52F90092E4BF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027C27F4-A5F4-4BFB-9E66-0478892E7B66}" type="pres">
      <dgm:prSet presAssocID="{D76B554A-B686-4561-941D-61BC686B4E19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929031D-F04D-45DF-8BCE-47ADBE4F5134}" type="pres">
      <dgm:prSet presAssocID="{779A7593-29E7-4281-8C97-4F143E878915}" presName="sibTrans" presStyleCnt="0"/>
      <dgm:spPr/>
      <dgm:t>
        <a:bodyPr/>
        <a:lstStyle/>
        <a:p>
          <a:endParaRPr lang="zh-TW" altLang="en-US"/>
        </a:p>
      </dgm:t>
    </dgm:pt>
    <dgm:pt modelId="{D731542C-D19F-4392-8A13-BD59B1F962E3}" type="pres">
      <dgm:prSet presAssocID="{9B6FE5D9-3FF5-43EB-864E-081E86B47AAA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229CFDA-8702-4E0A-A90A-0B468C4D4D40}" type="pres">
      <dgm:prSet presAssocID="{DE827B22-5B00-4317-8008-8EF0D36F83D6}" presName="sibTrans" presStyleCnt="0"/>
      <dgm:spPr/>
      <dgm:t>
        <a:bodyPr/>
        <a:lstStyle/>
        <a:p>
          <a:endParaRPr lang="zh-TW" altLang="en-US"/>
        </a:p>
      </dgm:t>
    </dgm:pt>
    <dgm:pt modelId="{7B34A251-6719-4FEE-953C-082F1A510BF1}" type="pres">
      <dgm:prSet presAssocID="{09606241-CB29-4AC1-A4B8-F4F76350195D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5F26A061-790A-4192-B4A7-5B9E97C07805}" type="presOf" srcId="{3B015762-3C23-42D0-BB35-2230C5DB9CF1}" destId="{027C27F4-A5F4-4BFB-9E66-0478892E7B66}" srcOrd="0" destOrd="1" presId="urn:microsoft.com/office/officeart/2005/8/layout/hList6"/>
    <dgm:cxn modelId="{632EB4A2-E622-4B55-9BEC-1C4689E4151A}" srcId="{D76B554A-B686-4561-941D-61BC686B4E19}" destId="{A9CA7CA0-CB43-465A-AA8C-0E3FDE1EEACE}" srcOrd="1" destOrd="0" parTransId="{59033908-935F-4C68-A7AD-06611CB50CFF}" sibTransId="{07EC0B2F-6F1C-462E-A160-48E9CE5524DC}"/>
    <dgm:cxn modelId="{6FA33DA5-215E-4824-83EE-1BBA7CFC42BA}" type="presOf" srcId="{EAC9E963-B03E-4B22-A9C3-52F90092E4BF}" destId="{CC03827D-A6F6-487B-9270-7C28054FCD47}" srcOrd="0" destOrd="0" presId="urn:microsoft.com/office/officeart/2005/8/layout/hList6"/>
    <dgm:cxn modelId="{EF2D70FD-130D-4DC9-82A0-20220B32461D}" type="presOf" srcId="{6F08B653-09CF-4076-93B0-5C2EA1649022}" destId="{7B34A251-6719-4FEE-953C-082F1A510BF1}" srcOrd="0" destOrd="1" presId="urn:microsoft.com/office/officeart/2005/8/layout/hList6"/>
    <dgm:cxn modelId="{03727782-2DB9-4EA0-AE43-6133E2C90A69}" type="presOf" srcId="{0D3C13D2-ACBD-46BD-86AD-89679C2D9724}" destId="{7B34A251-6719-4FEE-953C-082F1A510BF1}" srcOrd="0" destOrd="4" presId="urn:microsoft.com/office/officeart/2005/8/layout/hList6"/>
    <dgm:cxn modelId="{80880A96-5BF1-4EE5-B152-78245AD5B7BA}" srcId="{EAC9E963-B03E-4B22-A9C3-52F90092E4BF}" destId="{09606241-CB29-4AC1-A4B8-F4F76350195D}" srcOrd="2" destOrd="0" parTransId="{30675F20-33FF-4965-ACD5-312F837EF949}" sibTransId="{0BB01A7E-9815-4382-AACB-ECAC677BEED7}"/>
    <dgm:cxn modelId="{12CCCEAA-60C0-45DA-8BFC-976EE76FF1E9}" type="presOf" srcId="{C6925D2C-08FD-4B87-9B23-C384CC4905C3}" destId="{7B34A251-6719-4FEE-953C-082F1A510BF1}" srcOrd="0" destOrd="3" presId="urn:microsoft.com/office/officeart/2005/8/layout/hList6"/>
    <dgm:cxn modelId="{BBE205D5-3312-4669-9956-F882989C8ADA}" srcId="{EAC9E963-B03E-4B22-A9C3-52F90092E4BF}" destId="{D76B554A-B686-4561-941D-61BC686B4E19}" srcOrd="0" destOrd="0" parTransId="{145B06FF-DA7C-4C10-85B7-E2F39924074C}" sibTransId="{779A7593-29E7-4281-8C97-4F143E878915}"/>
    <dgm:cxn modelId="{EA69CE1F-6FD8-40B1-862B-52B4829AAC3C}" srcId="{D76B554A-B686-4561-941D-61BC686B4E19}" destId="{3B015762-3C23-42D0-BB35-2230C5DB9CF1}" srcOrd="0" destOrd="0" parTransId="{DDE41E75-24DC-4D58-BD8F-4EAE79FA8A45}" sibTransId="{77953C00-1A27-40B0-A063-8E8CD55D6322}"/>
    <dgm:cxn modelId="{6C934040-4D52-4D5B-9A22-4497317C4CDA}" srcId="{9B6FE5D9-3FF5-43EB-864E-081E86B47AAA}" destId="{C883961C-B6F4-44E0-8B95-FE0D068A46EB}" srcOrd="0" destOrd="0" parTransId="{4011C240-14C6-4411-8DCF-D5C03E0CA9A5}" sibTransId="{68450FA7-DD36-480E-826A-D7307CD485C8}"/>
    <dgm:cxn modelId="{95F1EEDB-0907-4CF2-A39E-85F7F87792D9}" type="presOf" srcId="{A9CA7CA0-CB43-465A-AA8C-0E3FDE1EEACE}" destId="{027C27F4-A5F4-4BFB-9E66-0478892E7B66}" srcOrd="0" destOrd="2" presId="urn:microsoft.com/office/officeart/2005/8/layout/hList6"/>
    <dgm:cxn modelId="{5249A84D-F5AC-4FE3-8A89-9FAEE86D064E}" srcId="{09606241-CB29-4AC1-A4B8-F4F76350195D}" destId="{DEF62DBE-1FD6-44AA-B91A-31522531FACF}" srcOrd="1" destOrd="0" parTransId="{F542AD9D-B579-4DB6-85A7-93195F026B72}" sibTransId="{D3B7BF0F-060C-4CDE-A9F8-845A4872FEC1}"/>
    <dgm:cxn modelId="{FD2E76E3-2EC6-4FA8-A9BC-B8447000F8F7}" srcId="{EAC9E963-B03E-4B22-A9C3-52F90092E4BF}" destId="{9B6FE5D9-3FF5-43EB-864E-081E86B47AAA}" srcOrd="1" destOrd="0" parTransId="{740D2157-7F92-43F4-B491-189580404274}" sibTransId="{DE827B22-5B00-4317-8008-8EF0D36F83D6}"/>
    <dgm:cxn modelId="{A65FF548-7C55-438C-8B04-FBC1D3F6E2D1}" type="presOf" srcId="{C883961C-B6F4-44E0-8B95-FE0D068A46EB}" destId="{D731542C-D19F-4392-8A13-BD59B1F962E3}" srcOrd="0" destOrd="1" presId="urn:microsoft.com/office/officeart/2005/8/layout/hList6"/>
    <dgm:cxn modelId="{A5E9FFB5-3126-4D00-BDC0-D6234F115C06}" type="presOf" srcId="{D76B554A-B686-4561-941D-61BC686B4E19}" destId="{027C27F4-A5F4-4BFB-9E66-0478892E7B66}" srcOrd="0" destOrd="0" presId="urn:microsoft.com/office/officeart/2005/8/layout/hList6"/>
    <dgm:cxn modelId="{F15051DA-7745-480D-84EF-BFE23BA16762}" type="presOf" srcId="{DEF62DBE-1FD6-44AA-B91A-31522531FACF}" destId="{7B34A251-6719-4FEE-953C-082F1A510BF1}" srcOrd="0" destOrd="2" presId="urn:microsoft.com/office/officeart/2005/8/layout/hList6"/>
    <dgm:cxn modelId="{4D7C0DBD-F930-4F13-8199-A0410C46EC67}" srcId="{09606241-CB29-4AC1-A4B8-F4F76350195D}" destId="{6F08B653-09CF-4076-93B0-5C2EA1649022}" srcOrd="0" destOrd="0" parTransId="{D4946A69-FD37-4967-BA5B-B9D132454D6C}" sibTransId="{B0BB4EF8-F297-48E5-BCAF-C062B5A2C6A5}"/>
    <dgm:cxn modelId="{6EC73ABC-D5DD-478E-A196-41F612048993}" srcId="{09606241-CB29-4AC1-A4B8-F4F76350195D}" destId="{C6925D2C-08FD-4B87-9B23-C384CC4905C3}" srcOrd="2" destOrd="0" parTransId="{7B9E31CB-F24D-46CD-B81B-3C72C19CC7FC}" sibTransId="{F6F5E49C-C178-4A43-B231-5510B6C63A51}"/>
    <dgm:cxn modelId="{E9C34E2F-1BF2-42E8-B790-F3555BADA635}" type="presOf" srcId="{09606241-CB29-4AC1-A4B8-F4F76350195D}" destId="{7B34A251-6719-4FEE-953C-082F1A510BF1}" srcOrd="0" destOrd="0" presId="urn:microsoft.com/office/officeart/2005/8/layout/hList6"/>
    <dgm:cxn modelId="{6FC08FBB-40BE-4C3D-A666-ACED425EFFCD}" type="presOf" srcId="{9B6FE5D9-3FF5-43EB-864E-081E86B47AAA}" destId="{D731542C-D19F-4392-8A13-BD59B1F962E3}" srcOrd="0" destOrd="0" presId="urn:microsoft.com/office/officeart/2005/8/layout/hList6"/>
    <dgm:cxn modelId="{B203DEE8-3E9C-4473-8839-DE0D75B98766}" type="presOf" srcId="{233412C6-E27C-4A03-8210-856595C1FED5}" destId="{D731542C-D19F-4392-8A13-BD59B1F962E3}" srcOrd="0" destOrd="2" presId="urn:microsoft.com/office/officeart/2005/8/layout/hList6"/>
    <dgm:cxn modelId="{366095B0-BBA6-4BD3-A71F-D74C8D5F69DF}" srcId="{09606241-CB29-4AC1-A4B8-F4F76350195D}" destId="{0D3C13D2-ACBD-46BD-86AD-89679C2D9724}" srcOrd="3" destOrd="0" parTransId="{8CCDDF72-70F5-48DD-B2AD-44D5899F5C2E}" sibTransId="{87CD5D96-6029-4367-A692-7997C7B94C8B}"/>
    <dgm:cxn modelId="{6321C699-F8FE-4EBD-A44D-0FE3D31BAFEF}" srcId="{9B6FE5D9-3FF5-43EB-864E-081E86B47AAA}" destId="{233412C6-E27C-4A03-8210-856595C1FED5}" srcOrd="1" destOrd="0" parTransId="{53191440-186A-4DCB-A7A4-8FF6C9A56B5B}" sibTransId="{563C7904-97FC-4F60-A754-D9ED2B7F6419}"/>
    <dgm:cxn modelId="{664E6C32-9FA0-47AA-8148-32347EEBA7B5}" type="presParOf" srcId="{CC03827D-A6F6-487B-9270-7C28054FCD47}" destId="{027C27F4-A5F4-4BFB-9E66-0478892E7B66}" srcOrd="0" destOrd="0" presId="urn:microsoft.com/office/officeart/2005/8/layout/hList6"/>
    <dgm:cxn modelId="{0C3C822B-7070-44E5-BF1C-BE800FB545C2}" type="presParOf" srcId="{CC03827D-A6F6-487B-9270-7C28054FCD47}" destId="{7929031D-F04D-45DF-8BCE-47ADBE4F5134}" srcOrd="1" destOrd="0" presId="urn:microsoft.com/office/officeart/2005/8/layout/hList6"/>
    <dgm:cxn modelId="{FD75A2F4-C2A1-4C0D-ABE5-750C889C4ADA}" type="presParOf" srcId="{CC03827D-A6F6-487B-9270-7C28054FCD47}" destId="{D731542C-D19F-4392-8A13-BD59B1F962E3}" srcOrd="2" destOrd="0" presId="urn:microsoft.com/office/officeart/2005/8/layout/hList6"/>
    <dgm:cxn modelId="{54B8D40A-1B65-4D88-933D-D179D1547DA4}" type="presParOf" srcId="{CC03827D-A6F6-487B-9270-7C28054FCD47}" destId="{D229CFDA-8702-4E0A-A90A-0B468C4D4D40}" srcOrd="3" destOrd="0" presId="urn:microsoft.com/office/officeart/2005/8/layout/hList6"/>
    <dgm:cxn modelId="{50AD6DC0-D4E8-406D-90BA-0C03A5D4210F}" type="presParOf" srcId="{CC03827D-A6F6-487B-9270-7C28054FCD47}" destId="{7B34A251-6719-4FEE-953C-082F1A510BF1}" srcOrd="4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A2D19F7-46CF-47CF-91A5-7FAC0F694F80}" type="doc">
      <dgm:prSet loTypeId="urn:microsoft.com/office/officeart/2005/8/layout/hProcess9" loCatId="process" qsTypeId="urn:microsoft.com/office/officeart/2005/8/quickstyle/simple1" qsCatId="simple" csTypeId="urn:microsoft.com/office/officeart/2005/8/colors/colorful1" csCatId="colorful" phldr="1"/>
      <dgm:spPr/>
    </dgm:pt>
    <dgm:pt modelId="{CD5C4D41-06CF-406E-B6A5-61EB103995CE}">
      <dgm:prSet phldrT="[文字]" custT="1"/>
      <dgm:spPr/>
      <dgm:t>
        <a:bodyPr/>
        <a:lstStyle/>
        <a:p>
          <a:r>
            <a:rPr lang="zh-TW" altLang="en-US" sz="2800" dirty="0" smtClean="0"/>
            <a:t>圖書館</a:t>
          </a:r>
          <a:endParaRPr lang="en-US" altLang="zh-TW" sz="2800" dirty="0" smtClean="0"/>
        </a:p>
        <a:p>
          <a:r>
            <a:rPr lang="zh-TW" altLang="en-US" sz="2800" dirty="0" smtClean="0"/>
            <a:t>首頁</a:t>
          </a:r>
          <a:endParaRPr lang="zh-TW" altLang="en-US" sz="2800" dirty="0"/>
        </a:p>
      </dgm:t>
    </dgm:pt>
    <dgm:pt modelId="{D89BBDE3-35F5-46D0-BAE3-57CFE020651A}" type="parTrans" cxnId="{8444DEE9-B23F-48B3-BF67-258D28329BBC}">
      <dgm:prSet/>
      <dgm:spPr/>
      <dgm:t>
        <a:bodyPr/>
        <a:lstStyle/>
        <a:p>
          <a:endParaRPr lang="zh-TW" altLang="en-US" sz="2000"/>
        </a:p>
      </dgm:t>
    </dgm:pt>
    <dgm:pt modelId="{552630E5-4D85-45A7-AB92-38549CAAA069}" type="sibTrans" cxnId="{8444DEE9-B23F-48B3-BF67-258D28329BBC}">
      <dgm:prSet/>
      <dgm:spPr/>
      <dgm:t>
        <a:bodyPr/>
        <a:lstStyle/>
        <a:p>
          <a:endParaRPr lang="zh-TW" altLang="en-US" sz="2000"/>
        </a:p>
      </dgm:t>
    </dgm:pt>
    <dgm:pt modelId="{63ABA765-CA74-4332-87B9-069D748DBDE9}">
      <dgm:prSet phldrT="[文字]" custT="1"/>
      <dgm:spPr/>
      <dgm:t>
        <a:bodyPr/>
        <a:lstStyle/>
        <a:p>
          <a:r>
            <a:rPr lang="zh-TW" altLang="en-US" sz="2800" dirty="0" smtClean="0"/>
            <a:t>電子</a:t>
          </a:r>
          <a:endParaRPr lang="en-US" altLang="zh-TW" sz="2800" dirty="0" smtClean="0"/>
        </a:p>
        <a:p>
          <a:r>
            <a:rPr lang="zh-TW" altLang="en-US" sz="2800" dirty="0" smtClean="0"/>
            <a:t>資料庫</a:t>
          </a:r>
          <a:endParaRPr lang="zh-TW" altLang="en-US" sz="2800" dirty="0"/>
        </a:p>
      </dgm:t>
    </dgm:pt>
    <dgm:pt modelId="{A22E3DD3-911D-4472-BA4B-E31A38930DDE}" type="parTrans" cxnId="{03B41234-4E5E-4AAF-9A21-7AE1D93EBE1E}">
      <dgm:prSet/>
      <dgm:spPr/>
      <dgm:t>
        <a:bodyPr/>
        <a:lstStyle/>
        <a:p>
          <a:endParaRPr lang="zh-TW" altLang="en-US" sz="2000"/>
        </a:p>
      </dgm:t>
    </dgm:pt>
    <dgm:pt modelId="{D4D77B51-E17D-4DB4-9905-714D2011EA2B}" type="sibTrans" cxnId="{03B41234-4E5E-4AAF-9A21-7AE1D93EBE1E}">
      <dgm:prSet/>
      <dgm:spPr/>
      <dgm:t>
        <a:bodyPr/>
        <a:lstStyle/>
        <a:p>
          <a:endParaRPr lang="zh-TW" altLang="en-US" sz="2000"/>
        </a:p>
      </dgm:t>
    </dgm:pt>
    <dgm:pt modelId="{5BF82240-6C8E-46A1-8CA6-C687C2944F49}">
      <dgm:prSet phldrT="[文字]" custT="1"/>
      <dgm:spPr/>
      <dgm:t>
        <a:bodyPr/>
        <a:lstStyle/>
        <a:p>
          <a:r>
            <a:rPr lang="en-US" altLang="zh-TW" sz="2800" dirty="0" smtClean="0"/>
            <a:t>EndNote</a:t>
          </a:r>
          <a:endParaRPr lang="zh-TW" altLang="en-US" sz="2800" dirty="0"/>
        </a:p>
      </dgm:t>
    </dgm:pt>
    <dgm:pt modelId="{339FD975-3E40-4D43-861E-2B6D812BC29A}" type="parTrans" cxnId="{6BF8D789-E333-457B-87D9-2B72C3FA87FC}">
      <dgm:prSet/>
      <dgm:spPr/>
      <dgm:t>
        <a:bodyPr/>
        <a:lstStyle/>
        <a:p>
          <a:endParaRPr lang="zh-TW" altLang="en-US" sz="2000"/>
        </a:p>
      </dgm:t>
    </dgm:pt>
    <dgm:pt modelId="{27F5559B-74CB-4CCA-A0B3-EF70DD3AB878}" type="sibTrans" cxnId="{6BF8D789-E333-457B-87D9-2B72C3FA87FC}">
      <dgm:prSet/>
      <dgm:spPr/>
      <dgm:t>
        <a:bodyPr/>
        <a:lstStyle/>
        <a:p>
          <a:endParaRPr lang="zh-TW" altLang="en-US" sz="2000"/>
        </a:p>
      </dgm:t>
    </dgm:pt>
    <dgm:pt modelId="{99DCA36E-A349-406D-8E13-C68D58E6BC04}">
      <dgm:prSet phldrT="[文字]" custT="1"/>
      <dgm:spPr/>
      <dgm:t>
        <a:bodyPr/>
        <a:lstStyle/>
        <a:p>
          <a:r>
            <a:rPr lang="en-US" altLang="zh-TW" sz="2800" dirty="0" smtClean="0"/>
            <a:t> </a:t>
          </a:r>
          <a:r>
            <a:rPr lang="zh-TW" altLang="en-US" sz="2800" dirty="0" smtClean="0"/>
            <a:t>查看詳細資訊</a:t>
          </a:r>
          <a:endParaRPr lang="zh-TW" altLang="en-US" sz="2800" dirty="0"/>
        </a:p>
      </dgm:t>
    </dgm:pt>
    <dgm:pt modelId="{D3B10400-9802-4D3C-AD4D-7143AF9AB17E}" type="parTrans" cxnId="{F1B2A694-86E6-43A3-B54B-CD6D9A01AD4E}">
      <dgm:prSet/>
      <dgm:spPr/>
      <dgm:t>
        <a:bodyPr/>
        <a:lstStyle/>
        <a:p>
          <a:endParaRPr lang="zh-TW" altLang="en-US" sz="2000"/>
        </a:p>
      </dgm:t>
    </dgm:pt>
    <dgm:pt modelId="{1CCDF613-704F-454A-8FD6-CFD1A4D3C1F5}" type="sibTrans" cxnId="{F1B2A694-86E6-43A3-B54B-CD6D9A01AD4E}">
      <dgm:prSet/>
      <dgm:spPr/>
      <dgm:t>
        <a:bodyPr/>
        <a:lstStyle/>
        <a:p>
          <a:endParaRPr lang="zh-TW" altLang="en-US" sz="2000"/>
        </a:p>
      </dgm:t>
    </dgm:pt>
    <dgm:pt modelId="{2B157840-A1B7-469E-A4D6-D3686395493B}" type="pres">
      <dgm:prSet presAssocID="{1A2D19F7-46CF-47CF-91A5-7FAC0F694F80}" presName="CompostProcess" presStyleCnt="0">
        <dgm:presLayoutVars>
          <dgm:dir/>
          <dgm:resizeHandles val="exact"/>
        </dgm:presLayoutVars>
      </dgm:prSet>
      <dgm:spPr/>
    </dgm:pt>
    <dgm:pt modelId="{DA72DDED-D21C-462A-85E0-74CEA3DD8714}" type="pres">
      <dgm:prSet presAssocID="{1A2D19F7-46CF-47CF-91A5-7FAC0F694F80}" presName="arrow" presStyleLbl="bgShp" presStyleIdx="0" presStyleCnt="1" custLinFactNeighborX="-64403" custLinFactNeighborY="5415"/>
      <dgm:spPr/>
    </dgm:pt>
    <dgm:pt modelId="{63D2A653-3C89-4DA7-AEA5-ED12CE470249}" type="pres">
      <dgm:prSet presAssocID="{1A2D19F7-46CF-47CF-91A5-7FAC0F694F80}" presName="linearProcess" presStyleCnt="0"/>
      <dgm:spPr/>
    </dgm:pt>
    <dgm:pt modelId="{51EF7063-FC6A-46ED-BE0C-FF034F176048}" type="pres">
      <dgm:prSet presAssocID="{CD5C4D41-06CF-406E-B6A5-61EB103995CE}" presName="text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272678B-91EA-41E1-B50B-4EC3D59B787E}" type="pres">
      <dgm:prSet presAssocID="{552630E5-4D85-45A7-AB92-38549CAAA069}" presName="sibTrans" presStyleCnt="0"/>
      <dgm:spPr/>
    </dgm:pt>
    <dgm:pt modelId="{5BA17DB9-625C-4DC4-99B5-C461899D9FA3}" type="pres">
      <dgm:prSet presAssocID="{63ABA765-CA74-4332-87B9-069D748DBDE9}" presName="text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030C6C4-7D93-4682-AA61-85B7F5A99D11}" type="pres">
      <dgm:prSet presAssocID="{D4D77B51-E17D-4DB4-9905-714D2011EA2B}" presName="sibTrans" presStyleCnt="0"/>
      <dgm:spPr/>
    </dgm:pt>
    <dgm:pt modelId="{B6F681B9-7F8F-4B48-94F4-DAEBDE6ED284}" type="pres">
      <dgm:prSet presAssocID="{5BF82240-6C8E-46A1-8CA6-C687C2944F49}" presName="text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C179118-C6B2-4D8F-B10E-29EFAC227ADD}" type="pres">
      <dgm:prSet presAssocID="{27F5559B-74CB-4CCA-A0B3-EF70DD3AB878}" presName="sibTrans" presStyleCnt="0"/>
      <dgm:spPr/>
    </dgm:pt>
    <dgm:pt modelId="{351DDBCA-C561-4CA1-98A2-AB09C3F19383}" type="pres">
      <dgm:prSet presAssocID="{99DCA36E-A349-406D-8E13-C68D58E6BC04}" presName="text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427139ED-26DE-404E-9F06-F003FA5322C6}" type="presOf" srcId="{1A2D19F7-46CF-47CF-91A5-7FAC0F694F80}" destId="{2B157840-A1B7-469E-A4D6-D3686395493B}" srcOrd="0" destOrd="0" presId="urn:microsoft.com/office/officeart/2005/8/layout/hProcess9"/>
    <dgm:cxn modelId="{3BDD6867-78E8-45F9-8C37-76A758883170}" type="presOf" srcId="{99DCA36E-A349-406D-8E13-C68D58E6BC04}" destId="{351DDBCA-C561-4CA1-98A2-AB09C3F19383}" srcOrd="0" destOrd="0" presId="urn:microsoft.com/office/officeart/2005/8/layout/hProcess9"/>
    <dgm:cxn modelId="{52E61C66-410E-46DA-83E8-F038D7633A95}" type="presOf" srcId="{5BF82240-6C8E-46A1-8CA6-C687C2944F49}" destId="{B6F681B9-7F8F-4B48-94F4-DAEBDE6ED284}" srcOrd="0" destOrd="0" presId="urn:microsoft.com/office/officeart/2005/8/layout/hProcess9"/>
    <dgm:cxn modelId="{6BF8D789-E333-457B-87D9-2B72C3FA87FC}" srcId="{1A2D19F7-46CF-47CF-91A5-7FAC0F694F80}" destId="{5BF82240-6C8E-46A1-8CA6-C687C2944F49}" srcOrd="2" destOrd="0" parTransId="{339FD975-3E40-4D43-861E-2B6D812BC29A}" sibTransId="{27F5559B-74CB-4CCA-A0B3-EF70DD3AB878}"/>
    <dgm:cxn modelId="{F1B2A694-86E6-43A3-B54B-CD6D9A01AD4E}" srcId="{1A2D19F7-46CF-47CF-91A5-7FAC0F694F80}" destId="{99DCA36E-A349-406D-8E13-C68D58E6BC04}" srcOrd="3" destOrd="0" parTransId="{D3B10400-9802-4D3C-AD4D-7143AF9AB17E}" sibTransId="{1CCDF613-704F-454A-8FD6-CFD1A4D3C1F5}"/>
    <dgm:cxn modelId="{B03E632D-DFA0-45C2-988E-BB37BF38BC40}" type="presOf" srcId="{CD5C4D41-06CF-406E-B6A5-61EB103995CE}" destId="{51EF7063-FC6A-46ED-BE0C-FF034F176048}" srcOrd="0" destOrd="0" presId="urn:microsoft.com/office/officeart/2005/8/layout/hProcess9"/>
    <dgm:cxn modelId="{EF209883-841A-4D64-B132-0D9CEDACDABF}" type="presOf" srcId="{63ABA765-CA74-4332-87B9-069D748DBDE9}" destId="{5BA17DB9-625C-4DC4-99B5-C461899D9FA3}" srcOrd="0" destOrd="0" presId="urn:microsoft.com/office/officeart/2005/8/layout/hProcess9"/>
    <dgm:cxn modelId="{03B41234-4E5E-4AAF-9A21-7AE1D93EBE1E}" srcId="{1A2D19F7-46CF-47CF-91A5-7FAC0F694F80}" destId="{63ABA765-CA74-4332-87B9-069D748DBDE9}" srcOrd="1" destOrd="0" parTransId="{A22E3DD3-911D-4472-BA4B-E31A38930DDE}" sibTransId="{D4D77B51-E17D-4DB4-9905-714D2011EA2B}"/>
    <dgm:cxn modelId="{8444DEE9-B23F-48B3-BF67-258D28329BBC}" srcId="{1A2D19F7-46CF-47CF-91A5-7FAC0F694F80}" destId="{CD5C4D41-06CF-406E-B6A5-61EB103995CE}" srcOrd="0" destOrd="0" parTransId="{D89BBDE3-35F5-46D0-BAE3-57CFE020651A}" sibTransId="{552630E5-4D85-45A7-AB92-38549CAAA069}"/>
    <dgm:cxn modelId="{0685D2D4-4083-49F5-8D20-F94F8D4E11A2}" type="presParOf" srcId="{2B157840-A1B7-469E-A4D6-D3686395493B}" destId="{DA72DDED-D21C-462A-85E0-74CEA3DD8714}" srcOrd="0" destOrd="0" presId="urn:microsoft.com/office/officeart/2005/8/layout/hProcess9"/>
    <dgm:cxn modelId="{956BDA3E-1DC4-4A10-A475-693382E3DA81}" type="presParOf" srcId="{2B157840-A1B7-469E-A4D6-D3686395493B}" destId="{63D2A653-3C89-4DA7-AEA5-ED12CE470249}" srcOrd="1" destOrd="0" presId="urn:microsoft.com/office/officeart/2005/8/layout/hProcess9"/>
    <dgm:cxn modelId="{2AFF220F-7EB6-437F-9E40-CBF5BC0E5E98}" type="presParOf" srcId="{63D2A653-3C89-4DA7-AEA5-ED12CE470249}" destId="{51EF7063-FC6A-46ED-BE0C-FF034F176048}" srcOrd="0" destOrd="0" presId="urn:microsoft.com/office/officeart/2005/8/layout/hProcess9"/>
    <dgm:cxn modelId="{0EC1779D-1765-4BA5-BC50-991120E6E418}" type="presParOf" srcId="{63D2A653-3C89-4DA7-AEA5-ED12CE470249}" destId="{E272678B-91EA-41E1-B50B-4EC3D59B787E}" srcOrd="1" destOrd="0" presId="urn:microsoft.com/office/officeart/2005/8/layout/hProcess9"/>
    <dgm:cxn modelId="{0A57137A-63EE-4303-8B1E-09B2BCD61ED1}" type="presParOf" srcId="{63D2A653-3C89-4DA7-AEA5-ED12CE470249}" destId="{5BA17DB9-625C-4DC4-99B5-C461899D9FA3}" srcOrd="2" destOrd="0" presId="urn:microsoft.com/office/officeart/2005/8/layout/hProcess9"/>
    <dgm:cxn modelId="{2C11D4C6-E4DA-4E35-BA24-924B8C2C3A72}" type="presParOf" srcId="{63D2A653-3C89-4DA7-AEA5-ED12CE470249}" destId="{6030C6C4-7D93-4682-AA61-85B7F5A99D11}" srcOrd="3" destOrd="0" presId="urn:microsoft.com/office/officeart/2005/8/layout/hProcess9"/>
    <dgm:cxn modelId="{A0A288D0-0C39-4C7D-BCB3-59EEC7D42521}" type="presParOf" srcId="{63D2A653-3C89-4DA7-AEA5-ED12CE470249}" destId="{B6F681B9-7F8F-4B48-94F4-DAEBDE6ED284}" srcOrd="4" destOrd="0" presId="urn:microsoft.com/office/officeart/2005/8/layout/hProcess9"/>
    <dgm:cxn modelId="{C557BDC3-A749-496D-8BC0-59853DBC4180}" type="presParOf" srcId="{63D2A653-3C89-4DA7-AEA5-ED12CE470249}" destId="{CC179118-C6B2-4D8F-B10E-29EFAC227ADD}" srcOrd="5" destOrd="0" presId="urn:microsoft.com/office/officeart/2005/8/layout/hProcess9"/>
    <dgm:cxn modelId="{74901A46-FDDA-4F60-94FD-78ACB02B2EA1}" type="presParOf" srcId="{63D2A653-3C89-4DA7-AEA5-ED12CE470249}" destId="{351DDBCA-C561-4CA1-98A2-AB09C3F19383}" srcOrd="6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2C25BB99-A4F0-40F9-BA02-6AB91EB61469}" type="doc">
      <dgm:prSet loTypeId="urn:microsoft.com/office/officeart/2005/8/layout/list1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zh-TW" altLang="en-US"/>
        </a:p>
      </dgm:t>
    </dgm:pt>
    <dgm:pt modelId="{75619388-DAA0-4C56-8CEC-625DB4A98188}">
      <dgm:prSet phldrT="[文字]" custT="1"/>
      <dgm:spPr/>
      <dgm:t>
        <a:bodyPr/>
        <a:lstStyle/>
        <a:p>
          <a:r>
            <a:rPr lang="zh-TW" altLang="en-US" sz="240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於個人電腦下載安裝軟體</a:t>
          </a:r>
          <a:endParaRPr lang="zh-TW" altLang="en-US" sz="24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A430B9B-9CB9-4F3C-B912-00389F577098}" type="parTrans" cxnId="{CFDDA053-11CF-447C-8712-AB83943D1121}">
      <dgm:prSet/>
      <dgm:spPr/>
      <dgm:t>
        <a:bodyPr/>
        <a:lstStyle/>
        <a:p>
          <a:endParaRPr lang="zh-TW" altLang="en-US" sz="2400">
            <a:solidFill>
              <a:schemeClr val="accent4">
                <a:lumMod val="50000"/>
              </a:schemeClr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C76C0683-E726-478C-9BB1-6736C25531AA}" type="sibTrans" cxnId="{CFDDA053-11CF-447C-8712-AB83943D1121}">
      <dgm:prSet/>
      <dgm:spPr/>
      <dgm:t>
        <a:bodyPr/>
        <a:lstStyle/>
        <a:p>
          <a:endParaRPr lang="zh-TW" altLang="en-US" sz="2400">
            <a:solidFill>
              <a:schemeClr val="accent4">
                <a:lumMod val="50000"/>
              </a:schemeClr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953B9AE5-1217-4A4B-87D2-6203989A0FBA}">
      <dgm:prSet phldrT="[文字]" custT="1"/>
      <dgm:spPr/>
      <dgm:t>
        <a:bodyPr/>
        <a:lstStyle/>
        <a:p>
          <a:r>
            <a:rPr lang="zh-TW" altLang="en-US" sz="240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安裝前必需關閉所有</a:t>
          </a:r>
          <a:r>
            <a:rPr lang="en-US" altLang="en-US" sz="240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OFFICE</a:t>
          </a:r>
          <a:r>
            <a:rPr lang="zh-TW" altLang="en-US" sz="240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程式</a:t>
          </a:r>
          <a:endParaRPr lang="zh-TW" altLang="en-US" sz="24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E6A84AA5-93C5-4D69-B240-E7BB0639948F}" type="parTrans" cxnId="{1C10F695-91D1-4F5D-AEB1-DFC2F9C821FF}">
      <dgm:prSet/>
      <dgm:spPr/>
      <dgm:t>
        <a:bodyPr/>
        <a:lstStyle/>
        <a:p>
          <a:endParaRPr lang="zh-TW" altLang="en-US" sz="2400">
            <a:solidFill>
              <a:schemeClr val="accent4">
                <a:lumMod val="50000"/>
              </a:schemeClr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604EA380-FCAE-4D1C-BB35-C292CA238B48}" type="sibTrans" cxnId="{1C10F695-91D1-4F5D-AEB1-DFC2F9C821FF}">
      <dgm:prSet/>
      <dgm:spPr/>
      <dgm:t>
        <a:bodyPr/>
        <a:lstStyle/>
        <a:p>
          <a:endParaRPr lang="zh-TW" altLang="en-US" sz="2400">
            <a:solidFill>
              <a:schemeClr val="accent4">
                <a:lumMod val="50000"/>
              </a:schemeClr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8F4C25C2-22D9-4926-8BF1-FA11285ACD02}">
      <dgm:prSet phldrT="[文字]" custT="1"/>
      <dgm:spPr/>
      <dgm:t>
        <a:bodyPr/>
        <a:lstStyle/>
        <a:p>
          <a:r>
            <a:rPr lang="zh-TW" altLang="en-US" sz="240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先解壓縮再安裝</a:t>
          </a:r>
          <a:endParaRPr lang="zh-TW" altLang="en-US" sz="24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61213CA-156A-4424-B339-8C4F7CD3DF54}" type="parTrans" cxnId="{A4EAE7A5-1225-47BA-9575-1996C95C22EF}">
      <dgm:prSet/>
      <dgm:spPr/>
      <dgm:t>
        <a:bodyPr/>
        <a:lstStyle/>
        <a:p>
          <a:endParaRPr lang="zh-TW" altLang="en-US" sz="2400">
            <a:solidFill>
              <a:schemeClr val="accent4">
                <a:lumMod val="50000"/>
              </a:schemeClr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B2619E70-F6CF-4BB2-A208-99724EC875D5}" type="sibTrans" cxnId="{A4EAE7A5-1225-47BA-9575-1996C95C22EF}">
      <dgm:prSet/>
      <dgm:spPr/>
      <dgm:t>
        <a:bodyPr/>
        <a:lstStyle/>
        <a:p>
          <a:endParaRPr lang="zh-TW" altLang="en-US" sz="2400">
            <a:solidFill>
              <a:schemeClr val="accent4">
                <a:lumMod val="50000"/>
              </a:schemeClr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6C9234C8-6B41-4BB5-8D1B-371383964076}">
      <dgm:prSet phldrT="[文字]" custT="1"/>
      <dgm:spPr/>
      <dgm:t>
        <a:bodyPr/>
        <a:lstStyle/>
        <a:p>
          <a:r>
            <a:rPr lang="zh-TW" altLang="en-US" sz="240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線上影音課程</a:t>
          </a:r>
          <a:endParaRPr lang="zh-TW" altLang="en-US" sz="24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D862A48-48D7-49C2-B55C-DD2E6D124495}" type="parTrans" cxnId="{D839E40D-877C-4BB9-957D-5B8EB996249A}">
      <dgm:prSet/>
      <dgm:spPr/>
      <dgm:t>
        <a:bodyPr/>
        <a:lstStyle/>
        <a:p>
          <a:endParaRPr lang="zh-TW" altLang="en-US" sz="2400">
            <a:solidFill>
              <a:schemeClr val="accent4">
                <a:lumMod val="50000"/>
              </a:schemeClr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729C536A-747D-4B28-A5BE-A21DF6313D09}" type="sibTrans" cxnId="{D839E40D-877C-4BB9-957D-5B8EB996249A}">
      <dgm:prSet/>
      <dgm:spPr/>
      <dgm:t>
        <a:bodyPr/>
        <a:lstStyle/>
        <a:p>
          <a:endParaRPr lang="zh-TW" altLang="en-US" sz="2400">
            <a:solidFill>
              <a:schemeClr val="accent4">
                <a:lumMod val="50000"/>
              </a:schemeClr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8D82414B-16BD-4480-AA0C-736ECE9D24F1}">
      <dgm:prSet phldrT="[文字]" custT="1"/>
      <dgm:spPr/>
      <dgm:t>
        <a:bodyPr/>
        <a:lstStyle/>
        <a:p>
          <a:r>
            <a:rPr lang="zh-TW" altLang="en-US" sz="240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個人安裝說明</a:t>
          </a:r>
          <a:endParaRPr lang="zh-TW" altLang="en-US" sz="24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B386BC24-C756-47A6-B487-054AB6A62163}" type="parTrans" cxnId="{C21E13C7-FFE8-4890-9072-0E753B44CA14}">
      <dgm:prSet/>
      <dgm:spPr/>
      <dgm:t>
        <a:bodyPr/>
        <a:lstStyle/>
        <a:p>
          <a:endParaRPr lang="zh-TW" altLang="en-US" sz="2400">
            <a:solidFill>
              <a:schemeClr val="accent4">
                <a:lumMod val="50000"/>
              </a:schemeClr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7B497BF9-4977-4480-A7DB-C3ACBE7414F6}" type="sibTrans" cxnId="{C21E13C7-FFE8-4890-9072-0E753B44CA14}">
      <dgm:prSet/>
      <dgm:spPr/>
      <dgm:t>
        <a:bodyPr/>
        <a:lstStyle/>
        <a:p>
          <a:endParaRPr lang="zh-TW" altLang="en-US" sz="2400">
            <a:solidFill>
              <a:schemeClr val="accent4">
                <a:lumMod val="50000"/>
              </a:schemeClr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A47B39F7-57C3-476A-9750-D9691EFD6E89}" type="pres">
      <dgm:prSet presAssocID="{2C25BB99-A4F0-40F9-BA02-6AB91EB61469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F434AF4B-46E6-48C3-87D8-5A1C803DFF52}" type="pres">
      <dgm:prSet presAssocID="{75619388-DAA0-4C56-8CEC-625DB4A98188}" presName="parentLin" presStyleCnt="0"/>
      <dgm:spPr/>
      <dgm:t>
        <a:bodyPr/>
        <a:lstStyle/>
        <a:p>
          <a:endParaRPr lang="zh-TW" altLang="en-US"/>
        </a:p>
      </dgm:t>
    </dgm:pt>
    <dgm:pt modelId="{630EAE9A-C0DA-465A-A239-BB970E8F45D7}" type="pres">
      <dgm:prSet presAssocID="{75619388-DAA0-4C56-8CEC-625DB4A98188}" presName="parentLeftMargin" presStyleLbl="node1" presStyleIdx="0" presStyleCnt="5"/>
      <dgm:spPr/>
      <dgm:t>
        <a:bodyPr/>
        <a:lstStyle/>
        <a:p>
          <a:endParaRPr lang="zh-TW" altLang="en-US"/>
        </a:p>
      </dgm:t>
    </dgm:pt>
    <dgm:pt modelId="{1B0AD652-947D-4B3E-8775-6E105E701AAC}" type="pres">
      <dgm:prSet presAssocID="{75619388-DAA0-4C56-8CEC-625DB4A98188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5653A90A-6924-4784-A562-716BD5EED655}" type="pres">
      <dgm:prSet presAssocID="{75619388-DAA0-4C56-8CEC-625DB4A98188}" presName="negativeSpace" presStyleCnt="0"/>
      <dgm:spPr/>
      <dgm:t>
        <a:bodyPr/>
        <a:lstStyle/>
        <a:p>
          <a:endParaRPr lang="zh-TW" altLang="en-US"/>
        </a:p>
      </dgm:t>
    </dgm:pt>
    <dgm:pt modelId="{7CD1A1A6-0BA4-4703-91CE-2C54F9D07A97}" type="pres">
      <dgm:prSet presAssocID="{75619388-DAA0-4C56-8CEC-625DB4A98188}" presName="childText" presStyleLbl="conFgAcc1" presStyleIdx="0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A42E9B0-7119-425B-A113-8228D578D63E}" type="pres">
      <dgm:prSet presAssocID="{C76C0683-E726-478C-9BB1-6736C25531AA}" presName="spaceBetweenRectangles" presStyleCnt="0"/>
      <dgm:spPr/>
      <dgm:t>
        <a:bodyPr/>
        <a:lstStyle/>
        <a:p>
          <a:endParaRPr lang="zh-TW" altLang="en-US"/>
        </a:p>
      </dgm:t>
    </dgm:pt>
    <dgm:pt modelId="{E86FE7CB-C3EB-40B3-B983-652D2A1F7826}" type="pres">
      <dgm:prSet presAssocID="{953B9AE5-1217-4A4B-87D2-6203989A0FBA}" presName="parentLin" presStyleCnt="0"/>
      <dgm:spPr/>
      <dgm:t>
        <a:bodyPr/>
        <a:lstStyle/>
        <a:p>
          <a:endParaRPr lang="zh-TW" altLang="en-US"/>
        </a:p>
      </dgm:t>
    </dgm:pt>
    <dgm:pt modelId="{C498A0F4-4E0D-4CA9-884F-27B0E50332CF}" type="pres">
      <dgm:prSet presAssocID="{953B9AE5-1217-4A4B-87D2-6203989A0FBA}" presName="parentLeftMargin" presStyleLbl="node1" presStyleIdx="0" presStyleCnt="5"/>
      <dgm:spPr/>
      <dgm:t>
        <a:bodyPr/>
        <a:lstStyle/>
        <a:p>
          <a:endParaRPr lang="zh-TW" altLang="en-US"/>
        </a:p>
      </dgm:t>
    </dgm:pt>
    <dgm:pt modelId="{0343AAA1-26D8-4A5F-ACD5-9F8F3E12DE5E}" type="pres">
      <dgm:prSet presAssocID="{953B9AE5-1217-4A4B-87D2-6203989A0FBA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9FD5204B-6DAE-4FE7-82A1-C18D1A817C7F}" type="pres">
      <dgm:prSet presAssocID="{953B9AE5-1217-4A4B-87D2-6203989A0FBA}" presName="negativeSpace" presStyleCnt="0"/>
      <dgm:spPr/>
      <dgm:t>
        <a:bodyPr/>
        <a:lstStyle/>
        <a:p>
          <a:endParaRPr lang="zh-TW" altLang="en-US"/>
        </a:p>
      </dgm:t>
    </dgm:pt>
    <dgm:pt modelId="{82800C27-0EA6-44AE-8387-06E187788D6D}" type="pres">
      <dgm:prSet presAssocID="{953B9AE5-1217-4A4B-87D2-6203989A0FBA}" presName="childText" presStyleLbl="conFgAcc1" presStyleIdx="1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1F19D4C-E3A5-4605-ACCE-8F71A081D5B7}" type="pres">
      <dgm:prSet presAssocID="{604EA380-FCAE-4D1C-BB35-C292CA238B48}" presName="spaceBetweenRectangles" presStyleCnt="0"/>
      <dgm:spPr/>
      <dgm:t>
        <a:bodyPr/>
        <a:lstStyle/>
        <a:p>
          <a:endParaRPr lang="zh-TW" altLang="en-US"/>
        </a:p>
      </dgm:t>
    </dgm:pt>
    <dgm:pt modelId="{325D96C8-7567-4761-8D4B-5D2139A3E64B}" type="pres">
      <dgm:prSet presAssocID="{8F4C25C2-22D9-4926-8BF1-FA11285ACD02}" presName="parentLin" presStyleCnt="0"/>
      <dgm:spPr/>
      <dgm:t>
        <a:bodyPr/>
        <a:lstStyle/>
        <a:p>
          <a:endParaRPr lang="zh-TW" altLang="en-US"/>
        </a:p>
      </dgm:t>
    </dgm:pt>
    <dgm:pt modelId="{49E12E36-8A50-4F61-A485-ADF494525525}" type="pres">
      <dgm:prSet presAssocID="{8F4C25C2-22D9-4926-8BF1-FA11285ACD02}" presName="parentLeftMargin" presStyleLbl="node1" presStyleIdx="1" presStyleCnt="5"/>
      <dgm:spPr/>
      <dgm:t>
        <a:bodyPr/>
        <a:lstStyle/>
        <a:p>
          <a:endParaRPr lang="zh-TW" altLang="en-US"/>
        </a:p>
      </dgm:t>
    </dgm:pt>
    <dgm:pt modelId="{2A4D422A-4B60-4C4D-8535-3105465E0972}" type="pres">
      <dgm:prSet presAssocID="{8F4C25C2-22D9-4926-8BF1-FA11285ACD02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06BC25C-C8CD-459D-AD38-899F5DB025D8}" type="pres">
      <dgm:prSet presAssocID="{8F4C25C2-22D9-4926-8BF1-FA11285ACD02}" presName="negativeSpace" presStyleCnt="0"/>
      <dgm:spPr/>
      <dgm:t>
        <a:bodyPr/>
        <a:lstStyle/>
        <a:p>
          <a:endParaRPr lang="zh-TW" altLang="en-US"/>
        </a:p>
      </dgm:t>
    </dgm:pt>
    <dgm:pt modelId="{F017A432-65F4-4ED9-BAD5-E799AE80898E}" type="pres">
      <dgm:prSet presAssocID="{8F4C25C2-22D9-4926-8BF1-FA11285ACD02}" presName="childText" presStyleLbl="conFgAcc1" presStyleIdx="2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F376E6E-6848-4A12-BCC6-7EA947C8D063}" type="pres">
      <dgm:prSet presAssocID="{B2619E70-F6CF-4BB2-A208-99724EC875D5}" presName="spaceBetweenRectangles" presStyleCnt="0"/>
      <dgm:spPr/>
      <dgm:t>
        <a:bodyPr/>
        <a:lstStyle/>
        <a:p>
          <a:endParaRPr lang="zh-TW" altLang="en-US"/>
        </a:p>
      </dgm:t>
    </dgm:pt>
    <dgm:pt modelId="{B6C70DC1-2410-4115-9C5C-BEBD44896998}" type="pres">
      <dgm:prSet presAssocID="{8D82414B-16BD-4480-AA0C-736ECE9D24F1}" presName="parentLin" presStyleCnt="0"/>
      <dgm:spPr/>
      <dgm:t>
        <a:bodyPr/>
        <a:lstStyle/>
        <a:p>
          <a:endParaRPr lang="zh-TW" altLang="en-US"/>
        </a:p>
      </dgm:t>
    </dgm:pt>
    <dgm:pt modelId="{B27F3D08-C6ED-42A8-A12B-C69A0D7EA63A}" type="pres">
      <dgm:prSet presAssocID="{8D82414B-16BD-4480-AA0C-736ECE9D24F1}" presName="parentLeftMargin" presStyleLbl="node1" presStyleIdx="2" presStyleCnt="5"/>
      <dgm:spPr/>
      <dgm:t>
        <a:bodyPr/>
        <a:lstStyle/>
        <a:p>
          <a:endParaRPr lang="zh-TW" altLang="en-US"/>
        </a:p>
      </dgm:t>
    </dgm:pt>
    <dgm:pt modelId="{33D33070-1567-40D6-A6BC-6A474B64CE73}" type="pres">
      <dgm:prSet presAssocID="{8D82414B-16BD-4480-AA0C-736ECE9D24F1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405DFB6-11E2-4654-BE08-93B5B4F50DAD}" type="pres">
      <dgm:prSet presAssocID="{8D82414B-16BD-4480-AA0C-736ECE9D24F1}" presName="negativeSpace" presStyleCnt="0"/>
      <dgm:spPr/>
      <dgm:t>
        <a:bodyPr/>
        <a:lstStyle/>
        <a:p>
          <a:endParaRPr lang="zh-TW" altLang="en-US"/>
        </a:p>
      </dgm:t>
    </dgm:pt>
    <dgm:pt modelId="{D6A5A5B0-A369-4572-8E18-3BB2B91A0E0C}" type="pres">
      <dgm:prSet presAssocID="{8D82414B-16BD-4480-AA0C-736ECE9D24F1}" presName="childText" presStyleLbl="conFgAcc1" presStyleIdx="3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389112A-F4C6-4F53-836E-DF2D78C404D5}" type="pres">
      <dgm:prSet presAssocID="{7B497BF9-4977-4480-A7DB-C3ACBE7414F6}" presName="spaceBetweenRectangles" presStyleCnt="0"/>
      <dgm:spPr/>
      <dgm:t>
        <a:bodyPr/>
        <a:lstStyle/>
        <a:p>
          <a:endParaRPr lang="zh-TW" altLang="en-US"/>
        </a:p>
      </dgm:t>
    </dgm:pt>
    <dgm:pt modelId="{D7A3D4F3-A546-46A4-A94D-84E7D8C2246F}" type="pres">
      <dgm:prSet presAssocID="{6C9234C8-6B41-4BB5-8D1B-371383964076}" presName="parentLin" presStyleCnt="0"/>
      <dgm:spPr/>
      <dgm:t>
        <a:bodyPr/>
        <a:lstStyle/>
        <a:p>
          <a:endParaRPr lang="zh-TW" altLang="en-US"/>
        </a:p>
      </dgm:t>
    </dgm:pt>
    <dgm:pt modelId="{23A6AA75-D8C1-4046-A869-FC1F0C612F23}" type="pres">
      <dgm:prSet presAssocID="{6C9234C8-6B41-4BB5-8D1B-371383964076}" presName="parentLeftMargin" presStyleLbl="node1" presStyleIdx="3" presStyleCnt="5"/>
      <dgm:spPr/>
      <dgm:t>
        <a:bodyPr/>
        <a:lstStyle/>
        <a:p>
          <a:endParaRPr lang="zh-TW" altLang="en-US"/>
        </a:p>
      </dgm:t>
    </dgm:pt>
    <dgm:pt modelId="{A2BEF498-6514-43BE-A9CA-CE41F9999123}" type="pres">
      <dgm:prSet presAssocID="{6C9234C8-6B41-4BB5-8D1B-371383964076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FA52221-2AEA-4E13-8D9D-EE352EE54891}" type="pres">
      <dgm:prSet presAssocID="{6C9234C8-6B41-4BB5-8D1B-371383964076}" presName="negativeSpace" presStyleCnt="0"/>
      <dgm:spPr/>
      <dgm:t>
        <a:bodyPr/>
        <a:lstStyle/>
        <a:p>
          <a:endParaRPr lang="zh-TW" altLang="en-US"/>
        </a:p>
      </dgm:t>
    </dgm:pt>
    <dgm:pt modelId="{DDF269CC-B8E9-4020-97EE-6743B6D78D20}" type="pres">
      <dgm:prSet presAssocID="{6C9234C8-6B41-4BB5-8D1B-371383964076}" presName="childText" presStyleLbl="conFgAcc1" presStyleIdx="4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D1F464A6-57C3-4BB4-92FA-6FE2C2504F9F}" type="presOf" srcId="{8F4C25C2-22D9-4926-8BF1-FA11285ACD02}" destId="{2A4D422A-4B60-4C4D-8535-3105465E0972}" srcOrd="1" destOrd="0" presId="urn:microsoft.com/office/officeart/2005/8/layout/list1"/>
    <dgm:cxn modelId="{113E4B33-3755-42E5-BC72-29D5A31AF697}" type="presOf" srcId="{75619388-DAA0-4C56-8CEC-625DB4A98188}" destId="{630EAE9A-C0DA-465A-A239-BB970E8F45D7}" srcOrd="0" destOrd="0" presId="urn:microsoft.com/office/officeart/2005/8/layout/list1"/>
    <dgm:cxn modelId="{1C10F695-91D1-4F5D-AEB1-DFC2F9C821FF}" srcId="{2C25BB99-A4F0-40F9-BA02-6AB91EB61469}" destId="{953B9AE5-1217-4A4B-87D2-6203989A0FBA}" srcOrd="1" destOrd="0" parTransId="{E6A84AA5-93C5-4D69-B240-E7BB0639948F}" sibTransId="{604EA380-FCAE-4D1C-BB35-C292CA238B48}"/>
    <dgm:cxn modelId="{A4EAE7A5-1225-47BA-9575-1996C95C22EF}" srcId="{2C25BB99-A4F0-40F9-BA02-6AB91EB61469}" destId="{8F4C25C2-22D9-4926-8BF1-FA11285ACD02}" srcOrd="2" destOrd="0" parTransId="{F61213CA-156A-4424-B339-8C4F7CD3DF54}" sibTransId="{B2619E70-F6CF-4BB2-A208-99724EC875D5}"/>
    <dgm:cxn modelId="{58B97703-4A40-443D-B02C-823958F20196}" type="presOf" srcId="{953B9AE5-1217-4A4B-87D2-6203989A0FBA}" destId="{0343AAA1-26D8-4A5F-ACD5-9F8F3E12DE5E}" srcOrd="1" destOrd="0" presId="urn:microsoft.com/office/officeart/2005/8/layout/list1"/>
    <dgm:cxn modelId="{8CE202C3-DC90-4632-B8A9-D173AFA5019F}" type="presOf" srcId="{6C9234C8-6B41-4BB5-8D1B-371383964076}" destId="{A2BEF498-6514-43BE-A9CA-CE41F9999123}" srcOrd="1" destOrd="0" presId="urn:microsoft.com/office/officeart/2005/8/layout/list1"/>
    <dgm:cxn modelId="{A7F20285-4518-4899-841A-EFF436BB4F06}" type="presOf" srcId="{8D82414B-16BD-4480-AA0C-736ECE9D24F1}" destId="{B27F3D08-C6ED-42A8-A12B-C69A0D7EA63A}" srcOrd="0" destOrd="0" presId="urn:microsoft.com/office/officeart/2005/8/layout/list1"/>
    <dgm:cxn modelId="{C21E13C7-FFE8-4890-9072-0E753B44CA14}" srcId="{2C25BB99-A4F0-40F9-BA02-6AB91EB61469}" destId="{8D82414B-16BD-4480-AA0C-736ECE9D24F1}" srcOrd="3" destOrd="0" parTransId="{B386BC24-C756-47A6-B487-054AB6A62163}" sibTransId="{7B497BF9-4977-4480-A7DB-C3ACBE7414F6}"/>
    <dgm:cxn modelId="{B6413679-64C1-4F32-9343-0A17B14C76DA}" type="presOf" srcId="{8D82414B-16BD-4480-AA0C-736ECE9D24F1}" destId="{33D33070-1567-40D6-A6BC-6A474B64CE73}" srcOrd="1" destOrd="0" presId="urn:microsoft.com/office/officeart/2005/8/layout/list1"/>
    <dgm:cxn modelId="{2926F454-3720-4667-9D82-F3D829181A57}" type="presOf" srcId="{8F4C25C2-22D9-4926-8BF1-FA11285ACD02}" destId="{49E12E36-8A50-4F61-A485-ADF494525525}" srcOrd="0" destOrd="0" presId="urn:microsoft.com/office/officeart/2005/8/layout/list1"/>
    <dgm:cxn modelId="{CFDDA053-11CF-447C-8712-AB83943D1121}" srcId="{2C25BB99-A4F0-40F9-BA02-6AB91EB61469}" destId="{75619388-DAA0-4C56-8CEC-625DB4A98188}" srcOrd="0" destOrd="0" parTransId="{5A430B9B-9CB9-4F3C-B912-00389F577098}" sibTransId="{C76C0683-E726-478C-9BB1-6736C25531AA}"/>
    <dgm:cxn modelId="{273A81E9-3E2E-4BA8-AF36-87ADD0B29E36}" type="presOf" srcId="{6C9234C8-6B41-4BB5-8D1B-371383964076}" destId="{23A6AA75-D8C1-4046-A869-FC1F0C612F23}" srcOrd="0" destOrd="0" presId="urn:microsoft.com/office/officeart/2005/8/layout/list1"/>
    <dgm:cxn modelId="{774ADFB5-6D88-4236-931D-EF786B27D63F}" type="presOf" srcId="{953B9AE5-1217-4A4B-87D2-6203989A0FBA}" destId="{C498A0F4-4E0D-4CA9-884F-27B0E50332CF}" srcOrd="0" destOrd="0" presId="urn:microsoft.com/office/officeart/2005/8/layout/list1"/>
    <dgm:cxn modelId="{5BFF95FB-EFEA-496E-A961-98B426FF5791}" type="presOf" srcId="{75619388-DAA0-4C56-8CEC-625DB4A98188}" destId="{1B0AD652-947D-4B3E-8775-6E105E701AAC}" srcOrd="1" destOrd="0" presId="urn:microsoft.com/office/officeart/2005/8/layout/list1"/>
    <dgm:cxn modelId="{D839E40D-877C-4BB9-957D-5B8EB996249A}" srcId="{2C25BB99-A4F0-40F9-BA02-6AB91EB61469}" destId="{6C9234C8-6B41-4BB5-8D1B-371383964076}" srcOrd="4" destOrd="0" parTransId="{FD862A48-48D7-49C2-B55C-DD2E6D124495}" sibTransId="{729C536A-747D-4B28-A5BE-A21DF6313D09}"/>
    <dgm:cxn modelId="{3EF16D88-020D-43E3-901C-B8EAB9FF8890}" type="presOf" srcId="{2C25BB99-A4F0-40F9-BA02-6AB91EB61469}" destId="{A47B39F7-57C3-476A-9750-D9691EFD6E89}" srcOrd="0" destOrd="0" presId="urn:microsoft.com/office/officeart/2005/8/layout/list1"/>
    <dgm:cxn modelId="{B2679F2B-1F9C-48FA-84A2-30D0D321AB8B}" type="presParOf" srcId="{A47B39F7-57C3-476A-9750-D9691EFD6E89}" destId="{F434AF4B-46E6-48C3-87D8-5A1C803DFF52}" srcOrd="0" destOrd="0" presId="urn:microsoft.com/office/officeart/2005/8/layout/list1"/>
    <dgm:cxn modelId="{1468B174-A34F-42C8-B456-612D5426ED51}" type="presParOf" srcId="{F434AF4B-46E6-48C3-87D8-5A1C803DFF52}" destId="{630EAE9A-C0DA-465A-A239-BB970E8F45D7}" srcOrd="0" destOrd="0" presId="urn:microsoft.com/office/officeart/2005/8/layout/list1"/>
    <dgm:cxn modelId="{747EB2FD-2952-452F-B2F1-58DCE83E0F72}" type="presParOf" srcId="{F434AF4B-46E6-48C3-87D8-5A1C803DFF52}" destId="{1B0AD652-947D-4B3E-8775-6E105E701AAC}" srcOrd="1" destOrd="0" presId="urn:microsoft.com/office/officeart/2005/8/layout/list1"/>
    <dgm:cxn modelId="{6E5F46D6-0233-47E6-AF84-0F85136B99DD}" type="presParOf" srcId="{A47B39F7-57C3-476A-9750-D9691EFD6E89}" destId="{5653A90A-6924-4784-A562-716BD5EED655}" srcOrd="1" destOrd="0" presId="urn:microsoft.com/office/officeart/2005/8/layout/list1"/>
    <dgm:cxn modelId="{A561486A-8392-4EF2-8906-40CB2EA7DC01}" type="presParOf" srcId="{A47B39F7-57C3-476A-9750-D9691EFD6E89}" destId="{7CD1A1A6-0BA4-4703-91CE-2C54F9D07A97}" srcOrd="2" destOrd="0" presId="urn:microsoft.com/office/officeart/2005/8/layout/list1"/>
    <dgm:cxn modelId="{3113FF48-70B0-44FB-A8DD-62427DC7454A}" type="presParOf" srcId="{A47B39F7-57C3-476A-9750-D9691EFD6E89}" destId="{DA42E9B0-7119-425B-A113-8228D578D63E}" srcOrd="3" destOrd="0" presId="urn:microsoft.com/office/officeart/2005/8/layout/list1"/>
    <dgm:cxn modelId="{800DBC34-22C1-47DC-AEBF-C900D5126612}" type="presParOf" srcId="{A47B39F7-57C3-476A-9750-D9691EFD6E89}" destId="{E86FE7CB-C3EB-40B3-B983-652D2A1F7826}" srcOrd="4" destOrd="0" presId="urn:microsoft.com/office/officeart/2005/8/layout/list1"/>
    <dgm:cxn modelId="{6F6106E0-123C-462A-A9BF-946F0FB90EFC}" type="presParOf" srcId="{E86FE7CB-C3EB-40B3-B983-652D2A1F7826}" destId="{C498A0F4-4E0D-4CA9-884F-27B0E50332CF}" srcOrd="0" destOrd="0" presId="urn:microsoft.com/office/officeart/2005/8/layout/list1"/>
    <dgm:cxn modelId="{E148A522-D1E4-47B8-8EF2-BA31C03EFF96}" type="presParOf" srcId="{E86FE7CB-C3EB-40B3-B983-652D2A1F7826}" destId="{0343AAA1-26D8-4A5F-ACD5-9F8F3E12DE5E}" srcOrd="1" destOrd="0" presId="urn:microsoft.com/office/officeart/2005/8/layout/list1"/>
    <dgm:cxn modelId="{20E78C79-352C-49AC-9D35-FB9185A2D2E8}" type="presParOf" srcId="{A47B39F7-57C3-476A-9750-D9691EFD6E89}" destId="{9FD5204B-6DAE-4FE7-82A1-C18D1A817C7F}" srcOrd="5" destOrd="0" presId="urn:microsoft.com/office/officeart/2005/8/layout/list1"/>
    <dgm:cxn modelId="{62430617-DA1F-4B61-A9FC-83AFF6033E73}" type="presParOf" srcId="{A47B39F7-57C3-476A-9750-D9691EFD6E89}" destId="{82800C27-0EA6-44AE-8387-06E187788D6D}" srcOrd="6" destOrd="0" presId="urn:microsoft.com/office/officeart/2005/8/layout/list1"/>
    <dgm:cxn modelId="{8D703291-8151-42FA-A1C1-60E6159B8C78}" type="presParOf" srcId="{A47B39F7-57C3-476A-9750-D9691EFD6E89}" destId="{F1F19D4C-E3A5-4605-ACCE-8F71A081D5B7}" srcOrd="7" destOrd="0" presId="urn:microsoft.com/office/officeart/2005/8/layout/list1"/>
    <dgm:cxn modelId="{68412FD3-32E3-4357-A000-E95976485DF7}" type="presParOf" srcId="{A47B39F7-57C3-476A-9750-D9691EFD6E89}" destId="{325D96C8-7567-4761-8D4B-5D2139A3E64B}" srcOrd="8" destOrd="0" presId="urn:microsoft.com/office/officeart/2005/8/layout/list1"/>
    <dgm:cxn modelId="{06619021-80F4-4DDC-9F90-B708C695A84F}" type="presParOf" srcId="{325D96C8-7567-4761-8D4B-5D2139A3E64B}" destId="{49E12E36-8A50-4F61-A485-ADF494525525}" srcOrd="0" destOrd="0" presId="urn:microsoft.com/office/officeart/2005/8/layout/list1"/>
    <dgm:cxn modelId="{53CA313C-0587-41D9-971F-62E1D2875DCC}" type="presParOf" srcId="{325D96C8-7567-4761-8D4B-5D2139A3E64B}" destId="{2A4D422A-4B60-4C4D-8535-3105465E0972}" srcOrd="1" destOrd="0" presId="urn:microsoft.com/office/officeart/2005/8/layout/list1"/>
    <dgm:cxn modelId="{3B1EC929-140B-4938-BDB1-2A2B83FD4EC9}" type="presParOf" srcId="{A47B39F7-57C3-476A-9750-D9691EFD6E89}" destId="{D06BC25C-C8CD-459D-AD38-899F5DB025D8}" srcOrd="9" destOrd="0" presId="urn:microsoft.com/office/officeart/2005/8/layout/list1"/>
    <dgm:cxn modelId="{82416C2B-3196-4163-9F37-693C6244E584}" type="presParOf" srcId="{A47B39F7-57C3-476A-9750-D9691EFD6E89}" destId="{F017A432-65F4-4ED9-BAD5-E799AE80898E}" srcOrd="10" destOrd="0" presId="urn:microsoft.com/office/officeart/2005/8/layout/list1"/>
    <dgm:cxn modelId="{CA25B761-C336-404B-ACBF-F25373FA6F44}" type="presParOf" srcId="{A47B39F7-57C3-476A-9750-D9691EFD6E89}" destId="{3F376E6E-6848-4A12-BCC6-7EA947C8D063}" srcOrd="11" destOrd="0" presId="urn:microsoft.com/office/officeart/2005/8/layout/list1"/>
    <dgm:cxn modelId="{2C6552E7-CFF1-4E26-94DD-9C2F294CFE15}" type="presParOf" srcId="{A47B39F7-57C3-476A-9750-D9691EFD6E89}" destId="{B6C70DC1-2410-4115-9C5C-BEBD44896998}" srcOrd="12" destOrd="0" presId="urn:microsoft.com/office/officeart/2005/8/layout/list1"/>
    <dgm:cxn modelId="{ABC8E315-5F11-4329-97CC-F1271E94A52B}" type="presParOf" srcId="{B6C70DC1-2410-4115-9C5C-BEBD44896998}" destId="{B27F3D08-C6ED-42A8-A12B-C69A0D7EA63A}" srcOrd="0" destOrd="0" presId="urn:microsoft.com/office/officeart/2005/8/layout/list1"/>
    <dgm:cxn modelId="{9011D1AD-5439-4D8B-B38A-446E49DD3CB4}" type="presParOf" srcId="{B6C70DC1-2410-4115-9C5C-BEBD44896998}" destId="{33D33070-1567-40D6-A6BC-6A474B64CE73}" srcOrd="1" destOrd="0" presId="urn:microsoft.com/office/officeart/2005/8/layout/list1"/>
    <dgm:cxn modelId="{B3EB654E-2C1D-4931-95B9-B62D914EC6EB}" type="presParOf" srcId="{A47B39F7-57C3-476A-9750-D9691EFD6E89}" destId="{D405DFB6-11E2-4654-BE08-93B5B4F50DAD}" srcOrd="13" destOrd="0" presId="urn:microsoft.com/office/officeart/2005/8/layout/list1"/>
    <dgm:cxn modelId="{8DB158A8-30A7-433C-9C4E-67BD8FBC5046}" type="presParOf" srcId="{A47B39F7-57C3-476A-9750-D9691EFD6E89}" destId="{D6A5A5B0-A369-4572-8E18-3BB2B91A0E0C}" srcOrd="14" destOrd="0" presId="urn:microsoft.com/office/officeart/2005/8/layout/list1"/>
    <dgm:cxn modelId="{F208496F-1BB9-47BF-8C44-5CCDE158BF96}" type="presParOf" srcId="{A47B39F7-57C3-476A-9750-D9691EFD6E89}" destId="{8389112A-F4C6-4F53-836E-DF2D78C404D5}" srcOrd="15" destOrd="0" presId="urn:microsoft.com/office/officeart/2005/8/layout/list1"/>
    <dgm:cxn modelId="{340A7FCD-7C69-4F6B-A4D4-C7882606D004}" type="presParOf" srcId="{A47B39F7-57C3-476A-9750-D9691EFD6E89}" destId="{D7A3D4F3-A546-46A4-A94D-84E7D8C2246F}" srcOrd="16" destOrd="0" presId="urn:microsoft.com/office/officeart/2005/8/layout/list1"/>
    <dgm:cxn modelId="{A339CD6D-C009-4939-B805-FECCE328904E}" type="presParOf" srcId="{D7A3D4F3-A546-46A4-A94D-84E7D8C2246F}" destId="{23A6AA75-D8C1-4046-A869-FC1F0C612F23}" srcOrd="0" destOrd="0" presId="urn:microsoft.com/office/officeart/2005/8/layout/list1"/>
    <dgm:cxn modelId="{246DCA21-A3B2-4170-8FD0-579A5330B799}" type="presParOf" srcId="{D7A3D4F3-A546-46A4-A94D-84E7D8C2246F}" destId="{A2BEF498-6514-43BE-A9CA-CE41F9999123}" srcOrd="1" destOrd="0" presId="urn:microsoft.com/office/officeart/2005/8/layout/list1"/>
    <dgm:cxn modelId="{8474936E-99D7-4896-8EE3-70637B72AA5D}" type="presParOf" srcId="{A47B39F7-57C3-476A-9750-D9691EFD6E89}" destId="{7FA52221-2AEA-4E13-8D9D-EE352EE54891}" srcOrd="17" destOrd="0" presId="urn:microsoft.com/office/officeart/2005/8/layout/list1"/>
    <dgm:cxn modelId="{808B03E2-22B0-4D1D-88CE-23C1D8C7EE3F}" type="presParOf" srcId="{A47B39F7-57C3-476A-9750-D9691EFD6E89}" destId="{DDF269CC-B8E9-4020-97EE-6743B6D78D20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1A2D19F7-46CF-47CF-91A5-7FAC0F694F80}" type="doc">
      <dgm:prSet loTypeId="urn:microsoft.com/office/officeart/2005/8/layout/hProcess9" loCatId="process" qsTypeId="urn:microsoft.com/office/officeart/2005/8/quickstyle/simple1" qsCatId="simple" csTypeId="urn:microsoft.com/office/officeart/2005/8/colors/colorful1" csCatId="colorful" phldr="1"/>
      <dgm:spPr/>
    </dgm:pt>
    <dgm:pt modelId="{CD5C4D41-06CF-406E-B6A5-61EB103995CE}">
      <dgm:prSet phldrT="[文字]" custT="1"/>
      <dgm:spPr/>
      <dgm:t>
        <a:bodyPr/>
        <a:lstStyle/>
        <a:p>
          <a:r>
            <a:rPr lang="zh-TW" altLang="en-US" sz="2800" dirty="0" smtClean="0"/>
            <a:t>圖書館</a:t>
          </a:r>
          <a:endParaRPr lang="en-US" altLang="zh-TW" sz="2800" dirty="0" smtClean="0"/>
        </a:p>
        <a:p>
          <a:r>
            <a:rPr lang="zh-TW" altLang="en-US" sz="2800" dirty="0" smtClean="0"/>
            <a:t>首頁</a:t>
          </a:r>
          <a:endParaRPr lang="zh-TW" altLang="en-US" sz="2800" dirty="0"/>
        </a:p>
      </dgm:t>
    </dgm:pt>
    <dgm:pt modelId="{D89BBDE3-35F5-46D0-BAE3-57CFE020651A}" type="parTrans" cxnId="{8444DEE9-B23F-48B3-BF67-258D28329BBC}">
      <dgm:prSet/>
      <dgm:spPr/>
      <dgm:t>
        <a:bodyPr/>
        <a:lstStyle/>
        <a:p>
          <a:endParaRPr lang="zh-TW" altLang="en-US" sz="2000"/>
        </a:p>
      </dgm:t>
    </dgm:pt>
    <dgm:pt modelId="{552630E5-4D85-45A7-AB92-38549CAAA069}" type="sibTrans" cxnId="{8444DEE9-B23F-48B3-BF67-258D28329BBC}">
      <dgm:prSet/>
      <dgm:spPr/>
      <dgm:t>
        <a:bodyPr/>
        <a:lstStyle/>
        <a:p>
          <a:endParaRPr lang="zh-TW" altLang="en-US" sz="2000"/>
        </a:p>
      </dgm:t>
    </dgm:pt>
    <dgm:pt modelId="{63ABA765-CA74-4332-87B9-069D748DBDE9}">
      <dgm:prSet phldrT="[文字]" custT="1"/>
      <dgm:spPr/>
      <dgm:t>
        <a:bodyPr/>
        <a:lstStyle/>
        <a:p>
          <a:r>
            <a:rPr lang="zh-TW" altLang="en-US" sz="2800" dirty="0" smtClean="0"/>
            <a:t>電子</a:t>
          </a:r>
          <a:endParaRPr lang="en-US" altLang="zh-TW" sz="2800" dirty="0" smtClean="0"/>
        </a:p>
        <a:p>
          <a:r>
            <a:rPr lang="zh-TW" altLang="en-US" sz="2800" dirty="0" smtClean="0"/>
            <a:t>資料庫</a:t>
          </a:r>
          <a:endParaRPr lang="zh-TW" altLang="en-US" sz="2800" dirty="0"/>
        </a:p>
      </dgm:t>
    </dgm:pt>
    <dgm:pt modelId="{A22E3DD3-911D-4472-BA4B-E31A38930DDE}" type="parTrans" cxnId="{03B41234-4E5E-4AAF-9A21-7AE1D93EBE1E}">
      <dgm:prSet/>
      <dgm:spPr/>
      <dgm:t>
        <a:bodyPr/>
        <a:lstStyle/>
        <a:p>
          <a:endParaRPr lang="zh-TW" altLang="en-US" sz="2000"/>
        </a:p>
      </dgm:t>
    </dgm:pt>
    <dgm:pt modelId="{D4D77B51-E17D-4DB4-9905-714D2011EA2B}" type="sibTrans" cxnId="{03B41234-4E5E-4AAF-9A21-7AE1D93EBE1E}">
      <dgm:prSet/>
      <dgm:spPr/>
      <dgm:t>
        <a:bodyPr/>
        <a:lstStyle/>
        <a:p>
          <a:endParaRPr lang="zh-TW" altLang="en-US" sz="2000"/>
        </a:p>
      </dgm:t>
    </dgm:pt>
    <dgm:pt modelId="{5BF82240-6C8E-46A1-8CA6-C687C2944F49}">
      <dgm:prSet phldrT="[文字]" custT="1"/>
      <dgm:spPr/>
      <dgm:t>
        <a:bodyPr/>
        <a:lstStyle/>
        <a:p>
          <a:r>
            <a:rPr lang="en-US" altLang="zh-TW" sz="2800" dirty="0" err="1" smtClean="0"/>
            <a:t>Turnitin</a:t>
          </a:r>
          <a:endParaRPr lang="zh-TW" altLang="en-US" sz="2800" dirty="0"/>
        </a:p>
      </dgm:t>
    </dgm:pt>
    <dgm:pt modelId="{339FD975-3E40-4D43-861E-2B6D812BC29A}" type="parTrans" cxnId="{6BF8D789-E333-457B-87D9-2B72C3FA87FC}">
      <dgm:prSet/>
      <dgm:spPr/>
      <dgm:t>
        <a:bodyPr/>
        <a:lstStyle/>
        <a:p>
          <a:endParaRPr lang="zh-TW" altLang="en-US" sz="2000"/>
        </a:p>
      </dgm:t>
    </dgm:pt>
    <dgm:pt modelId="{27F5559B-74CB-4CCA-A0B3-EF70DD3AB878}" type="sibTrans" cxnId="{6BF8D789-E333-457B-87D9-2B72C3FA87FC}">
      <dgm:prSet/>
      <dgm:spPr/>
      <dgm:t>
        <a:bodyPr/>
        <a:lstStyle/>
        <a:p>
          <a:endParaRPr lang="zh-TW" altLang="en-US" sz="2000"/>
        </a:p>
      </dgm:t>
    </dgm:pt>
    <dgm:pt modelId="{99DCA36E-A349-406D-8E13-C68D58E6BC04}">
      <dgm:prSet phldrT="[文字]" custT="1"/>
      <dgm:spPr/>
      <dgm:t>
        <a:bodyPr/>
        <a:lstStyle/>
        <a:p>
          <a:r>
            <a:rPr lang="en-US" altLang="zh-TW" sz="2800" dirty="0" smtClean="0"/>
            <a:t> </a:t>
          </a:r>
          <a:r>
            <a:rPr lang="zh-TW" altLang="en-US" sz="2800" dirty="0" smtClean="0"/>
            <a:t>查看相關資訊</a:t>
          </a:r>
          <a:endParaRPr lang="zh-TW" altLang="en-US" sz="2800" dirty="0"/>
        </a:p>
      </dgm:t>
    </dgm:pt>
    <dgm:pt modelId="{D3B10400-9802-4D3C-AD4D-7143AF9AB17E}" type="parTrans" cxnId="{F1B2A694-86E6-43A3-B54B-CD6D9A01AD4E}">
      <dgm:prSet/>
      <dgm:spPr/>
      <dgm:t>
        <a:bodyPr/>
        <a:lstStyle/>
        <a:p>
          <a:endParaRPr lang="zh-TW" altLang="en-US" sz="2000"/>
        </a:p>
      </dgm:t>
    </dgm:pt>
    <dgm:pt modelId="{1CCDF613-704F-454A-8FD6-CFD1A4D3C1F5}" type="sibTrans" cxnId="{F1B2A694-86E6-43A3-B54B-CD6D9A01AD4E}">
      <dgm:prSet/>
      <dgm:spPr/>
      <dgm:t>
        <a:bodyPr/>
        <a:lstStyle/>
        <a:p>
          <a:endParaRPr lang="zh-TW" altLang="en-US" sz="2000"/>
        </a:p>
      </dgm:t>
    </dgm:pt>
    <dgm:pt modelId="{2B157840-A1B7-469E-A4D6-D3686395493B}" type="pres">
      <dgm:prSet presAssocID="{1A2D19F7-46CF-47CF-91A5-7FAC0F694F80}" presName="CompostProcess" presStyleCnt="0">
        <dgm:presLayoutVars>
          <dgm:dir/>
          <dgm:resizeHandles val="exact"/>
        </dgm:presLayoutVars>
      </dgm:prSet>
      <dgm:spPr/>
    </dgm:pt>
    <dgm:pt modelId="{DA72DDED-D21C-462A-85E0-74CEA3DD8714}" type="pres">
      <dgm:prSet presAssocID="{1A2D19F7-46CF-47CF-91A5-7FAC0F694F80}" presName="arrow" presStyleLbl="bgShp" presStyleIdx="0" presStyleCnt="1" custLinFactNeighborX="-64403" custLinFactNeighborY="5415"/>
      <dgm:spPr/>
    </dgm:pt>
    <dgm:pt modelId="{63D2A653-3C89-4DA7-AEA5-ED12CE470249}" type="pres">
      <dgm:prSet presAssocID="{1A2D19F7-46CF-47CF-91A5-7FAC0F694F80}" presName="linearProcess" presStyleCnt="0"/>
      <dgm:spPr/>
    </dgm:pt>
    <dgm:pt modelId="{51EF7063-FC6A-46ED-BE0C-FF034F176048}" type="pres">
      <dgm:prSet presAssocID="{CD5C4D41-06CF-406E-B6A5-61EB103995CE}" presName="text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272678B-91EA-41E1-B50B-4EC3D59B787E}" type="pres">
      <dgm:prSet presAssocID="{552630E5-4D85-45A7-AB92-38549CAAA069}" presName="sibTrans" presStyleCnt="0"/>
      <dgm:spPr/>
    </dgm:pt>
    <dgm:pt modelId="{5BA17DB9-625C-4DC4-99B5-C461899D9FA3}" type="pres">
      <dgm:prSet presAssocID="{63ABA765-CA74-4332-87B9-069D748DBDE9}" presName="text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030C6C4-7D93-4682-AA61-85B7F5A99D11}" type="pres">
      <dgm:prSet presAssocID="{D4D77B51-E17D-4DB4-9905-714D2011EA2B}" presName="sibTrans" presStyleCnt="0"/>
      <dgm:spPr/>
    </dgm:pt>
    <dgm:pt modelId="{B6F681B9-7F8F-4B48-94F4-DAEBDE6ED284}" type="pres">
      <dgm:prSet presAssocID="{5BF82240-6C8E-46A1-8CA6-C687C2944F49}" presName="text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C179118-C6B2-4D8F-B10E-29EFAC227ADD}" type="pres">
      <dgm:prSet presAssocID="{27F5559B-74CB-4CCA-A0B3-EF70DD3AB878}" presName="sibTrans" presStyleCnt="0"/>
      <dgm:spPr/>
    </dgm:pt>
    <dgm:pt modelId="{351DDBCA-C561-4CA1-98A2-AB09C3F19383}" type="pres">
      <dgm:prSet presAssocID="{99DCA36E-A349-406D-8E13-C68D58E6BC04}" presName="text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427139ED-26DE-404E-9F06-F003FA5322C6}" type="presOf" srcId="{1A2D19F7-46CF-47CF-91A5-7FAC0F694F80}" destId="{2B157840-A1B7-469E-A4D6-D3686395493B}" srcOrd="0" destOrd="0" presId="urn:microsoft.com/office/officeart/2005/8/layout/hProcess9"/>
    <dgm:cxn modelId="{3BDD6867-78E8-45F9-8C37-76A758883170}" type="presOf" srcId="{99DCA36E-A349-406D-8E13-C68D58E6BC04}" destId="{351DDBCA-C561-4CA1-98A2-AB09C3F19383}" srcOrd="0" destOrd="0" presId="urn:microsoft.com/office/officeart/2005/8/layout/hProcess9"/>
    <dgm:cxn modelId="{52E61C66-410E-46DA-83E8-F038D7633A95}" type="presOf" srcId="{5BF82240-6C8E-46A1-8CA6-C687C2944F49}" destId="{B6F681B9-7F8F-4B48-94F4-DAEBDE6ED284}" srcOrd="0" destOrd="0" presId="urn:microsoft.com/office/officeart/2005/8/layout/hProcess9"/>
    <dgm:cxn modelId="{6BF8D789-E333-457B-87D9-2B72C3FA87FC}" srcId="{1A2D19F7-46CF-47CF-91A5-7FAC0F694F80}" destId="{5BF82240-6C8E-46A1-8CA6-C687C2944F49}" srcOrd="2" destOrd="0" parTransId="{339FD975-3E40-4D43-861E-2B6D812BC29A}" sibTransId="{27F5559B-74CB-4CCA-A0B3-EF70DD3AB878}"/>
    <dgm:cxn modelId="{F1B2A694-86E6-43A3-B54B-CD6D9A01AD4E}" srcId="{1A2D19F7-46CF-47CF-91A5-7FAC0F694F80}" destId="{99DCA36E-A349-406D-8E13-C68D58E6BC04}" srcOrd="3" destOrd="0" parTransId="{D3B10400-9802-4D3C-AD4D-7143AF9AB17E}" sibTransId="{1CCDF613-704F-454A-8FD6-CFD1A4D3C1F5}"/>
    <dgm:cxn modelId="{B03E632D-DFA0-45C2-988E-BB37BF38BC40}" type="presOf" srcId="{CD5C4D41-06CF-406E-B6A5-61EB103995CE}" destId="{51EF7063-FC6A-46ED-BE0C-FF034F176048}" srcOrd="0" destOrd="0" presId="urn:microsoft.com/office/officeart/2005/8/layout/hProcess9"/>
    <dgm:cxn modelId="{EF209883-841A-4D64-B132-0D9CEDACDABF}" type="presOf" srcId="{63ABA765-CA74-4332-87B9-069D748DBDE9}" destId="{5BA17DB9-625C-4DC4-99B5-C461899D9FA3}" srcOrd="0" destOrd="0" presId="urn:microsoft.com/office/officeart/2005/8/layout/hProcess9"/>
    <dgm:cxn modelId="{03B41234-4E5E-4AAF-9A21-7AE1D93EBE1E}" srcId="{1A2D19F7-46CF-47CF-91A5-7FAC0F694F80}" destId="{63ABA765-CA74-4332-87B9-069D748DBDE9}" srcOrd="1" destOrd="0" parTransId="{A22E3DD3-911D-4472-BA4B-E31A38930DDE}" sibTransId="{D4D77B51-E17D-4DB4-9905-714D2011EA2B}"/>
    <dgm:cxn modelId="{8444DEE9-B23F-48B3-BF67-258D28329BBC}" srcId="{1A2D19F7-46CF-47CF-91A5-7FAC0F694F80}" destId="{CD5C4D41-06CF-406E-B6A5-61EB103995CE}" srcOrd="0" destOrd="0" parTransId="{D89BBDE3-35F5-46D0-BAE3-57CFE020651A}" sibTransId="{552630E5-4D85-45A7-AB92-38549CAAA069}"/>
    <dgm:cxn modelId="{0685D2D4-4083-49F5-8D20-F94F8D4E11A2}" type="presParOf" srcId="{2B157840-A1B7-469E-A4D6-D3686395493B}" destId="{DA72DDED-D21C-462A-85E0-74CEA3DD8714}" srcOrd="0" destOrd="0" presId="urn:microsoft.com/office/officeart/2005/8/layout/hProcess9"/>
    <dgm:cxn modelId="{956BDA3E-1DC4-4A10-A475-693382E3DA81}" type="presParOf" srcId="{2B157840-A1B7-469E-A4D6-D3686395493B}" destId="{63D2A653-3C89-4DA7-AEA5-ED12CE470249}" srcOrd="1" destOrd="0" presId="urn:microsoft.com/office/officeart/2005/8/layout/hProcess9"/>
    <dgm:cxn modelId="{2AFF220F-7EB6-437F-9E40-CBF5BC0E5E98}" type="presParOf" srcId="{63D2A653-3C89-4DA7-AEA5-ED12CE470249}" destId="{51EF7063-FC6A-46ED-BE0C-FF034F176048}" srcOrd="0" destOrd="0" presId="urn:microsoft.com/office/officeart/2005/8/layout/hProcess9"/>
    <dgm:cxn modelId="{0EC1779D-1765-4BA5-BC50-991120E6E418}" type="presParOf" srcId="{63D2A653-3C89-4DA7-AEA5-ED12CE470249}" destId="{E272678B-91EA-41E1-B50B-4EC3D59B787E}" srcOrd="1" destOrd="0" presId="urn:microsoft.com/office/officeart/2005/8/layout/hProcess9"/>
    <dgm:cxn modelId="{0A57137A-63EE-4303-8B1E-09B2BCD61ED1}" type="presParOf" srcId="{63D2A653-3C89-4DA7-AEA5-ED12CE470249}" destId="{5BA17DB9-625C-4DC4-99B5-C461899D9FA3}" srcOrd="2" destOrd="0" presId="urn:microsoft.com/office/officeart/2005/8/layout/hProcess9"/>
    <dgm:cxn modelId="{2C11D4C6-E4DA-4E35-BA24-924B8C2C3A72}" type="presParOf" srcId="{63D2A653-3C89-4DA7-AEA5-ED12CE470249}" destId="{6030C6C4-7D93-4682-AA61-85B7F5A99D11}" srcOrd="3" destOrd="0" presId="urn:microsoft.com/office/officeart/2005/8/layout/hProcess9"/>
    <dgm:cxn modelId="{A0A288D0-0C39-4C7D-BCB3-59EEC7D42521}" type="presParOf" srcId="{63D2A653-3C89-4DA7-AEA5-ED12CE470249}" destId="{B6F681B9-7F8F-4B48-94F4-DAEBDE6ED284}" srcOrd="4" destOrd="0" presId="urn:microsoft.com/office/officeart/2005/8/layout/hProcess9"/>
    <dgm:cxn modelId="{C557BDC3-A749-496D-8BC0-59853DBC4180}" type="presParOf" srcId="{63D2A653-3C89-4DA7-AEA5-ED12CE470249}" destId="{CC179118-C6B2-4D8F-B10E-29EFAC227ADD}" srcOrd="5" destOrd="0" presId="urn:microsoft.com/office/officeart/2005/8/layout/hProcess9"/>
    <dgm:cxn modelId="{74901A46-FDDA-4F60-94FD-78ACB02B2EA1}" type="presParOf" srcId="{63D2A653-3C89-4DA7-AEA5-ED12CE470249}" destId="{351DDBCA-C561-4CA1-98A2-AB09C3F19383}" srcOrd="6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1A2D19F7-46CF-47CF-91A5-7FAC0F694F80}" type="doc">
      <dgm:prSet loTypeId="urn:microsoft.com/office/officeart/2005/8/layout/hProcess9" loCatId="process" qsTypeId="urn:microsoft.com/office/officeart/2005/8/quickstyle/simple1" qsCatId="simple" csTypeId="urn:microsoft.com/office/officeart/2005/8/colors/colorful1" csCatId="colorful" phldr="1"/>
      <dgm:spPr/>
    </dgm:pt>
    <dgm:pt modelId="{CD5C4D41-06CF-406E-B6A5-61EB103995CE}">
      <dgm:prSet phldrT="[文字]" custT="1"/>
      <dgm:spPr/>
      <dgm:t>
        <a:bodyPr/>
        <a:lstStyle/>
        <a:p>
          <a:r>
            <a:rPr lang="zh-TW" altLang="en-US" sz="2800" dirty="0" smtClean="0"/>
            <a:t>申請帳號</a:t>
          </a:r>
          <a:endParaRPr lang="zh-TW" altLang="en-US" sz="2800" dirty="0"/>
        </a:p>
      </dgm:t>
    </dgm:pt>
    <dgm:pt modelId="{D89BBDE3-35F5-46D0-BAE3-57CFE020651A}" type="parTrans" cxnId="{8444DEE9-B23F-48B3-BF67-258D28329BBC}">
      <dgm:prSet/>
      <dgm:spPr/>
      <dgm:t>
        <a:bodyPr/>
        <a:lstStyle/>
        <a:p>
          <a:endParaRPr lang="zh-TW" altLang="en-US" sz="2000"/>
        </a:p>
      </dgm:t>
    </dgm:pt>
    <dgm:pt modelId="{552630E5-4D85-45A7-AB92-38549CAAA069}" type="sibTrans" cxnId="{8444DEE9-B23F-48B3-BF67-258D28329BBC}">
      <dgm:prSet/>
      <dgm:spPr/>
      <dgm:t>
        <a:bodyPr/>
        <a:lstStyle/>
        <a:p>
          <a:endParaRPr lang="zh-TW" altLang="en-US" sz="2000"/>
        </a:p>
      </dgm:t>
    </dgm:pt>
    <dgm:pt modelId="{63ABA765-CA74-4332-87B9-069D748DBDE9}">
      <dgm:prSet phldrT="[文字]" custT="1"/>
      <dgm:spPr/>
      <dgm:t>
        <a:bodyPr/>
        <a:lstStyle/>
        <a:p>
          <a:r>
            <a:rPr lang="zh-TW" altLang="en-US" sz="2800" dirty="0" smtClean="0"/>
            <a:t>認證帳密</a:t>
          </a:r>
          <a:endParaRPr lang="zh-TW" altLang="en-US" sz="2800" dirty="0"/>
        </a:p>
      </dgm:t>
    </dgm:pt>
    <dgm:pt modelId="{A22E3DD3-911D-4472-BA4B-E31A38930DDE}" type="parTrans" cxnId="{03B41234-4E5E-4AAF-9A21-7AE1D93EBE1E}">
      <dgm:prSet/>
      <dgm:spPr/>
      <dgm:t>
        <a:bodyPr/>
        <a:lstStyle/>
        <a:p>
          <a:endParaRPr lang="zh-TW" altLang="en-US" sz="2000"/>
        </a:p>
      </dgm:t>
    </dgm:pt>
    <dgm:pt modelId="{D4D77B51-E17D-4DB4-9905-714D2011EA2B}" type="sibTrans" cxnId="{03B41234-4E5E-4AAF-9A21-7AE1D93EBE1E}">
      <dgm:prSet/>
      <dgm:spPr/>
      <dgm:t>
        <a:bodyPr/>
        <a:lstStyle/>
        <a:p>
          <a:endParaRPr lang="zh-TW" altLang="en-US" sz="2000"/>
        </a:p>
      </dgm:t>
    </dgm:pt>
    <dgm:pt modelId="{5BF82240-6C8E-46A1-8CA6-C687C2944F49}">
      <dgm:prSet phldrT="[文字]" custT="1"/>
      <dgm:spPr/>
      <dgm:t>
        <a:bodyPr/>
        <a:lstStyle/>
        <a:p>
          <a:r>
            <a:rPr lang="zh-TW" altLang="en-US" sz="2800" dirty="0" smtClean="0"/>
            <a:t>提交文稿</a:t>
          </a:r>
          <a:endParaRPr lang="zh-TW" altLang="en-US" sz="2800" dirty="0"/>
        </a:p>
      </dgm:t>
    </dgm:pt>
    <dgm:pt modelId="{339FD975-3E40-4D43-861E-2B6D812BC29A}" type="parTrans" cxnId="{6BF8D789-E333-457B-87D9-2B72C3FA87FC}">
      <dgm:prSet/>
      <dgm:spPr/>
      <dgm:t>
        <a:bodyPr/>
        <a:lstStyle/>
        <a:p>
          <a:endParaRPr lang="zh-TW" altLang="en-US" sz="2000"/>
        </a:p>
      </dgm:t>
    </dgm:pt>
    <dgm:pt modelId="{27F5559B-74CB-4CCA-A0B3-EF70DD3AB878}" type="sibTrans" cxnId="{6BF8D789-E333-457B-87D9-2B72C3FA87FC}">
      <dgm:prSet/>
      <dgm:spPr/>
      <dgm:t>
        <a:bodyPr/>
        <a:lstStyle/>
        <a:p>
          <a:endParaRPr lang="zh-TW" altLang="en-US" sz="2000"/>
        </a:p>
      </dgm:t>
    </dgm:pt>
    <dgm:pt modelId="{99DCA36E-A349-406D-8E13-C68D58E6BC04}">
      <dgm:prSet phldrT="[文字]" custT="1"/>
      <dgm:spPr/>
      <dgm:t>
        <a:bodyPr/>
        <a:lstStyle/>
        <a:p>
          <a:r>
            <a:rPr lang="en-US" altLang="zh-TW" sz="2800" dirty="0" smtClean="0"/>
            <a:t> </a:t>
          </a:r>
          <a:r>
            <a:rPr lang="zh-TW" altLang="en-US" sz="2800" dirty="0" smtClean="0"/>
            <a:t>檢視報告</a:t>
          </a:r>
          <a:endParaRPr lang="zh-TW" altLang="en-US" sz="2800" dirty="0"/>
        </a:p>
      </dgm:t>
    </dgm:pt>
    <dgm:pt modelId="{D3B10400-9802-4D3C-AD4D-7143AF9AB17E}" type="parTrans" cxnId="{F1B2A694-86E6-43A3-B54B-CD6D9A01AD4E}">
      <dgm:prSet/>
      <dgm:spPr/>
      <dgm:t>
        <a:bodyPr/>
        <a:lstStyle/>
        <a:p>
          <a:endParaRPr lang="zh-TW" altLang="en-US" sz="2000"/>
        </a:p>
      </dgm:t>
    </dgm:pt>
    <dgm:pt modelId="{1CCDF613-704F-454A-8FD6-CFD1A4D3C1F5}" type="sibTrans" cxnId="{F1B2A694-86E6-43A3-B54B-CD6D9A01AD4E}">
      <dgm:prSet/>
      <dgm:spPr/>
      <dgm:t>
        <a:bodyPr/>
        <a:lstStyle/>
        <a:p>
          <a:endParaRPr lang="zh-TW" altLang="en-US" sz="2000"/>
        </a:p>
      </dgm:t>
    </dgm:pt>
    <dgm:pt modelId="{2B157840-A1B7-469E-A4D6-D3686395493B}" type="pres">
      <dgm:prSet presAssocID="{1A2D19F7-46CF-47CF-91A5-7FAC0F694F80}" presName="CompostProcess" presStyleCnt="0">
        <dgm:presLayoutVars>
          <dgm:dir/>
          <dgm:resizeHandles val="exact"/>
        </dgm:presLayoutVars>
      </dgm:prSet>
      <dgm:spPr/>
    </dgm:pt>
    <dgm:pt modelId="{DA72DDED-D21C-462A-85E0-74CEA3DD8714}" type="pres">
      <dgm:prSet presAssocID="{1A2D19F7-46CF-47CF-91A5-7FAC0F694F80}" presName="arrow" presStyleLbl="bgShp" presStyleIdx="0" presStyleCnt="1" custLinFactNeighborX="-64403" custLinFactNeighborY="5415"/>
      <dgm:spPr/>
    </dgm:pt>
    <dgm:pt modelId="{63D2A653-3C89-4DA7-AEA5-ED12CE470249}" type="pres">
      <dgm:prSet presAssocID="{1A2D19F7-46CF-47CF-91A5-7FAC0F694F80}" presName="linearProcess" presStyleCnt="0"/>
      <dgm:spPr/>
    </dgm:pt>
    <dgm:pt modelId="{51EF7063-FC6A-46ED-BE0C-FF034F176048}" type="pres">
      <dgm:prSet presAssocID="{CD5C4D41-06CF-406E-B6A5-61EB103995CE}" presName="text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272678B-91EA-41E1-B50B-4EC3D59B787E}" type="pres">
      <dgm:prSet presAssocID="{552630E5-4D85-45A7-AB92-38549CAAA069}" presName="sibTrans" presStyleCnt="0"/>
      <dgm:spPr/>
    </dgm:pt>
    <dgm:pt modelId="{5BA17DB9-625C-4DC4-99B5-C461899D9FA3}" type="pres">
      <dgm:prSet presAssocID="{63ABA765-CA74-4332-87B9-069D748DBDE9}" presName="text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030C6C4-7D93-4682-AA61-85B7F5A99D11}" type="pres">
      <dgm:prSet presAssocID="{D4D77B51-E17D-4DB4-9905-714D2011EA2B}" presName="sibTrans" presStyleCnt="0"/>
      <dgm:spPr/>
    </dgm:pt>
    <dgm:pt modelId="{B6F681B9-7F8F-4B48-94F4-DAEBDE6ED284}" type="pres">
      <dgm:prSet presAssocID="{5BF82240-6C8E-46A1-8CA6-C687C2944F49}" presName="text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C179118-C6B2-4D8F-B10E-29EFAC227ADD}" type="pres">
      <dgm:prSet presAssocID="{27F5559B-74CB-4CCA-A0B3-EF70DD3AB878}" presName="sibTrans" presStyleCnt="0"/>
      <dgm:spPr/>
    </dgm:pt>
    <dgm:pt modelId="{351DDBCA-C561-4CA1-98A2-AB09C3F19383}" type="pres">
      <dgm:prSet presAssocID="{99DCA36E-A349-406D-8E13-C68D58E6BC04}" presName="text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427139ED-26DE-404E-9F06-F003FA5322C6}" type="presOf" srcId="{1A2D19F7-46CF-47CF-91A5-7FAC0F694F80}" destId="{2B157840-A1B7-469E-A4D6-D3686395493B}" srcOrd="0" destOrd="0" presId="urn:microsoft.com/office/officeart/2005/8/layout/hProcess9"/>
    <dgm:cxn modelId="{3BDD6867-78E8-45F9-8C37-76A758883170}" type="presOf" srcId="{99DCA36E-A349-406D-8E13-C68D58E6BC04}" destId="{351DDBCA-C561-4CA1-98A2-AB09C3F19383}" srcOrd="0" destOrd="0" presId="urn:microsoft.com/office/officeart/2005/8/layout/hProcess9"/>
    <dgm:cxn modelId="{52E61C66-410E-46DA-83E8-F038D7633A95}" type="presOf" srcId="{5BF82240-6C8E-46A1-8CA6-C687C2944F49}" destId="{B6F681B9-7F8F-4B48-94F4-DAEBDE6ED284}" srcOrd="0" destOrd="0" presId="urn:microsoft.com/office/officeart/2005/8/layout/hProcess9"/>
    <dgm:cxn modelId="{6BF8D789-E333-457B-87D9-2B72C3FA87FC}" srcId="{1A2D19F7-46CF-47CF-91A5-7FAC0F694F80}" destId="{5BF82240-6C8E-46A1-8CA6-C687C2944F49}" srcOrd="2" destOrd="0" parTransId="{339FD975-3E40-4D43-861E-2B6D812BC29A}" sibTransId="{27F5559B-74CB-4CCA-A0B3-EF70DD3AB878}"/>
    <dgm:cxn modelId="{F1B2A694-86E6-43A3-B54B-CD6D9A01AD4E}" srcId="{1A2D19F7-46CF-47CF-91A5-7FAC0F694F80}" destId="{99DCA36E-A349-406D-8E13-C68D58E6BC04}" srcOrd="3" destOrd="0" parTransId="{D3B10400-9802-4D3C-AD4D-7143AF9AB17E}" sibTransId="{1CCDF613-704F-454A-8FD6-CFD1A4D3C1F5}"/>
    <dgm:cxn modelId="{B03E632D-DFA0-45C2-988E-BB37BF38BC40}" type="presOf" srcId="{CD5C4D41-06CF-406E-B6A5-61EB103995CE}" destId="{51EF7063-FC6A-46ED-BE0C-FF034F176048}" srcOrd="0" destOrd="0" presId="urn:microsoft.com/office/officeart/2005/8/layout/hProcess9"/>
    <dgm:cxn modelId="{EF209883-841A-4D64-B132-0D9CEDACDABF}" type="presOf" srcId="{63ABA765-CA74-4332-87B9-069D748DBDE9}" destId="{5BA17DB9-625C-4DC4-99B5-C461899D9FA3}" srcOrd="0" destOrd="0" presId="urn:microsoft.com/office/officeart/2005/8/layout/hProcess9"/>
    <dgm:cxn modelId="{03B41234-4E5E-4AAF-9A21-7AE1D93EBE1E}" srcId="{1A2D19F7-46CF-47CF-91A5-7FAC0F694F80}" destId="{63ABA765-CA74-4332-87B9-069D748DBDE9}" srcOrd="1" destOrd="0" parTransId="{A22E3DD3-911D-4472-BA4B-E31A38930DDE}" sibTransId="{D4D77B51-E17D-4DB4-9905-714D2011EA2B}"/>
    <dgm:cxn modelId="{8444DEE9-B23F-48B3-BF67-258D28329BBC}" srcId="{1A2D19F7-46CF-47CF-91A5-7FAC0F694F80}" destId="{CD5C4D41-06CF-406E-B6A5-61EB103995CE}" srcOrd="0" destOrd="0" parTransId="{D89BBDE3-35F5-46D0-BAE3-57CFE020651A}" sibTransId="{552630E5-4D85-45A7-AB92-38549CAAA069}"/>
    <dgm:cxn modelId="{0685D2D4-4083-49F5-8D20-F94F8D4E11A2}" type="presParOf" srcId="{2B157840-A1B7-469E-A4D6-D3686395493B}" destId="{DA72DDED-D21C-462A-85E0-74CEA3DD8714}" srcOrd="0" destOrd="0" presId="urn:microsoft.com/office/officeart/2005/8/layout/hProcess9"/>
    <dgm:cxn modelId="{956BDA3E-1DC4-4A10-A475-693382E3DA81}" type="presParOf" srcId="{2B157840-A1B7-469E-A4D6-D3686395493B}" destId="{63D2A653-3C89-4DA7-AEA5-ED12CE470249}" srcOrd="1" destOrd="0" presId="urn:microsoft.com/office/officeart/2005/8/layout/hProcess9"/>
    <dgm:cxn modelId="{2AFF220F-7EB6-437F-9E40-CBF5BC0E5E98}" type="presParOf" srcId="{63D2A653-3C89-4DA7-AEA5-ED12CE470249}" destId="{51EF7063-FC6A-46ED-BE0C-FF034F176048}" srcOrd="0" destOrd="0" presId="urn:microsoft.com/office/officeart/2005/8/layout/hProcess9"/>
    <dgm:cxn modelId="{0EC1779D-1765-4BA5-BC50-991120E6E418}" type="presParOf" srcId="{63D2A653-3C89-4DA7-AEA5-ED12CE470249}" destId="{E272678B-91EA-41E1-B50B-4EC3D59B787E}" srcOrd="1" destOrd="0" presId="urn:microsoft.com/office/officeart/2005/8/layout/hProcess9"/>
    <dgm:cxn modelId="{0A57137A-63EE-4303-8B1E-09B2BCD61ED1}" type="presParOf" srcId="{63D2A653-3C89-4DA7-AEA5-ED12CE470249}" destId="{5BA17DB9-625C-4DC4-99B5-C461899D9FA3}" srcOrd="2" destOrd="0" presId="urn:microsoft.com/office/officeart/2005/8/layout/hProcess9"/>
    <dgm:cxn modelId="{2C11D4C6-E4DA-4E35-BA24-924B8C2C3A72}" type="presParOf" srcId="{63D2A653-3C89-4DA7-AEA5-ED12CE470249}" destId="{6030C6C4-7D93-4682-AA61-85B7F5A99D11}" srcOrd="3" destOrd="0" presId="urn:microsoft.com/office/officeart/2005/8/layout/hProcess9"/>
    <dgm:cxn modelId="{A0A288D0-0C39-4C7D-BCB3-59EEC7D42521}" type="presParOf" srcId="{63D2A653-3C89-4DA7-AEA5-ED12CE470249}" destId="{B6F681B9-7F8F-4B48-94F4-DAEBDE6ED284}" srcOrd="4" destOrd="0" presId="urn:microsoft.com/office/officeart/2005/8/layout/hProcess9"/>
    <dgm:cxn modelId="{C557BDC3-A749-496D-8BC0-59853DBC4180}" type="presParOf" srcId="{63D2A653-3C89-4DA7-AEA5-ED12CE470249}" destId="{CC179118-C6B2-4D8F-B10E-29EFAC227ADD}" srcOrd="5" destOrd="0" presId="urn:microsoft.com/office/officeart/2005/8/layout/hProcess9"/>
    <dgm:cxn modelId="{74901A46-FDDA-4F60-94FD-78ACB02B2EA1}" type="presParOf" srcId="{63D2A653-3C89-4DA7-AEA5-ED12CE470249}" destId="{351DDBCA-C561-4CA1-98A2-AB09C3F19383}" srcOrd="6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D86322E4-6926-4399-9E08-BCF3775915F9}" type="doc">
      <dgm:prSet loTypeId="urn:microsoft.com/office/officeart/2008/layout/AlternatingHexagons" loCatId="list" qsTypeId="urn:microsoft.com/office/officeart/2005/8/quickstyle/3d3" qsCatId="3D" csTypeId="urn:microsoft.com/office/officeart/2005/8/colors/colorful1" csCatId="colorful" phldr="1"/>
      <dgm:spPr/>
      <dgm:t>
        <a:bodyPr/>
        <a:lstStyle/>
        <a:p>
          <a:endParaRPr lang="zh-TW" altLang="en-US"/>
        </a:p>
      </dgm:t>
    </dgm:pt>
    <dgm:pt modelId="{7D7BFF60-9787-47B4-BA91-BEFFE2053A08}">
      <dgm:prSet phldrT="[文字]" custT="1"/>
      <dgm:spPr/>
      <dgm:t>
        <a:bodyPr/>
        <a:lstStyle/>
        <a:p>
          <a:r>
            <a:rPr lang="zh-TW" altLang="en-US" sz="24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圖書</a:t>
          </a:r>
          <a:endParaRPr lang="zh-TW" altLang="en-US" sz="24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832C99AF-F725-4DB8-A939-629063BC682D}" type="parTrans" cxnId="{753DC864-3501-4A9B-A7E8-B7BE11C9F1E6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BDF30447-A110-47C6-81E3-74AD1466CFD9}" type="sibTrans" cxnId="{753DC864-3501-4A9B-A7E8-B7BE11C9F1E6}">
      <dgm:prSet custT="1"/>
      <dgm:spPr/>
      <dgm:t>
        <a:bodyPr/>
        <a:lstStyle/>
        <a:p>
          <a:r>
            <a:rPr lang="zh-TW" altLang="en-US" sz="24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新聞報紙</a:t>
          </a:r>
          <a:endParaRPr lang="zh-TW" altLang="en-US" sz="24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6E8A6394-90D2-4DF0-9CF2-AFD1CE4B1C66}">
      <dgm:prSet phldrT="[文字]" custT="1"/>
      <dgm:spPr/>
      <dgm:t>
        <a:bodyPr/>
        <a:lstStyle/>
        <a:p>
          <a:r>
            <a:rPr lang="zh-TW" altLang="en-US" sz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紙本書</a:t>
          </a:r>
          <a:endParaRPr lang="zh-TW" altLang="en-US" sz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89DA2AA1-9846-4719-84B2-EB4E195D07E6}" type="parTrans" cxnId="{E5FF7B8A-0886-4190-A7C1-F2068919BC64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AA508CB3-561A-4F1D-9723-9BD773388E27}" type="sibTrans" cxnId="{E5FF7B8A-0886-4190-A7C1-F2068919BC64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EC4B07E4-4BC9-4CF0-9C77-62AB48D43629}">
      <dgm:prSet phldrT="[文字]" custT="1"/>
      <dgm:spPr/>
      <dgm:t>
        <a:bodyPr/>
        <a:lstStyle/>
        <a:p>
          <a:r>
            <a:rPr lang="zh-TW" altLang="en-US" sz="24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期刊雜誌</a:t>
          </a:r>
          <a:endParaRPr lang="zh-TW" altLang="en-US" sz="24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B5A3278-D405-4E56-AE00-542A9978FF25}" type="parTrans" cxnId="{9E47D73B-9F2A-4D02-BAE4-B1CF9F036259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3126F8D8-D586-4F66-8A32-C40D376BB35C}" type="sibTrans" cxnId="{9E47D73B-9F2A-4D02-BAE4-B1CF9F036259}">
      <dgm:prSet custT="1"/>
      <dgm:spPr/>
      <dgm:t>
        <a:bodyPr/>
        <a:lstStyle/>
        <a:p>
          <a:r>
            <a:rPr lang="zh-TW" altLang="en-US" sz="24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字典百科</a:t>
          </a:r>
          <a:endParaRPr lang="zh-TW" altLang="en-US" sz="24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CDA5C4EB-F90D-474D-8A0C-E9C0D93439CB}">
      <dgm:prSet phldrT="[文字]" custT="1"/>
      <dgm:spPr/>
      <dgm:t>
        <a:bodyPr/>
        <a:lstStyle/>
        <a:p>
          <a:r>
            <a:rPr lang="zh-TW" altLang="en-US" sz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紙本期刊</a:t>
          </a:r>
          <a:endParaRPr lang="zh-TW" altLang="en-US" sz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C9B19BD-87D4-409E-9AAF-583FADE95B13}" type="parTrans" cxnId="{617DD541-844F-49B7-8B63-D48DF58B4E50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AFC00591-1D65-4C36-875D-C1F15353B54B}" type="sibTrans" cxnId="{617DD541-844F-49B7-8B63-D48DF58B4E50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7A92135-4485-444B-AE56-DA2B1607E57A}">
      <dgm:prSet phldrT="[文字]" custT="1"/>
      <dgm:spPr/>
      <dgm:t>
        <a:bodyPr/>
        <a:lstStyle/>
        <a:p>
          <a:r>
            <a:rPr lang="zh-TW" altLang="en-US" sz="24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非書</a:t>
          </a:r>
          <a:endParaRPr lang="zh-TW" altLang="en-US" sz="24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E220A7C2-01F4-4B8B-8F5A-5E2A567BF80A}" type="parTrans" cxnId="{C9DD9E56-2BFB-43DC-9AF8-6A0D60567AC3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7E254A83-9911-4DB7-9C5C-BD15E2B996B8}" type="sibTrans" cxnId="{C9DD9E56-2BFB-43DC-9AF8-6A0D60567AC3}">
      <dgm:prSet custT="1"/>
      <dgm:spPr/>
      <dgm:t>
        <a:bodyPr/>
        <a:lstStyle/>
        <a:p>
          <a:r>
            <a:rPr lang="zh-TW" altLang="en-US" sz="24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會議</a:t>
          </a:r>
          <a:endParaRPr lang="en-US" altLang="zh-TW" sz="2400" dirty="0" smtClean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r>
            <a:rPr lang="zh-TW" altLang="en-US" sz="24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論文</a:t>
          </a:r>
          <a:endParaRPr lang="zh-TW" altLang="en-US" sz="24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3904DE52-1944-435C-8125-3A5E74B6484B}">
      <dgm:prSet phldrT="[文字]" custT="1"/>
      <dgm:spPr/>
      <dgm:t>
        <a:bodyPr/>
        <a:lstStyle/>
        <a:p>
          <a:r>
            <a:rPr lang="en-US" altLang="zh-TW" sz="105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CD</a:t>
          </a:r>
          <a:endParaRPr lang="zh-TW" altLang="en-US" sz="105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128F895E-70DF-49EE-8E87-5B12C198EEDC}" type="parTrans" cxnId="{E4A69B6C-29A6-4793-A151-A7A10F318543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1A61A060-0C26-4F73-AEFD-021492B37FDC}" type="sibTrans" cxnId="{E4A69B6C-29A6-4793-A151-A7A10F318543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A5F39B46-A6DB-4738-B5C9-E7DC4A1F8827}">
      <dgm:prSet phldrT="[文字]" custT="1"/>
      <dgm:spPr/>
      <dgm:t>
        <a:bodyPr/>
        <a:lstStyle/>
        <a:p>
          <a:r>
            <a:rPr lang="zh-TW" altLang="en-US" sz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電子書</a:t>
          </a:r>
          <a:endParaRPr lang="zh-TW" altLang="en-US" sz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A6E1E242-852E-49ED-B320-843A75737E50}" type="parTrans" cxnId="{9933767E-F81E-4EA6-8542-6C1C477571DE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8C7DFDE3-1E73-4718-8FEF-3A0E035BBC81}" type="sibTrans" cxnId="{9933767E-F81E-4EA6-8542-6C1C477571DE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3CD9FD50-451B-42FF-9D6D-31451E1850F3}">
      <dgm:prSet phldrT="[文字]" custT="1"/>
      <dgm:spPr/>
      <dgm:t>
        <a:bodyPr/>
        <a:lstStyle/>
        <a:p>
          <a:r>
            <a:rPr lang="zh-TW" altLang="en-US" sz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電子期刊</a:t>
          </a:r>
          <a:endParaRPr lang="zh-TW" altLang="en-US" sz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E3FF7ED5-E7A0-4E0E-AC46-70899459CC85}" type="parTrans" cxnId="{1197C94E-180C-488C-AA04-5B06C3C3975F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65C901D5-F351-4E9A-847D-9F391A092C0F}" type="sibTrans" cxnId="{1197C94E-180C-488C-AA04-5B06C3C3975F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2AF24AD0-32FD-4F21-9D16-2E32ABBC23E1}">
      <dgm:prSet phldrT="[文字]" custT="1"/>
      <dgm:spPr/>
      <dgm:t>
        <a:bodyPr/>
        <a:lstStyle/>
        <a:p>
          <a:r>
            <a:rPr lang="en-US" altLang="zh-TW" sz="105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DVD</a:t>
          </a:r>
          <a:endParaRPr lang="zh-TW" altLang="en-US" sz="105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62A02EA9-DD40-453A-8A7D-5EFE9B97DB74}" type="parTrans" cxnId="{DA9972ED-D684-4FE3-B6D0-ACD8524947BB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05416494-3FEC-4AB3-83F7-88FC7A34BD67}" type="sibTrans" cxnId="{DA9972ED-D684-4FE3-B6D0-ACD8524947BB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0111AE65-4ED5-42BB-A912-E3C9FA47C633}">
      <dgm:prSet phldrT="[文字]" custT="1"/>
      <dgm:spPr/>
      <dgm:t>
        <a:bodyPr/>
        <a:lstStyle/>
        <a:p>
          <a:r>
            <a:rPr lang="en-US" altLang="zh-TW" sz="105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BLU-RAY</a:t>
          </a:r>
          <a:r>
            <a:rPr lang="zh-TW" altLang="en-US" sz="105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 </a:t>
          </a:r>
          <a:r>
            <a:rPr lang="en-US" altLang="zh-TW" sz="105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disc</a:t>
          </a:r>
          <a:endParaRPr lang="zh-TW" altLang="en-US" sz="105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1580D411-840C-49B5-957B-A40613F52380}" type="parTrans" cxnId="{3AB0F927-A122-41CE-A810-FE81ED9BF042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EBB071E9-34FC-476E-967D-6242860EAB8C}" type="sibTrans" cxnId="{3AB0F927-A122-41CE-A810-FE81ED9BF042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C20291EB-E1C1-4D69-B421-42C69C181A17}">
      <dgm:prSet phldrT="[文字]" custT="1"/>
      <dgm:spPr/>
      <dgm:t>
        <a:bodyPr/>
        <a:lstStyle/>
        <a:p>
          <a:r>
            <a:rPr lang="zh-TW" altLang="en-US" sz="24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學位論文</a:t>
          </a:r>
          <a:endParaRPr lang="zh-TW" altLang="en-US" sz="24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6535F23D-F377-457C-9D2A-2679BA395896}" type="parTrans" cxnId="{6422D8DD-FF72-479A-AB5E-C656EAE4924F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9A64C7C1-5E89-44C0-AACD-290B1315E5A5}" type="sibTrans" cxnId="{6422D8DD-FF72-479A-AB5E-C656EAE4924F}">
      <dgm:prSet custT="1"/>
      <dgm:spPr/>
      <dgm:t>
        <a:bodyPr/>
        <a:lstStyle/>
        <a:p>
          <a:r>
            <a:rPr lang="zh-TW" altLang="en-US" sz="24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研究報告</a:t>
          </a:r>
          <a:endParaRPr lang="zh-TW" altLang="en-US" sz="24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6218E62F-CD9D-455E-864D-AF64FD1DA7A0}">
      <dgm:prSet phldrT="[文字]" custT="1"/>
      <dgm:spPr/>
      <dgm:t>
        <a:bodyPr/>
        <a:lstStyle/>
        <a:p>
          <a:r>
            <a:rPr lang="zh-TW" altLang="en-US" sz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紙本論文</a:t>
          </a:r>
          <a:endParaRPr lang="zh-TW" altLang="en-US" sz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290D8E58-8EBF-448A-9427-DFD6967ACB2F}" type="parTrans" cxnId="{AEC3EDD1-5A48-4F89-816C-4240FB8E42E2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843FAE52-E32A-4FE8-B278-2E7F85EBD622}" type="sibTrans" cxnId="{AEC3EDD1-5A48-4F89-816C-4240FB8E42E2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38B0B8BE-3544-4716-8C18-462363CBFCA0}">
      <dgm:prSet phldrT="[文字]" custT="1"/>
      <dgm:spPr/>
      <dgm:t>
        <a:bodyPr/>
        <a:lstStyle/>
        <a:p>
          <a:r>
            <a:rPr lang="zh-TW" altLang="en-US" sz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電子論文</a:t>
          </a:r>
          <a:endParaRPr lang="zh-TW" altLang="en-US" sz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0314C55D-B5F8-4277-9D8A-C2A2EB833026}" type="parTrans" cxnId="{4AE24B6B-879D-4754-8557-B09205B6EFFB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A1574605-A111-4813-A59D-B5329123F35E}" type="sibTrans" cxnId="{4AE24B6B-879D-4754-8557-B09205B6EFFB}">
      <dgm:prSet/>
      <dgm:spPr/>
      <dgm:t>
        <a:bodyPr/>
        <a:lstStyle/>
        <a:p>
          <a:endParaRPr lang="zh-TW" altLang="en-US" sz="180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2EB0BB7-57EB-4623-BE8A-D1371E0DF07F}" type="pres">
      <dgm:prSet presAssocID="{D86322E4-6926-4399-9E08-BCF3775915F9}" presName="Name0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zh-TW" altLang="en-US"/>
        </a:p>
      </dgm:t>
    </dgm:pt>
    <dgm:pt modelId="{76100641-C34D-4968-9B41-905BCF16F836}" type="pres">
      <dgm:prSet presAssocID="{7D7BFF60-9787-47B4-BA91-BEFFE2053A08}" presName="composite" presStyleCnt="0"/>
      <dgm:spPr/>
      <dgm:t>
        <a:bodyPr/>
        <a:lstStyle/>
        <a:p>
          <a:endParaRPr lang="zh-TW" altLang="en-US"/>
        </a:p>
      </dgm:t>
    </dgm:pt>
    <dgm:pt modelId="{BBE22599-788D-47B1-A902-844E85EFFA9E}" type="pres">
      <dgm:prSet presAssocID="{7D7BFF60-9787-47B4-BA91-BEFFE2053A08}" presName="Parent1" presStyleLbl="node1" presStyleIdx="0" presStyleCnt="8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589A739A-D827-42C8-9D53-57C11FD22D30}" type="pres">
      <dgm:prSet presAssocID="{7D7BFF60-9787-47B4-BA91-BEFFE2053A08}" presName="Childtext1" presStyleLbl="revTx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ACF52D3-E52F-47AB-8A3E-1B575FA798C2}" type="pres">
      <dgm:prSet presAssocID="{7D7BFF60-9787-47B4-BA91-BEFFE2053A08}" presName="BalanceSpacing" presStyleCnt="0"/>
      <dgm:spPr/>
      <dgm:t>
        <a:bodyPr/>
        <a:lstStyle/>
        <a:p>
          <a:endParaRPr lang="zh-TW" altLang="en-US"/>
        </a:p>
      </dgm:t>
    </dgm:pt>
    <dgm:pt modelId="{94A0C628-338E-451B-B0FC-3E4D145A8EA9}" type="pres">
      <dgm:prSet presAssocID="{7D7BFF60-9787-47B4-BA91-BEFFE2053A08}" presName="BalanceSpacing1" presStyleCnt="0"/>
      <dgm:spPr/>
      <dgm:t>
        <a:bodyPr/>
        <a:lstStyle/>
        <a:p>
          <a:endParaRPr lang="zh-TW" altLang="en-US"/>
        </a:p>
      </dgm:t>
    </dgm:pt>
    <dgm:pt modelId="{0F78DF2F-9AC8-4FE2-ADE6-4017E8D8102B}" type="pres">
      <dgm:prSet presAssocID="{BDF30447-A110-47C6-81E3-74AD1466CFD9}" presName="Accent1Text" presStyleLbl="node1" presStyleIdx="1" presStyleCnt="8"/>
      <dgm:spPr/>
      <dgm:t>
        <a:bodyPr/>
        <a:lstStyle/>
        <a:p>
          <a:endParaRPr lang="zh-TW" altLang="en-US"/>
        </a:p>
      </dgm:t>
    </dgm:pt>
    <dgm:pt modelId="{58D37C10-8FAC-46D1-B950-16CC1A54EA81}" type="pres">
      <dgm:prSet presAssocID="{BDF30447-A110-47C6-81E3-74AD1466CFD9}" presName="spaceBetweenRectangles" presStyleCnt="0"/>
      <dgm:spPr/>
      <dgm:t>
        <a:bodyPr/>
        <a:lstStyle/>
        <a:p>
          <a:endParaRPr lang="zh-TW" altLang="en-US"/>
        </a:p>
      </dgm:t>
    </dgm:pt>
    <dgm:pt modelId="{1C319902-2000-4E5A-A43F-6D752F6796E4}" type="pres">
      <dgm:prSet presAssocID="{EC4B07E4-4BC9-4CF0-9C77-62AB48D43629}" presName="composite" presStyleCnt="0"/>
      <dgm:spPr/>
      <dgm:t>
        <a:bodyPr/>
        <a:lstStyle/>
        <a:p>
          <a:endParaRPr lang="zh-TW" altLang="en-US"/>
        </a:p>
      </dgm:t>
    </dgm:pt>
    <dgm:pt modelId="{F2F33A21-0D89-40D7-AFBE-19FBEEFC25AA}" type="pres">
      <dgm:prSet presAssocID="{EC4B07E4-4BC9-4CF0-9C77-62AB48D43629}" presName="Parent1" presStyleLbl="node1" presStyleIdx="2" presStyleCnt="8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88BA094-B932-4B55-97C0-B7803E41259A}" type="pres">
      <dgm:prSet presAssocID="{EC4B07E4-4BC9-4CF0-9C77-62AB48D43629}" presName="Childtext1" presStyleLbl="revTx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99B58E4C-9DE6-4172-9DCC-0DC5CB9C05D0}" type="pres">
      <dgm:prSet presAssocID="{EC4B07E4-4BC9-4CF0-9C77-62AB48D43629}" presName="BalanceSpacing" presStyleCnt="0"/>
      <dgm:spPr/>
      <dgm:t>
        <a:bodyPr/>
        <a:lstStyle/>
        <a:p>
          <a:endParaRPr lang="zh-TW" altLang="en-US"/>
        </a:p>
      </dgm:t>
    </dgm:pt>
    <dgm:pt modelId="{0277BD6E-97EE-4A41-99FD-A95682D09F13}" type="pres">
      <dgm:prSet presAssocID="{EC4B07E4-4BC9-4CF0-9C77-62AB48D43629}" presName="BalanceSpacing1" presStyleCnt="0"/>
      <dgm:spPr/>
      <dgm:t>
        <a:bodyPr/>
        <a:lstStyle/>
        <a:p>
          <a:endParaRPr lang="zh-TW" altLang="en-US"/>
        </a:p>
      </dgm:t>
    </dgm:pt>
    <dgm:pt modelId="{7328A852-DF53-41F0-915B-27C9EC1F56F3}" type="pres">
      <dgm:prSet presAssocID="{3126F8D8-D586-4F66-8A32-C40D376BB35C}" presName="Accent1Text" presStyleLbl="node1" presStyleIdx="3" presStyleCnt="8"/>
      <dgm:spPr/>
      <dgm:t>
        <a:bodyPr/>
        <a:lstStyle/>
        <a:p>
          <a:endParaRPr lang="zh-TW" altLang="en-US"/>
        </a:p>
      </dgm:t>
    </dgm:pt>
    <dgm:pt modelId="{FB160629-F384-49C3-BE81-263657D10A71}" type="pres">
      <dgm:prSet presAssocID="{3126F8D8-D586-4F66-8A32-C40D376BB35C}" presName="spaceBetweenRectangles" presStyleCnt="0"/>
      <dgm:spPr/>
      <dgm:t>
        <a:bodyPr/>
        <a:lstStyle/>
        <a:p>
          <a:endParaRPr lang="zh-TW" altLang="en-US"/>
        </a:p>
      </dgm:t>
    </dgm:pt>
    <dgm:pt modelId="{A715A754-1DC3-4F37-870B-1C1DB33BA633}" type="pres">
      <dgm:prSet presAssocID="{F7A92135-4485-444B-AE56-DA2B1607E57A}" presName="composite" presStyleCnt="0"/>
      <dgm:spPr/>
      <dgm:t>
        <a:bodyPr/>
        <a:lstStyle/>
        <a:p>
          <a:endParaRPr lang="zh-TW" altLang="en-US"/>
        </a:p>
      </dgm:t>
    </dgm:pt>
    <dgm:pt modelId="{3ADD6D23-EF8A-4ADC-8EE4-C815866F7339}" type="pres">
      <dgm:prSet presAssocID="{F7A92135-4485-444B-AE56-DA2B1607E57A}" presName="Parent1" presStyleLbl="node1" presStyleIdx="4" presStyleCnt="8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BD29646-3F65-4ACD-97DA-820B0B5A1040}" type="pres">
      <dgm:prSet presAssocID="{F7A92135-4485-444B-AE56-DA2B1607E57A}" presName="Childtext1" presStyleLbl="revTx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1E1E42E-E3A4-4047-A410-18C536193AF8}" type="pres">
      <dgm:prSet presAssocID="{F7A92135-4485-444B-AE56-DA2B1607E57A}" presName="BalanceSpacing" presStyleCnt="0"/>
      <dgm:spPr/>
      <dgm:t>
        <a:bodyPr/>
        <a:lstStyle/>
        <a:p>
          <a:endParaRPr lang="zh-TW" altLang="en-US"/>
        </a:p>
      </dgm:t>
    </dgm:pt>
    <dgm:pt modelId="{23D58B9B-E84C-41C1-B11C-10C6C4EF57EB}" type="pres">
      <dgm:prSet presAssocID="{F7A92135-4485-444B-AE56-DA2B1607E57A}" presName="BalanceSpacing1" presStyleCnt="0"/>
      <dgm:spPr/>
      <dgm:t>
        <a:bodyPr/>
        <a:lstStyle/>
        <a:p>
          <a:endParaRPr lang="zh-TW" altLang="en-US"/>
        </a:p>
      </dgm:t>
    </dgm:pt>
    <dgm:pt modelId="{53122092-1842-4DD2-A656-285F5CF562B8}" type="pres">
      <dgm:prSet presAssocID="{7E254A83-9911-4DB7-9C5C-BD15E2B996B8}" presName="Accent1Text" presStyleLbl="node1" presStyleIdx="5" presStyleCnt="8"/>
      <dgm:spPr/>
      <dgm:t>
        <a:bodyPr/>
        <a:lstStyle/>
        <a:p>
          <a:endParaRPr lang="zh-TW" altLang="en-US"/>
        </a:p>
      </dgm:t>
    </dgm:pt>
    <dgm:pt modelId="{36281D37-5423-4983-85E7-B8A41CD142BA}" type="pres">
      <dgm:prSet presAssocID="{7E254A83-9911-4DB7-9C5C-BD15E2B996B8}" presName="spaceBetweenRectangles" presStyleCnt="0"/>
      <dgm:spPr/>
      <dgm:t>
        <a:bodyPr/>
        <a:lstStyle/>
        <a:p>
          <a:endParaRPr lang="zh-TW" altLang="en-US"/>
        </a:p>
      </dgm:t>
    </dgm:pt>
    <dgm:pt modelId="{173C1DB4-D863-4AE3-8598-27EFB5E02A75}" type="pres">
      <dgm:prSet presAssocID="{C20291EB-E1C1-4D69-B421-42C69C181A17}" presName="composite" presStyleCnt="0"/>
      <dgm:spPr/>
      <dgm:t>
        <a:bodyPr/>
        <a:lstStyle/>
        <a:p>
          <a:endParaRPr lang="zh-TW" altLang="en-US"/>
        </a:p>
      </dgm:t>
    </dgm:pt>
    <dgm:pt modelId="{4167561F-B9FD-4DE9-8E0A-6867A1D96DEE}" type="pres">
      <dgm:prSet presAssocID="{C20291EB-E1C1-4D69-B421-42C69C181A17}" presName="Parent1" presStyleLbl="node1" presStyleIdx="6" presStyleCnt="8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6330B93-4E84-4B62-BACD-F8871FFA22AE}" type="pres">
      <dgm:prSet presAssocID="{C20291EB-E1C1-4D69-B421-42C69C181A17}" presName="Childtext1" presStyleLbl="revTx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91D38DCD-720F-47C5-8EEE-323F015ACC10}" type="pres">
      <dgm:prSet presAssocID="{C20291EB-E1C1-4D69-B421-42C69C181A17}" presName="BalanceSpacing" presStyleCnt="0"/>
      <dgm:spPr/>
      <dgm:t>
        <a:bodyPr/>
        <a:lstStyle/>
        <a:p>
          <a:endParaRPr lang="zh-TW" altLang="en-US"/>
        </a:p>
      </dgm:t>
    </dgm:pt>
    <dgm:pt modelId="{626F0DE7-88DB-4885-B85A-4542F7EE740F}" type="pres">
      <dgm:prSet presAssocID="{C20291EB-E1C1-4D69-B421-42C69C181A17}" presName="BalanceSpacing1" presStyleCnt="0"/>
      <dgm:spPr/>
      <dgm:t>
        <a:bodyPr/>
        <a:lstStyle/>
        <a:p>
          <a:endParaRPr lang="zh-TW" altLang="en-US"/>
        </a:p>
      </dgm:t>
    </dgm:pt>
    <dgm:pt modelId="{A9B659F8-5029-4A75-82F8-238BEB1C08BB}" type="pres">
      <dgm:prSet presAssocID="{9A64C7C1-5E89-44C0-AACD-290B1315E5A5}" presName="Accent1Text" presStyleLbl="node1" presStyleIdx="7" presStyleCnt="8"/>
      <dgm:spPr/>
      <dgm:t>
        <a:bodyPr/>
        <a:lstStyle/>
        <a:p>
          <a:endParaRPr lang="zh-TW" altLang="en-US"/>
        </a:p>
      </dgm:t>
    </dgm:pt>
  </dgm:ptLst>
  <dgm:cxnLst>
    <dgm:cxn modelId="{F3E28C54-4E7B-4A08-ADFB-CB32E22049F7}" type="presOf" srcId="{2AF24AD0-32FD-4F21-9D16-2E32ABBC23E1}" destId="{8BD29646-3F65-4ACD-97DA-820B0B5A1040}" srcOrd="0" destOrd="1" presId="urn:microsoft.com/office/officeart/2008/layout/AlternatingHexagons"/>
    <dgm:cxn modelId="{6422D8DD-FF72-479A-AB5E-C656EAE4924F}" srcId="{D86322E4-6926-4399-9E08-BCF3775915F9}" destId="{C20291EB-E1C1-4D69-B421-42C69C181A17}" srcOrd="3" destOrd="0" parTransId="{6535F23D-F377-457C-9D2A-2679BA395896}" sibTransId="{9A64C7C1-5E89-44C0-AACD-290B1315E5A5}"/>
    <dgm:cxn modelId="{BFC2A8DD-F7AE-430C-875B-5880124B7FBB}" type="presOf" srcId="{3904DE52-1944-435C-8125-3A5E74B6484B}" destId="{8BD29646-3F65-4ACD-97DA-820B0B5A1040}" srcOrd="0" destOrd="0" presId="urn:microsoft.com/office/officeart/2008/layout/AlternatingHexagons"/>
    <dgm:cxn modelId="{FE321D89-865A-4AE4-8793-51822D3BFC4C}" type="presOf" srcId="{C20291EB-E1C1-4D69-B421-42C69C181A17}" destId="{4167561F-B9FD-4DE9-8E0A-6867A1D96DEE}" srcOrd="0" destOrd="0" presId="urn:microsoft.com/office/officeart/2008/layout/AlternatingHexagons"/>
    <dgm:cxn modelId="{1197C94E-180C-488C-AA04-5B06C3C3975F}" srcId="{EC4B07E4-4BC9-4CF0-9C77-62AB48D43629}" destId="{3CD9FD50-451B-42FF-9D6D-31451E1850F3}" srcOrd="1" destOrd="0" parTransId="{E3FF7ED5-E7A0-4E0E-AC46-70899459CC85}" sibTransId="{65C901D5-F351-4E9A-847D-9F391A092C0F}"/>
    <dgm:cxn modelId="{9E47D73B-9F2A-4D02-BAE4-B1CF9F036259}" srcId="{D86322E4-6926-4399-9E08-BCF3775915F9}" destId="{EC4B07E4-4BC9-4CF0-9C77-62AB48D43629}" srcOrd="1" destOrd="0" parTransId="{FB5A3278-D405-4E56-AE00-542A9978FF25}" sibTransId="{3126F8D8-D586-4F66-8A32-C40D376BB35C}"/>
    <dgm:cxn modelId="{3DD9BE95-2766-476F-B17B-8F9CE94AAD79}" type="presOf" srcId="{7D7BFF60-9787-47B4-BA91-BEFFE2053A08}" destId="{BBE22599-788D-47B1-A902-844E85EFFA9E}" srcOrd="0" destOrd="0" presId="urn:microsoft.com/office/officeart/2008/layout/AlternatingHexagons"/>
    <dgm:cxn modelId="{3AB0F927-A122-41CE-A810-FE81ED9BF042}" srcId="{F7A92135-4485-444B-AE56-DA2B1607E57A}" destId="{0111AE65-4ED5-42BB-A912-E3C9FA47C633}" srcOrd="2" destOrd="0" parTransId="{1580D411-840C-49B5-957B-A40613F52380}" sibTransId="{EBB071E9-34FC-476E-967D-6242860EAB8C}"/>
    <dgm:cxn modelId="{3A406C7A-1A4A-43B5-8502-7A20262A4458}" type="presOf" srcId="{F7A92135-4485-444B-AE56-DA2B1607E57A}" destId="{3ADD6D23-EF8A-4ADC-8EE4-C815866F7339}" srcOrd="0" destOrd="0" presId="urn:microsoft.com/office/officeart/2008/layout/AlternatingHexagons"/>
    <dgm:cxn modelId="{5DA6C96E-999B-459E-8242-FCF265483B66}" type="presOf" srcId="{CDA5C4EB-F90D-474D-8A0C-E9C0D93439CB}" destId="{D88BA094-B932-4B55-97C0-B7803E41259A}" srcOrd="0" destOrd="0" presId="urn:microsoft.com/office/officeart/2008/layout/AlternatingHexagons"/>
    <dgm:cxn modelId="{E5FF7B8A-0886-4190-A7C1-F2068919BC64}" srcId="{7D7BFF60-9787-47B4-BA91-BEFFE2053A08}" destId="{6E8A6394-90D2-4DF0-9CF2-AFD1CE4B1C66}" srcOrd="0" destOrd="0" parTransId="{89DA2AA1-9846-4719-84B2-EB4E195D07E6}" sibTransId="{AA508CB3-561A-4F1D-9723-9BD773388E27}"/>
    <dgm:cxn modelId="{F00784D5-6A9D-43DB-8F00-8A2B8B12FD09}" type="presOf" srcId="{9A64C7C1-5E89-44C0-AACD-290B1315E5A5}" destId="{A9B659F8-5029-4A75-82F8-238BEB1C08BB}" srcOrd="0" destOrd="0" presId="urn:microsoft.com/office/officeart/2008/layout/AlternatingHexagons"/>
    <dgm:cxn modelId="{9933767E-F81E-4EA6-8542-6C1C477571DE}" srcId="{7D7BFF60-9787-47B4-BA91-BEFFE2053A08}" destId="{A5F39B46-A6DB-4738-B5C9-E7DC4A1F8827}" srcOrd="1" destOrd="0" parTransId="{A6E1E242-852E-49ED-B320-843A75737E50}" sibTransId="{8C7DFDE3-1E73-4718-8FEF-3A0E035BBC81}"/>
    <dgm:cxn modelId="{A6571CE3-F936-40AA-A4A7-4500FB4F5896}" type="presOf" srcId="{BDF30447-A110-47C6-81E3-74AD1466CFD9}" destId="{0F78DF2F-9AC8-4FE2-ADE6-4017E8D8102B}" srcOrd="0" destOrd="0" presId="urn:microsoft.com/office/officeart/2008/layout/AlternatingHexagons"/>
    <dgm:cxn modelId="{C9DD9E56-2BFB-43DC-9AF8-6A0D60567AC3}" srcId="{D86322E4-6926-4399-9E08-BCF3775915F9}" destId="{F7A92135-4485-444B-AE56-DA2B1607E57A}" srcOrd="2" destOrd="0" parTransId="{E220A7C2-01F4-4B8B-8F5A-5E2A567BF80A}" sibTransId="{7E254A83-9911-4DB7-9C5C-BD15E2B996B8}"/>
    <dgm:cxn modelId="{617DD541-844F-49B7-8B63-D48DF58B4E50}" srcId="{EC4B07E4-4BC9-4CF0-9C77-62AB48D43629}" destId="{CDA5C4EB-F90D-474D-8A0C-E9C0D93439CB}" srcOrd="0" destOrd="0" parTransId="{DC9B19BD-87D4-409E-9AAF-583FADE95B13}" sibTransId="{AFC00591-1D65-4C36-875D-C1F15353B54B}"/>
    <dgm:cxn modelId="{44DEC511-5BA1-413D-8C30-C1F90D45547E}" type="presOf" srcId="{38B0B8BE-3544-4716-8C18-462363CBFCA0}" destId="{16330B93-4E84-4B62-BACD-F8871FFA22AE}" srcOrd="0" destOrd="1" presId="urn:microsoft.com/office/officeart/2008/layout/AlternatingHexagons"/>
    <dgm:cxn modelId="{7A64F59D-2442-4895-B1BB-61E74BF515DB}" type="presOf" srcId="{3CD9FD50-451B-42FF-9D6D-31451E1850F3}" destId="{D88BA094-B932-4B55-97C0-B7803E41259A}" srcOrd="0" destOrd="1" presId="urn:microsoft.com/office/officeart/2008/layout/AlternatingHexagons"/>
    <dgm:cxn modelId="{3387B686-1FC3-4CEB-BD53-7E30C39D8308}" type="presOf" srcId="{A5F39B46-A6DB-4738-B5C9-E7DC4A1F8827}" destId="{589A739A-D827-42C8-9D53-57C11FD22D30}" srcOrd="0" destOrd="1" presId="urn:microsoft.com/office/officeart/2008/layout/AlternatingHexagons"/>
    <dgm:cxn modelId="{723AF761-763F-4565-8B45-61C3761D53AC}" type="presOf" srcId="{EC4B07E4-4BC9-4CF0-9C77-62AB48D43629}" destId="{F2F33A21-0D89-40D7-AFBE-19FBEEFC25AA}" srcOrd="0" destOrd="0" presId="urn:microsoft.com/office/officeart/2008/layout/AlternatingHexagons"/>
    <dgm:cxn modelId="{E4A69B6C-29A6-4793-A151-A7A10F318543}" srcId="{F7A92135-4485-444B-AE56-DA2B1607E57A}" destId="{3904DE52-1944-435C-8125-3A5E74B6484B}" srcOrd="0" destOrd="0" parTransId="{128F895E-70DF-49EE-8E87-5B12C198EEDC}" sibTransId="{1A61A060-0C26-4F73-AEFD-021492B37FDC}"/>
    <dgm:cxn modelId="{1B9F5FEF-84C6-48B4-8DB2-F4B1000C7616}" type="presOf" srcId="{0111AE65-4ED5-42BB-A912-E3C9FA47C633}" destId="{8BD29646-3F65-4ACD-97DA-820B0B5A1040}" srcOrd="0" destOrd="2" presId="urn:microsoft.com/office/officeart/2008/layout/AlternatingHexagons"/>
    <dgm:cxn modelId="{753DC864-3501-4A9B-A7E8-B7BE11C9F1E6}" srcId="{D86322E4-6926-4399-9E08-BCF3775915F9}" destId="{7D7BFF60-9787-47B4-BA91-BEFFE2053A08}" srcOrd="0" destOrd="0" parTransId="{832C99AF-F725-4DB8-A939-629063BC682D}" sibTransId="{BDF30447-A110-47C6-81E3-74AD1466CFD9}"/>
    <dgm:cxn modelId="{F395E791-844D-417F-92EA-E63C920801FB}" type="presOf" srcId="{7E254A83-9911-4DB7-9C5C-BD15E2B996B8}" destId="{53122092-1842-4DD2-A656-285F5CF562B8}" srcOrd="0" destOrd="0" presId="urn:microsoft.com/office/officeart/2008/layout/AlternatingHexagons"/>
    <dgm:cxn modelId="{E63E9006-CC7C-4658-B70E-991C6226FBE3}" type="presOf" srcId="{D86322E4-6926-4399-9E08-BCF3775915F9}" destId="{D2EB0BB7-57EB-4623-BE8A-D1371E0DF07F}" srcOrd="0" destOrd="0" presId="urn:microsoft.com/office/officeart/2008/layout/AlternatingHexagons"/>
    <dgm:cxn modelId="{AEC3EDD1-5A48-4F89-816C-4240FB8E42E2}" srcId="{C20291EB-E1C1-4D69-B421-42C69C181A17}" destId="{6218E62F-CD9D-455E-864D-AF64FD1DA7A0}" srcOrd="0" destOrd="0" parTransId="{290D8E58-8EBF-448A-9427-DFD6967ACB2F}" sibTransId="{843FAE52-E32A-4FE8-B278-2E7F85EBD622}"/>
    <dgm:cxn modelId="{4AE24B6B-879D-4754-8557-B09205B6EFFB}" srcId="{C20291EB-E1C1-4D69-B421-42C69C181A17}" destId="{38B0B8BE-3544-4716-8C18-462363CBFCA0}" srcOrd="1" destOrd="0" parTransId="{0314C55D-B5F8-4277-9D8A-C2A2EB833026}" sibTransId="{A1574605-A111-4813-A59D-B5329123F35E}"/>
    <dgm:cxn modelId="{3ED5FD92-E3E3-49DA-8764-C02562A32D70}" type="presOf" srcId="{3126F8D8-D586-4F66-8A32-C40D376BB35C}" destId="{7328A852-DF53-41F0-915B-27C9EC1F56F3}" srcOrd="0" destOrd="0" presId="urn:microsoft.com/office/officeart/2008/layout/AlternatingHexagons"/>
    <dgm:cxn modelId="{DA9972ED-D684-4FE3-B6D0-ACD8524947BB}" srcId="{F7A92135-4485-444B-AE56-DA2B1607E57A}" destId="{2AF24AD0-32FD-4F21-9D16-2E32ABBC23E1}" srcOrd="1" destOrd="0" parTransId="{62A02EA9-DD40-453A-8A7D-5EFE9B97DB74}" sibTransId="{05416494-3FEC-4AB3-83F7-88FC7A34BD67}"/>
    <dgm:cxn modelId="{1C24F057-7E55-4982-BF7E-890BA525AAB2}" type="presOf" srcId="{6218E62F-CD9D-455E-864D-AF64FD1DA7A0}" destId="{16330B93-4E84-4B62-BACD-F8871FFA22AE}" srcOrd="0" destOrd="0" presId="urn:microsoft.com/office/officeart/2008/layout/AlternatingHexagons"/>
    <dgm:cxn modelId="{7BDB8224-984F-4D50-9C9F-113437D9B64C}" type="presOf" srcId="{6E8A6394-90D2-4DF0-9CF2-AFD1CE4B1C66}" destId="{589A739A-D827-42C8-9D53-57C11FD22D30}" srcOrd="0" destOrd="0" presId="urn:microsoft.com/office/officeart/2008/layout/AlternatingHexagons"/>
    <dgm:cxn modelId="{3C8E2807-E6E9-420C-9458-329341028EC0}" type="presParOf" srcId="{D2EB0BB7-57EB-4623-BE8A-D1371E0DF07F}" destId="{76100641-C34D-4968-9B41-905BCF16F836}" srcOrd="0" destOrd="0" presId="urn:microsoft.com/office/officeart/2008/layout/AlternatingHexagons"/>
    <dgm:cxn modelId="{49AF1E44-851D-439E-B7F1-06400B98CD83}" type="presParOf" srcId="{76100641-C34D-4968-9B41-905BCF16F836}" destId="{BBE22599-788D-47B1-A902-844E85EFFA9E}" srcOrd="0" destOrd="0" presId="urn:microsoft.com/office/officeart/2008/layout/AlternatingHexagons"/>
    <dgm:cxn modelId="{8A19A68C-95FD-4B0D-9DF8-48EAE523DF2C}" type="presParOf" srcId="{76100641-C34D-4968-9B41-905BCF16F836}" destId="{589A739A-D827-42C8-9D53-57C11FD22D30}" srcOrd="1" destOrd="0" presId="urn:microsoft.com/office/officeart/2008/layout/AlternatingHexagons"/>
    <dgm:cxn modelId="{BD6F4E47-F4D1-47A3-8044-433BE27E9C4F}" type="presParOf" srcId="{76100641-C34D-4968-9B41-905BCF16F836}" destId="{EACF52D3-E52F-47AB-8A3E-1B575FA798C2}" srcOrd="2" destOrd="0" presId="urn:microsoft.com/office/officeart/2008/layout/AlternatingHexagons"/>
    <dgm:cxn modelId="{7BCFB219-9983-4355-BE39-B77387554CBB}" type="presParOf" srcId="{76100641-C34D-4968-9B41-905BCF16F836}" destId="{94A0C628-338E-451B-B0FC-3E4D145A8EA9}" srcOrd="3" destOrd="0" presId="urn:microsoft.com/office/officeart/2008/layout/AlternatingHexagons"/>
    <dgm:cxn modelId="{C09EF469-9345-4B12-864C-A4C1C663A19E}" type="presParOf" srcId="{76100641-C34D-4968-9B41-905BCF16F836}" destId="{0F78DF2F-9AC8-4FE2-ADE6-4017E8D8102B}" srcOrd="4" destOrd="0" presId="urn:microsoft.com/office/officeart/2008/layout/AlternatingHexagons"/>
    <dgm:cxn modelId="{CA533360-E272-4F3F-8E27-F5A05248F032}" type="presParOf" srcId="{D2EB0BB7-57EB-4623-BE8A-D1371E0DF07F}" destId="{58D37C10-8FAC-46D1-B950-16CC1A54EA81}" srcOrd="1" destOrd="0" presId="urn:microsoft.com/office/officeart/2008/layout/AlternatingHexagons"/>
    <dgm:cxn modelId="{DCCB4B91-563A-40FA-B827-B22D0E54B372}" type="presParOf" srcId="{D2EB0BB7-57EB-4623-BE8A-D1371E0DF07F}" destId="{1C319902-2000-4E5A-A43F-6D752F6796E4}" srcOrd="2" destOrd="0" presId="urn:microsoft.com/office/officeart/2008/layout/AlternatingHexagons"/>
    <dgm:cxn modelId="{E2E62E2B-EDEB-4CE0-9D58-F03660E47A36}" type="presParOf" srcId="{1C319902-2000-4E5A-A43F-6D752F6796E4}" destId="{F2F33A21-0D89-40D7-AFBE-19FBEEFC25AA}" srcOrd="0" destOrd="0" presId="urn:microsoft.com/office/officeart/2008/layout/AlternatingHexagons"/>
    <dgm:cxn modelId="{740AAAA7-79CC-42BB-B5A4-50233ED67D02}" type="presParOf" srcId="{1C319902-2000-4E5A-A43F-6D752F6796E4}" destId="{D88BA094-B932-4B55-97C0-B7803E41259A}" srcOrd="1" destOrd="0" presId="urn:microsoft.com/office/officeart/2008/layout/AlternatingHexagons"/>
    <dgm:cxn modelId="{D731D6DF-CF3C-4D6A-9CB0-053779702FD2}" type="presParOf" srcId="{1C319902-2000-4E5A-A43F-6D752F6796E4}" destId="{99B58E4C-9DE6-4172-9DCC-0DC5CB9C05D0}" srcOrd="2" destOrd="0" presId="urn:microsoft.com/office/officeart/2008/layout/AlternatingHexagons"/>
    <dgm:cxn modelId="{5929DD66-3137-4FE8-81C7-B1601A8607AF}" type="presParOf" srcId="{1C319902-2000-4E5A-A43F-6D752F6796E4}" destId="{0277BD6E-97EE-4A41-99FD-A95682D09F13}" srcOrd="3" destOrd="0" presId="urn:microsoft.com/office/officeart/2008/layout/AlternatingHexagons"/>
    <dgm:cxn modelId="{6288F5C1-DBD4-46A8-A182-03DAB5FF76F7}" type="presParOf" srcId="{1C319902-2000-4E5A-A43F-6D752F6796E4}" destId="{7328A852-DF53-41F0-915B-27C9EC1F56F3}" srcOrd="4" destOrd="0" presId="urn:microsoft.com/office/officeart/2008/layout/AlternatingHexagons"/>
    <dgm:cxn modelId="{17BEE692-808A-412B-97CC-DBD4271AAFBE}" type="presParOf" srcId="{D2EB0BB7-57EB-4623-BE8A-D1371E0DF07F}" destId="{FB160629-F384-49C3-BE81-263657D10A71}" srcOrd="3" destOrd="0" presId="urn:microsoft.com/office/officeart/2008/layout/AlternatingHexagons"/>
    <dgm:cxn modelId="{C0F71792-D40B-4C4B-89A2-69EB939BE399}" type="presParOf" srcId="{D2EB0BB7-57EB-4623-BE8A-D1371E0DF07F}" destId="{A715A754-1DC3-4F37-870B-1C1DB33BA633}" srcOrd="4" destOrd="0" presId="urn:microsoft.com/office/officeart/2008/layout/AlternatingHexagons"/>
    <dgm:cxn modelId="{1FA91D90-B2BD-4C89-8EED-A053310D081A}" type="presParOf" srcId="{A715A754-1DC3-4F37-870B-1C1DB33BA633}" destId="{3ADD6D23-EF8A-4ADC-8EE4-C815866F7339}" srcOrd="0" destOrd="0" presId="urn:microsoft.com/office/officeart/2008/layout/AlternatingHexagons"/>
    <dgm:cxn modelId="{6D379BB1-5FD4-4D81-91C8-E1B3D89E65EA}" type="presParOf" srcId="{A715A754-1DC3-4F37-870B-1C1DB33BA633}" destId="{8BD29646-3F65-4ACD-97DA-820B0B5A1040}" srcOrd="1" destOrd="0" presId="urn:microsoft.com/office/officeart/2008/layout/AlternatingHexagons"/>
    <dgm:cxn modelId="{AFF79687-E968-47F2-87FB-1FD291E772D3}" type="presParOf" srcId="{A715A754-1DC3-4F37-870B-1C1DB33BA633}" destId="{E1E1E42E-E3A4-4047-A410-18C536193AF8}" srcOrd="2" destOrd="0" presId="urn:microsoft.com/office/officeart/2008/layout/AlternatingHexagons"/>
    <dgm:cxn modelId="{7E963DED-096A-450B-8C70-EFD8FA2857D5}" type="presParOf" srcId="{A715A754-1DC3-4F37-870B-1C1DB33BA633}" destId="{23D58B9B-E84C-41C1-B11C-10C6C4EF57EB}" srcOrd="3" destOrd="0" presId="urn:microsoft.com/office/officeart/2008/layout/AlternatingHexagons"/>
    <dgm:cxn modelId="{E482B78A-AB4D-4EDB-B2E5-677DA620D3E6}" type="presParOf" srcId="{A715A754-1DC3-4F37-870B-1C1DB33BA633}" destId="{53122092-1842-4DD2-A656-285F5CF562B8}" srcOrd="4" destOrd="0" presId="urn:microsoft.com/office/officeart/2008/layout/AlternatingHexagons"/>
    <dgm:cxn modelId="{B15EDA1F-CAF7-4BFC-8557-BCC974DE8FE4}" type="presParOf" srcId="{D2EB0BB7-57EB-4623-BE8A-D1371E0DF07F}" destId="{36281D37-5423-4983-85E7-B8A41CD142BA}" srcOrd="5" destOrd="0" presId="urn:microsoft.com/office/officeart/2008/layout/AlternatingHexagons"/>
    <dgm:cxn modelId="{0ADB7D7E-6A60-4176-A316-6B9A8875407A}" type="presParOf" srcId="{D2EB0BB7-57EB-4623-BE8A-D1371E0DF07F}" destId="{173C1DB4-D863-4AE3-8598-27EFB5E02A75}" srcOrd="6" destOrd="0" presId="urn:microsoft.com/office/officeart/2008/layout/AlternatingHexagons"/>
    <dgm:cxn modelId="{E886E8B0-D9CB-4813-BEA2-4D39449FCBC4}" type="presParOf" srcId="{173C1DB4-D863-4AE3-8598-27EFB5E02A75}" destId="{4167561F-B9FD-4DE9-8E0A-6867A1D96DEE}" srcOrd="0" destOrd="0" presId="urn:microsoft.com/office/officeart/2008/layout/AlternatingHexagons"/>
    <dgm:cxn modelId="{F57FBA75-C097-4217-AA68-53F241F4887A}" type="presParOf" srcId="{173C1DB4-D863-4AE3-8598-27EFB5E02A75}" destId="{16330B93-4E84-4B62-BACD-F8871FFA22AE}" srcOrd="1" destOrd="0" presId="urn:microsoft.com/office/officeart/2008/layout/AlternatingHexagons"/>
    <dgm:cxn modelId="{74D3F808-97A0-482C-AEB8-3D14822EF477}" type="presParOf" srcId="{173C1DB4-D863-4AE3-8598-27EFB5E02A75}" destId="{91D38DCD-720F-47C5-8EEE-323F015ACC10}" srcOrd="2" destOrd="0" presId="urn:microsoft.com/office/officeart/2008/layout/AlternatingHexagons"/>
    <dgm:cxn modelId="{1C15703D-B53E-4AAA-B933-23C16D8A78D7}" type="presParOf" srcId="{173C1DB4-D863-4AE3-8598-27EFB5E02A75}" destId="{626F0DE7-88DB-4885-B85A-4542F7EE740F}" srcOrd="3" destOrd="0" presId="urn:microsoft.com/office/officeart/2008/layout/AlternatingHexagons"/>
    <dgm:cxn modelId="{774DDFB1-2A08-4712-B5C2-680A75FFE9B6}" type="presParOf" srcId="{173C1DB4-D863-4AE3-8598-27EFB5E02A75}" destId="{A9B659F8-5029-4A75-82F8-238BEB1C08BB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8911FF-0B09-46CC-AFE0-4E29B4167186}">
      <dsp:nvSpPr>
        <dsp:cNvPr id="0" name=""/>
        <dsp:cNvSpPr/>
      </dsp:nvSpPr>
      <dsp:spPr>
        <a:xfrm>
          <a:off x="0" y="308265"/>
          <a:ext cx="4733041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5A10582-2D74-4F0C-9B2C-3F7E103788F3}">
      <dsp:nvSpPr>
        <dsp:cNvPr id="0" name=""/>
        <dsp:cNvSpPr/>
      </dsp:nvSpPr>
      <dsp:spPr>
        <a:xfrm>
          <a:off x="236652" y="42585"/>
          <a:ext cx="3313128" cy="53136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228" tIns="0" rIns="125228" bIns="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2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流通櫃台停止服務時，善用自助借書機借書</a:t>
          </a:r>
          <a:endParaRPr lang="zh-TW" altLang="en-US" sz="12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262591" y="68524"/>
        <a:ext cx="3261250" cy="479482"/>
      </dsp:txXfrm>
    </dsp:sp>
    <dsp:sp modelId="{AF8380DF-2C61-49E0-81BE-ACB077576AD1}">
      <dsp:nvSpPr>
        <dsp:cNvPr id="0" name=""/>
        <dsp:cNvSpPr/>
      </dsp:nvSpPr>
      <dsp:spPr>
        <a:xfrm>
          <a:off x="0" y="1124745"/>
          <a:ext cx="4733041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F33D27F-02D4-4FCC-BC92-5FD2EEFD4AA6}">
      <dsp:nvSpPr>
        <dsp:cNvPr id="0" name=""/>
        <dsp:cNvSpPr/>
      </dsp:nvSpPr>
      <dsp:spPr>
        <a:xfrm>
          <a:off x="236652" y="859065"/>
          <a:ext cx="3313128" cy="53136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228" tIns="0" rIns="125228" bIns="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2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還書可善用還書箱</a:t>
          </a:r>
          <a:r>
            <a:rPr lang="en-US" altLang="zh-TW" sz="12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/</a:t>
          </a:r>
          <a:r>
            <a:rPr lang="zh-TW" altLang="en-US" sz="12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還書口</a:t>
          </a:r>
          <a:endParaRPr lang="zh-TW" altLang="en-US" sz="12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262591" y="885004"/>
        <a:ext cx="3261250" cy="479482"/>
      </dsp:txXfrm>
    </dsp:sp>
    <dsp:sp modelId="{51161A4F-624C-47F6-A869-D04AE283B921}">
      <dsp:nvSpPr>
        <dsp:cNvPr id="0" name=""/>
        <dsp:cNvSpPr/>
      </dsp:nvSpPr>
      <dsp:spPr>
        <a:xfrm>
          <a:off x="0" y="1941225"/>
          <a:ext cx="4733041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0FC183B-9483-4794-A2E1-A537C3A61571}">
      <dsp:nvSpPr>
        <dsp:cNvPr id="0" name=""/>
        <dsp:cNvSpPr/>
      </dsp:nvSpPr>
      <dsp:spPr>
        <a:xfrm>
          <a:off x="236652" y="1675545"/>
          <a:ext cx="3313128" cy="53136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228" tIns="0" rIns="125228" bIns="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2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非書資料室不開放時段，可至</a:t>
          </a:r>
          <a:r>
            <a:rPr lang="en-US" altLang="zh-TW" sz="12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2</a:t>
          </a:r>
          <a:r>
            <a:rPr lang="zh-TW" altLang="en-US" sz="12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樓櫃台歸還</a:t>
          </a:r>
          <a:endParaRPr lang="zh-TW" altLang="en-US" sz="12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262591" y="1701484"/>
        <a:ext cx="3261250" cy="479482"/>
      </dsp:txXfrm>
    </dsp:sp>
    <dsp:sp modelId="{E9AFC40B-F8F6-45E1-8127-B13E6B8B5D8E}">
      <dsp:nvSpPr>
        <dsp:cNvPr id="0" name=""/>
        <dsp:cNvSpPr/>
      </dsp:nvSpPr>
      <dsp:spPr>
        <a:xfrm>
          <a:off x="0" y="2757705"/>
          <a:ext cx="4733041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32B8035-87D8-494D-BAAA-4083E139CB4E}">
      <dsp:nvSpPr>
        <dsp:cNvPr id="0" name=""/>
        <dsp:cNvSpPr/>
      </dsp:nvSpPr>
      <dsp:spPr>
        <a:xfrm>
          <a:off x="236652" y="2492025"/>
          <a:ext cx="3313128" cy="53136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228" tIns="0" rIns="125228" bIns="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2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非書資料歸還，請勿投入還書箱</a:t>
          </a:r>
          <a:endParaRPr lang="zh-TW" altLang="en-US" sz="12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262591" y="2517964"/>
        <a:ext cx="3261250" cy="479482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4E40679-75BC-4F91-BFAA-BF451CCF274B}">
      <dsp:nvSpPr>
        <dsp:cNvPr id="0" name=""/>
        <dsp:cNvSpPr/>
      </dsp:nvSpPr>
      <dsp:spPr>
        <a:xfrm>
          <a:off x="1955509" y="0"/>
          <a:ext cx="1695130" cy="1695303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E9C691D-F401-42A7-A1F8-B10227E3E8C9}">
      <dsp:nvSpPr>
        <dsp:cNvPr id="0" name=""/>
        <dsp:cNvSpPr/>
      </dsp:nvSpPr>
      <dsp:spPr>
        <a:xfrm>
          <a:off x="2329767" y="613653"/>
          <a:ext cx="945978" cy="4729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8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確定研究主題</a:t>
          </a:r>
          <a:endParaRPr lang="zh-TW" altLang="en-US" sz="18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2329767" y="613653"/>
        <a:ext cx="945978" cy="472940"/>
      </dsp:txXfrm>
    </dsp:sp>
    <dsp:sp modelId="{2A50C5F7-7BBC-40AA-9E83-F6DC9C42EB7B}">
      <dsp:nvSpPr>
        <dsp:cNvPr id="0" name=""/>
        <dsp:cNvSpPr/>
      </dsp:nvSpPr>
      <dsp:spPr>
        <a:xfrm>
          <a:off x="1484587" y="974203"/>
          <a:ext cx="1695130" cy="1695303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DBB1F80-B8BE-4BEF-B24C-276183C0CA46}">
      <dsp:nvSpPr>
        <dsp:cNvPr id="0" name=""/>
        <dsp:cNvSpPr/>
      </dsp:nvSpPr>
      <dsp:spPr>
        <a:xfrm>
          <a:off x="1856937" y="1589655"/>
          <a:ext cx="945978" cy="4729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8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判斷資料類型</a:t>
          </a:r>
          <a:endParaRPr lang="zh-TW" altLang="en-US" sz="18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1856937" y="1589655"/>
        <a:ext cx="945978" cy="472940"/>
      </dsp:txXfrm>
    </dsp:sp>
    <dsp:sp modelId="{80136BDA-4DAB-4AD0-B249-5C914AD39EF3}">
      <dsp:nvSpPr>
        <dsp:cNvPr id="0" name=""/>
        <dsp:cNvSpPr/>
      </dsp:nvSpPr>
      <dsp:spPr>
        <a:xfrm>
          <a:off x="1955509" y="1952003"/>
          <a:ext cx="1695130" cy="1695303"/>
        </a:xfrm>
        <a:prstGeom prst="circularArrow">
          <a:avLst>
            <a:gd name="adj1" fmla="val 10980"/>
            <a:gd name="adj2" fmla="val 1142322"/>
            <a:gd name="adj3" fmla="val 4500000"/>
            <a:gd name="adj4" fmla="val 13500000"/>
            <a:gd name="adj5" fmla="val 125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C1BA82A-6CCD-4308-841E-B864960A0B11}">
      <dsp:nvSpPr>
        <dsp:cNvPr id="0" name=""/>
        <dsp:cNvSpPr/>
      </dsp:nvSpPr>
      <dsp:spPr>
        <a:xfrm>
          <a:off x="2329767" y="2565657"/>
          <a:ext cx="945978" cy="4729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8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選用查詢系統</a:t>
          </a:r>
          <a:endParaRPr lang="zh-TW" altLang="en-US" sz="18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2329767" y="2565657"/>
        <a:ext cx="945978" cy="472940"/>
      </dsp:txXfrm>
    </dsp:sp>
    <dsp:sp modelId="{B740F135-D086-4C26-8C37-75EB08A0D816}">
      <dsp:nvSpPr>
        <dsp:cNvPr id="0" name=""/>
        <dsp:cNvSpPr/>
      </dsp:nvSpPr>
      <dsp:spPr>
        <a:xfrm>
          <a:off x="1605418" y="3038598"/>
          <a:ext cx="1456330" cy="1457034"/>
        </a:xfrm>
        <a:prstGeom prst="blockArc">
          <a:avLst>
            <a:gd name="adj1" fmla="val 0"/>
            <a:gd name="adj2" fmla="val 18900000"/>
            <a:gd name="adj3" fmla="val 1274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F75BD89-9DE4-4F9C-806D-955288B47FE3}">
      <dsp:nvSpPr>
        <dsp:cNvPr id="0" name=""/>
        <dsp:cNvSpPr/>
      </dsp:nvSpPr>
      <dsp:spPr>
        <a:xfrm>
          <a:off x="1856937" y="3541659"/>
          <a:ext cx="945978" cy="4729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8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找出文獻全文</a:t>
          </a:r>
          <a:endParaRPr lang="zh-TW" altLang="en-US" sz="18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1856937" y="3541659"/>
        <a:ext cx="945978" cy="47294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1DA7E0-465F-4F54-A1BF-20A266865195}">
      <dsp:nvSpPr>
        <dsp:cNvPr id="0" name=""/>
        <dsp:cNvSpPr/>
      </dsp:nvSpPr>
      <dsp:spPr>
        <a:xfrm>
          <a:off x="51" y="24843"/>
          <a:ext cx="4913783" cy="662400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有特定書目</a:t>
          </a:r>
          <a:endParaRPr lang="zh-TW" altLang="en-US" sz="20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51" y="24843"/>
        <a:ext cx="4913783" cy="662400"/>
      </dsp:txXfrm>
    </dsp:sp>
    <dsp:sp modelId="{30674BC4-C995-4E48-891F-556C14AC3B1A}">
      <dsp:nvSpPr>
        <dsp:cNvPr id="0" name=""/>
        <dsp:cNvSpPr/>
      </dsp:nvSpPr>
      <dsp:spPr>
        <a:xfrm>
          <a:off x="51" y="687243"/>
          <a:ext cx="4913783" cy="3448749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書目辨識</a:t>
          </a:r>
          <a:endParaRPr lang="zh-TW" altLang="en-US" sz="20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資料類型</a:t>
          </a:r>
          <a:endParaRPr lang="zh-TW" altLang="en-US" sz="20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685800" lvl="3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圖書？期刊？會議論文？學位論文？研究報告？</a:t>
          </a:r>
          <a:endParaRPr lang="zh-TW" altLang="en-US" sz="20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書目資料</a:t>
          </a:r>
          <a:endParaRPr lang="zh-TW" altLang="en-US" sz="20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685800" lvl="3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作者？書名？刊名？篇名？出版年？</a:t>
          </a:r>
          <a:endParaRPr lang="zh-TW" altLang="en-US" sz="20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51" y="687243"/>
        <a:ext cx="4913783" cy="3448749"/>
      </dsp:txXfrm>
    </dsp:sp>
    <dsp:sp modelId="{96A4695A-681D-4FB3-9C17-476AD8AAF1FF}">
      <dsp:nvSpPr>
        <dsp:cNvPr id="0" name=""/>
        <dsp:cNvSpPr/>
      </dsp:nvSpPr>
      <dsp:spPr>
        <a:xfrm>
          <a:off x="5601764" y="24843"/>
          <a:ext cx="4913783" cy="662400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只有主題</a:t>
          </a:r>
          <a:r>
            <a:rPr lang="en-US" altLang="zh-TW" sz="20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altLang="en-US" sz="20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無特定書目</a:t>
          </a:r>
          <a:r>
            <a:rPr lang="en-US" altLang="zh-TW" sz="20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endParaRPr lang="zh-TW" altLang="en-US" sz="20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5601764" y="24843"/>
        <a:ext cx="4913783" cy="662400"/>
      </dsp:txXfrm>
    </dsp:sp>
    <dsp:sp modelId="{074C6AAA-5468-421A-B938-8E570FB0BF12}">
      <dsp:nvSpPr>
        <dsp:cNvPr id="0" name=""/>
        <dsp:cNvSpPr/>
      </dsp:nvSpPr>
      <dsp:spPr>
        <a:xfrm>
          <a:off x="5601764" y="687243"/>
          <a:ext cx="4913783" cy="3448749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選用關鍵字</a:t>
          </a:r>
          <a:endParaRPr lang="zh-TW" altLang="en-US" sz="20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同義詞、相關詞、狹義詞、廣義詞</a:t>
          </a:r>
          <a:endParaRPr lang="zh-TW" altLang="en-US" sz="20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善用 </a:t>
          </a:r>
          <a:r>
            <a:rPr lang="en-US" altLang="zh-TW" sz="2000" kern="1200" dirty="0" smtClean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“</a:t>
          </a:r>
          <a:r>
            <a:rPr lang="en-US" altLang="zh-TW" sz="20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your keywords</a:t>
          </a:r>
          <a:r>
            <a:rPr lang="en-US" altLang="zh-TW" sz="2000" kern="1200" dirty="0" smtClean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”</a:t>
          </a:r>
          <a:endParaRPr lang="zh-TW" altLang="en-US" sz="2000" kern="1200" dirty="0">
            <a:solidFill>
              <a:srgbClr val="FF0000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使用資料庫</a:t>
          </a:r>
          <a:endParaRPr lang="zh-TW" altLang="en-US" sz="20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瀏覽、查詢</a:t>
          </a:r>
          <a:r>
            <a:rPr lang="en-US" altLang="zh-TW" sz="20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altLang="en-US" sz="20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簡易檢索、進階檢索</a:t>
          </a:r>
          <a:r>
            <a:rPr lang="en-US" altLang="zh-TW" sz="20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endParaRPr lang="zh-TW" altLang="en-US" sz="20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布林邏輯、限制欄位、篩選工具</a:t>
          </a:r>
          <a:endParaRPr lang="zh-TW" altLang="en-US" sz="20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活用參考文獻</a:t>
          </a:r>
          <a:endParaRPr lang="zh-TW" altLang="en-US" sz="20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5601764" y="687243"/>
        <a:ext cx="4913783" cy="344874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1DA7E0-465F-4F54-A1BF-20A266865195}">
      <dsp:nvSpPr>
        <dsp:cNvPr id="0" name=""/>
        <dsp:cNvSpPr/>
      </dsp:nvSpPr>
      <dsp:spPr>
        <a:xfrm>
          <a:off x="3286" y="25174"/>
          <a:ext cx="3203971" cy="1180800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自行思考</a:t>
          </a:r>
          <a:endParaRPr lang="zh-TW" altLang="en-US" sz="24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3286" y="25174"/>
        <a:ext cx="3203971" cy="1180800"/>
      </dsp:txXfrm>
    </dsp:sp>
    <dsp:sp modelId="{30674BC4-C995-4E48-891F-556C14AC3B1A}">
      <dsp:nvSpPr>
        <dsp:cNvPr id="0" name=""/>
        <dsp:cNvSpPr/>
      </dsp:nvSpPr>
      <dsp:spPr>
        <a:xfrm>
          <a:off x="3286" y="1205974"/>
          <a:ext cx="3203971" cy="2929687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8016" tIns="128016" rIns="170688" bIns="192024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4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依背景知識蒐集</a:t>
          </a:r>
          <a:endParaRPr lang="zh-TW" altLang="en-US" sz="24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4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自閱讀文獻擷取</a:t>
          </a:r>
          <a:endParaRPr lang="zh-TW" altLang="en-US" sz="24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3286" y="1205974"/>
        <a:ext cx="3203971" cy="2929687"/>
      </dsp:txXfrm>
    </dsp:sp>
    <dsp:sp modelId="{AB412AB6-7919-4FCA-8475-EBE010675F82}">
      <dsp:nvSpPr>
        <dsp:cNvPr id="0" name=""/>
        <dsp:cNvSpPr/>
      </dsp:nvSpPr>
      <dsp:spPr>
        <a:xfrm>
          <a:off x="3655814" y="25174"/>
          <a:ext cx="3203971" cy="1180800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系統索引</a:t>
          </a:r>
          <a:endParaRPr lang="zh-TW" altLang="en-US" sz="24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3655814" y="25174"/>
        <a:ext cx="3203971" cy="1180800"/>
      </dsp:txXfrm>
    </dsp:sp>
    <dsp:sp modelId="{965793A7-4A31-4880-9BA4-D071F10DA87C}">
      <dsp:nvSpPr>
        <dsp:cNvPr id="0" name=""/>
        <dsp:cNvSpPr/>
      </dsp:nvSpPr>
      <dsp:spPr>
        <a:xfrm>
          <a:off x="3655814" y="1205974"/>
          <a:ext cx="3203971" cy="2929687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8016" tIns="128016" rIns="170688" bIns="192024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4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檢索結果分類</a:t>
          </a:r>
          <a:endParaRPr lang="zh-TW" altLang="en-US" sz="24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4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主題知識地圖</a:t>
          </a:r>
          <a:endParaRPr lang="zh-TW" altLang="en-US" sz="24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4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詳細書目之「主題」</a:t>
          </a:r>
          <a:endParaRPr lang="zh-TW" altLang="en-US" sz="24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3655814" y="1205974"/>
        <a:ext cx="3203971" cy="2929687"/>
      </dsp:txXfrm>
    </dsp:sp>
    <dsp:sp modelId="{4AA25F07-F0D0-4FEC-8D63-9A8CE7D87A11}">
      <dsp:nvSpPr>
        <dsp:cNvPr id="0" name=""/>
        <dsp:cNvSpPr/>
      </dsp:nvSpPr>
      <dsp:spPr>
        <a:xfrm>
          <a:off x="7308342" y="25174"/>
          <a:ext cx="3203971" cy="1180800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控制辭彙工具</a:t>
          </a:r>
          <a:endParaRPr lang="zh-TW" altLang="en-US" sz="24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7308342" y="25174"/>
        <a:ext cx="3203971" cy="1180800"/>
      </dsp:txXfrm>
    </dsp:sp>
    <dsp:sp modelId="{834EDACD-EB66-49F7-8507-6D1BF6FBA382}">
      <dsp:nvSpPr>
        <dsp:cNvPr id="0" name=""/>
        <dsp:cNvSpPr/>
      </dsp:nvSpPr>
      <dsp:spPr>
        <a:xfrm>
          <a:off x="7308342" y="1205974"/>
          <a:ext cx="3203971" cy="2929687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8016" tIns="128016" rIns="170688" bIns="192024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4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索引典</a:t>
          </a:r>
          <a:r>
            <a:rPr lang="en-US" altLang="en-US" sz="24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(Thesaurus)</a:t>
          </a:r>
          <a:endParaRPr lang="zh-TW" altLang="en-US" sz="24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457200" lvl="2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4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同義詞、相關詞、廣義詞、狹義詞</a:t>
          </a:r>
          <a:endParaRPr lang="zh-TW" altLang="en-US" sz="24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4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主題表</a:t>
          </a:r>
          <a:endParaRPr lang="zh-TW" altLang="en-US" sz="24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4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辭典</a:t>
          </a:r>
          <a:endParaRPr lang="zh-TW" altLang="en-US" sz="24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7308342" y="1205974"/>
        <a:ext cx="3203971" cy="292968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7C27F4-A5F4-4BFB-9E66-0478892E7B66}">
      <dsp:nvSpPr>
        <dsp:cNvPr id="0" name=""/>
        <dsp:cNvSpPr/>
      </dsp:nvSpPr>
      <dsp:spPr>
        <a:xfrm rot="16200000">
          <a:off x="-579137" y="580492"/>
          <a:ext cx="4684294" cy="3523310"/>
        </a:xfrm>
        <a:prstGeom prst="flowChartManualOperati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0" tIns="0" rIns="203200" bIns="0" numCol="1" spcCol="1270" anchor="t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2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有特定書目</a:t>
          </a:r>
          <a:endParaRPr lang="zh-TW" altLang="en-US" sz="32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判斷資料類型</a:t>
          </a:r>
          <a:endParaRPr lang="zh-TW" altLang="en-US" sz="20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選擇管道：館藏目錄、期刊檢索、資料庫檢索、資源探索、雲端圖書館自動化系統</a:t>
          </a:r>
          <a:endParaRPr lang="zh-TW" altLang="en-US" sz="20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 rot="5400000">
        <a:off x="1355" y="936859"/>
        <a:ext cx="3523310" cy="2810576"/>
      </dsp:txXfrm>
    </dsp:sp>
    <dsp:sp modelId="{D731542C-D19F-4392-8A13-BD59B1F962E3}">
      <dsp:nvSpPr>
        <dsp:cNvPr id="0" name=""/>
        <dsp:cNvSpPr/>
      </dsp:nvSpPr>
      <dsp:spPr>
        <a:xfrm rot="16200000">
          <a:off x="3208420" y="580492"/>
          <a:ext cx="4684294" cy="3523310"/>
        </a:xfrm>
        <a:prstGeom prst="flowChartManualOperation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0" tIns="0" rIns="203200" bIns="0" numCol="1" spcCol="1270" anchor="t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2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只有主題</a:t>
          </a:r>
          <a:endParaRPr lang="zh-TW" altLang="en-US" sz="32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確認研究主題，並準備合適關鍵字</a:t>
          </a:r>
          <a:endParaRPr lang="zh-TW" altLang="en-US" sz="20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選擇管道：資料庫檢索、資源探索、網路資源、雲端圖書自動化系統</a:t>
          </a:r>
          <a:endParaRPr lang="zh-TW" altLang="en-US" sz="20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 rot="5400000">
        <a:off x="3788912" y="936859"/>
        <a:ext cx="3523310" cy="2810576"/>
      </dsp:txXfrm>
    </dsp:sp>
    <dsp:sp modelId="{7B34A251-6719-4FEE-953C-082F1A510BF1}">
      <dsp:nvSpPr>
        <dsp:cNvPr id="0" name=""/>
        <dsp:cNvSpPr/>
      </dsp:nvSpPr>
      <dsp:spPr>
        <a:xfrm rot="16200000">
          <a:off x="6995979" y="580492"/>
          <a:ext cx="4684294" cy="3523310"/>
        </a:xfrm>
        <a:prstGeom prst="flowChartManualOperation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0" tIns="0" rIns="203200" bIns="0" numCol="1" spcCol="1270" anchor="t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2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本館無館藏</a:t>
          </a:r>
          <a:endParaRPr lang="zh-TW" altLang="en-US" sz="32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我要推薦 </a:t>
          </a:r>
          <a:r>
            <a:rPr lang="en-US" altLang="zh-TW" sz="20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altLang="en-US" sz="20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建議購買</a:t>
          </a:r>
          <a:r>
            <a:rPr lang="en-US" altLang="zh-TW" sz="20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endParaRPr lang="zh-TW" altLang="en-US" sz="20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親自至他校借還</a:t>
          </a:r>
          <a:endParaRPr lang="zh-TW" altLang="en-US" sz="20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b="1" kern="1200" dirty="0" smtClean="0">
              <a:latin typeface="微軟正黑體" pitchFamily="34" charset="-120"/>
              <a:ea typeface="微軟正黑體" pitchFamily="34" charset="-120"/>
            </a:rPr>
            <a:t>優三聯盟館互借 </a:t>
          </a:r>
          <a:r>
            <a:rPr lang="en-US" altLang="zh-TW" sz="2000" b="1" kern="1200" dirty="0" smtClean="0">
              <a:latin typeface="微軟正黑體" pitchFamily="34" charset="-120"/>
              <a:ea typeface="微軟正黑體" pitchFamily="34" charset="-120"/>
            </a:rPr>
            <a:t>(</a:t>
          </a:r>
          <a:r>
            <a:rPr lang="zh-TW" altLang="en-US" sz="2000" b="1" kern="1200" dirty="0" smtClean="0">
              <a:latin typeface="微軟正黑體" pitchFamily="34" charset="-120"/>
              <a:ea typeface="微軟正黑體" pitchFamily="34" charset="-120"/>
            </a:rPr>
            <a:t>淡江證件至東吳與銘傳借書</a:t>
          </a:r>
          <a:r>
            <a:rPr lang="en-US" altLang="zh-TW" sz="2000" b="1" kern="1200" dirty="0" smtClean="0">
              <a:latin typeface="微軟正黑體" pitchFamily="34" charset="-120"/>
              <a:ea typeface="微軟正黑體" pitchFamily="34" charset="-120"/>
            </a:rPr>
            <a:t>)</a:t>
          </a:r>
          <a:endParaRPr lang="zh-TW" altLang="en-US" sz="2000" b="1" kern="1200" dirty="0">
            <a:latin typeface="微軟正黑體" pitchFamily="34" charset="-120"/>
            <a:ea typeface="微軟正黑體" pitchFamily="34" charset="-12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文獻傳遞服務</a:t>
          </a:r>
          <a:r>
            <a:rPr lang="en-US" altLang="zh-TW" sz="20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altLang="en-US" sz="20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付費</a:t>
          </a:r>
          <a:r>
            <a:rPr lang="en-US" altLang="zh-TW" sz="20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endParaRPr lang="zh-TW" altLang="en-US" sz="20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 rot="5400000">
        <a:off x="7576471" y="936859"/>
        <a:ext cx="3523310" cy="281057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72DDED-D21C-462A-85E0-74CEA3DD8714}">
      <dsp:nvSpPr>
        <dsp:cNvPr id="0" name=""/>
        <dsp:cNvSpPr/>
      </dsp:nvSpPr>
      <dsp:spPr>
        <a:xfrm>
          <a:off x="0" y="0"/>
          <a:ext cx="8563133" cy="3986213"/>
        </a:xfrm>
        <a:prstGeom prst="right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1EF7063-FC6A-46ED-BE0C-FF034F176048}">
      <dsp:nvSpPr>
        <dsp:cNvPr id="0" name=""/>
        <dsp:cNvSpPr/>
      </dsp:nvSpPr>
      <dsp:spPr>
        <a:xfrm>
          <a:off x="3443" y="1195863"/>
          <a:ext cx="2237197" cy="159448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kern="1200" dirty="0" smtClean="0"/>
            <a:t>圖書館</a:t>
          </a:r>
          <a:endParaRPr lang="en-US" altLang="zh-TW" sz="2800" kern="1200" dirty="0" smtClean="0"/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kern="1200" dirty="0" smtClean="0"/>
            <a:t>首頁</a:t>
          </a:r>
          <a:endParaRPr lang="zh-TW" altLang="en-US" sz="2800" kern="1200" dirty="0"/>
        </a:p>
      </dsp:txBody>
      <dsp:txXfrm>
        <a:off x="81279" y="1273699"/>
        <a:ext cx="2081525" cy="1438813"/>
      </dsp:txXfrm>
    </dsp:sp>
    <dsp:sp modelId="{5BA17DB9-625C-4DC4-99B5-C461899D9FA3}">
      <dsp:nvSpPr>
        <dsp:cNvPr id="0" name=""/>
        <dsp:cNvSpPr/>
      </dsp:nvSpPr>
      <dsp:spPr>
        <a:xfrm>
          <a:off x="2613506" y="1195863"/>
          <a:ext cx="2237197" cy="1594485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kern="1200" dirty="0" smtClean="0"/>
            <a:t>電子</a:t>
          </a:r>
          <a:endParaRPr lang="en-US" altLang="zh-TW" sz="2800" kern="1200" dirty="0" smtClean="0"/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kern="1200" dirty="0" smtClean="0"/>
            <a:t>資料庫</a:t>
          </a:r>
          <a:endParaRPr lang="zh-TW" altLang="en-US" sz="2800" kern="1200" dirty="0"/>
        </a:p>
      </dsp:txBody>
      <dsp:txXfrm>
        <a:off x="2691342" y="1273699"/>
        <a:ext cx="2081525" cy="1438813"/>
      </dsp:txXfrm>
    </dsp:sp>
    <dsp:sp modelId="{B6F681B9-7F8F-4B48-94F4-DAEBDE6ED284}">
      <dsp:nvSpPr>
        <dsp:cNvPr id="0" name=""/>
        <dsp:cNvSpPr/>
      </dsp:nvSpPr>
      <dsp:spPr>
        <a:xfrm>
          <a:off x="5223570" y="1195863"/>
          <a:ext cx="2237197" cy="1594485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800" kern="1200" dirty="0" smtClean="0"/>
            <a:t>EndNote</a:t>
          </a:r>
          <a:endParaRPr lang="zh-TW" altLang="en-US" sz="2800" kern="1200" dirty="0"/>
        </a:p>
      </dsp:txBody>
      <dsp:txXfrm>
        <a:off x="5301406" y="1273699"/>
        <a:ext cx="2081525" cy="1438813"/>
      </dsp:txXfrm>
    </dsp:sp>
    <dsp:sp modelId="{351DDBCA-C561-4CA1-98A2-AB09C3F19383}">
      <dsp:nvSpPr>
        <dsp:cNvPr id="0" name=""/>
        <dsp:cNvSpPr/>
      </dsp:nvSpPr>
      <dsp:spPr>
        <a:xfrm>
          <a:off x="7833634" y="1195863"/>
          <a:ext cx="2237197" cy="1594485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800" kern="1200" dirty="0" smtClean="0"/>
            <a:t> </a:t>
          </a:r>
          <a:r>
            <a:rPr lang="zh-TW" altLang="en-US" sz="2800" kern="1200" dirty="0" smtClean="0"/>
            <a:t>查看詳細資訊</a:t>
          </a:r>
          <a:endParaRPr lang="zh-TW" altLang="en-US" sz="2800" kern="1200" dirty="0"/>
        </a:p>
      </dsp:txBody>
      <dsp:txXfrm>
        <a:off x="7911470" y="1273699"/>
        <a:ext cx="2081525" cy="1438813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D1A1A6-0BA4-4703-91CE-2C54F9D07A97}">
      <dsp:nvSpPr>
        <dsp:cNvPr id="0" name=""/>
        <dsp:cNvSpPr/>
      </dsp:nvSpPr>
      <dsp:spPr>
        <a:xfrm>
          <a:off x="0" y="266186"/>
          <a:ext cx="9629774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B0AD652-947D-4B3E-8775-6E105E701AAC}">
      <dsp:nvSpPr>
        <dsp:cNvPr id="0" name=""/>
        <dsp:cNvSpPr/>
      </dsp:nvSpPr>
      <dsp:spPr>
        <a:xfrm>
          <a:off x="481488" y="506"/>
          <a:ext cx="6740842" cy="53136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788" tIns="0" rIns="254788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kern="120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於個人電腦下載安裝軟體</a:t>
          </a:r>
          <a:endParaRPr lang="zh-TW" altLang="en-US" sz="24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507427" y="26445"/>
        <a:ext cx="6688964" cy="479482"/>
      </dsp:txXfrm>
    </dsp:sp>
    <dsp:sp modelId="{82800C27-0EA6-44AE-8387-06E187788D6D}">
      <dsp:nvSpPr>
        <dsp:cNvPr id="0" name=""/>
        <dsp:cNvSpPr/>
      </dsp:nvSpPr>
      <dsp:spPr>
        <a:xfrm>
          <a:off x="0" y="1082666"/>
          <a:ext cx="9629774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-375841"/>
              <a:satOff val="90"/>
              <a:lumOff val="-343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343AAA1-26D8-4A5F-ACD5-9F8F3E12DE5E}">
      <dsp:nvSpPr>
        <dsp:cNvPr id="0" name=""/>
        <dsp:cNvSpPr/>
      </dsp:nvSpPr>
      <dsp:spPr>
        <a:xfrm>
          <a:off x="481488" y="816986"/>
          <a:ext cx="6740842" cy="531360"/>
        </a:xfrm>
        <a:prstGeom prst="roundRect">
          <a:avLst/>
        </a:prstGeom>
        <a:solidFill>
          <a:schemeClr val="accent3">
            <a:hueOff val="-375841"/>
            <a:satOff val="90"/>
            <a:lumOff val="-343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788" tIns="0" rIns="254788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kern="120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安裝前必需關閉所有</a:t>
          </a:r>
          <a:r>
            <a:rPr lang="en-US" altLang="en-US" sz="2400" kern="120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OFFICE</a:t>
          </a:r>
          <a:r>
            <a:rPr lang="zh-TW" altLang="en-US" sz="2400" kern="120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程式</a:t>
          </a:r>
          <a:endParaRPr lang="zh-TW" altLang="en-US" sz="24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507427" y="842925"/>
        <a:ext cx="6688964" cy="479482"/>
      </dsp:txXfrm>
    </dsp:sp>
    <dsp:sp modelId="{F017A432-65F4-4ED9-BAD5-E799AE80898E}">
      <dsp:nvSpPr>
        <dsp:cNvPr id="0" name=""/>
        <dsp:cNvSpPr/>
      </dsp:nvSpPr>
      <dsp:spPr>
        <a:xfrm>
          <a:off x="0" y="1899146"/>
          <a:ext cx="9629774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-751681"/>
              <a:satOff val="179"/>
              <a:lumOff val="-686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A4D422A-4B60-4C4D-8535-3105465E0972}">
      <dsp:nvSpPr>
        <dsp:cNvPr id="0" name=""/>
        <dsp:cNvSpPr/>
      </dsp:nvSpPr>
      <dsp:spPr>
        <a:xfrm>
          <a:off x="481488" y="1633466"/>
          <a:ext cx="6740842" cy="531360"/>
        </a:xfrm>
        <a:prstGeom prst="roundRect">
          <a:avLst/>
        </a:prstGeom>
        <a:solidFill>
          <a:schemeClr val="accent3">
            <a:hueOff val="-751681"/>
            <a:satOff val="179"/>
            <a:lumOff val="-686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788" tIns="0" rIns="254788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kern="120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先解壓縮再安裝</a:t>
          </a:r>
          <a:endParaRPr lang="zh-TW" altLang="en-US" sz="24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507427" y="1659405"/>
        <a:ext cx="6688964" cy="479482"/>
      </dsp:txXfrm>
    </dsp:sp>
    <dsp:sp modelId="{D6A5A5B0-A369-4572-8E18-3BB2B91A0E0C}">
      <dsp:nvSpPr>
        <dsp:cNvPr id="0" name=""/>
        <dsp:cNvSpPr/>
      </dsp:nvSpPr>
      <dsp:spPr>
        <a:xfrm>
          <a:off x="0" y="2715626"/>
          <a:ext cx="9629774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-1127522"/>
              <a:satOff val="269"/>
              <a:lumOff val="-1029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3D33070-1567-40D6-A6BC-6A474B64CE73}">
      <dsp:nvSpPr>
        <dsp:cNvPr id="0" name=""/>
        <dsp:cNvSpPr/>
      </dsp:nvSpPr>
      <dsp:spPr>
        <a:xfrm>
          <a:off x="481488" y="2449946"/>
          <a:ext cx="6740842" cy="531360"/>
        </a:xfrm>
        <a:prstGeom prst="roundRect">
          <a:avLst/>
        </a:prstGeom>
        <a:solidFill>
          <a:schemeClr val="accent3">
            <a:hueOff val="-1127522"/>
            <a:satOff val="269"/>
            <a:lumOff val="-1029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788" tIns="0" rIns="254788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kern="120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個人安裝說明</a:t>
          </a:r>
          <a:endParaRPr lang="zh-TW" altLang="en-US" sz="24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507427" y="2475885"/>
        <a:ext cx="6688964" cy="479482"/>
      </dsp:txXfrm>
    </dsp:sp>
    <dsp:sp modelId="{DDF269CC-B8E9-4020-97EE-6743B6D78D20}">
      <dsp:nvSpPr>
        <dsp:cNvPr id="0" name=""/>
        <dsp:cNvSpPr/>
      </dsp:nvSpPr>
      <dsp:spPr>
        <a:xfrm>
          <a:off x="0" y="3532106"/>
          <a:ext cx="9629774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-1503363"/>
              <a:satOff val="358"/>
              <a:lumOff val="-1372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2BEF498-6514-43BE-A9CA-CE41F9999123}">
      <dsp:nvSpPr>
        <dsp:cNvPr id="0" name=""/>
        <dsp:cNvSpPr/>
      </dsp:nvSpPr>
      <dsp:spPr>
        <a:xfrm>
          <a:off x="481488" y="3266426"/>
          <a:ext cx="6740842" cy="531360"/>
        </a:xfrm>
        <a:prstGeom prst="roundRect">
          <a:avLst/>
        </a:prstGeom>
        <a:solidFill>
          <a:schemeClr val="accent3">
            <a:hueOff val="-1503363"/>
            <a:satOff val="358"/>
            <a:lumOff val="-137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788" tIns="0" rIns="254788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kern="120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線上影音課程</a:t>
          </a:r>
          <a:endParaRPr lang="zh-TW" altLang="en-US" sz="24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507427" y="3292365"/>
        <a:ext cx="6688964" cy="479482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72DDED-D21C-462A-85E0-74CEA3DD8714}">
      <dsp:nvSpPr>
        <dsp:cNvPr id="0" name=""/>
        <dsp:cNvSpPr/>
      </dsp:nvSpPr>
      <dsp:spPr>
        <a:xfrm>
          <a:off x="0" y="0"/>
          <a:ext cx="8563133" cy="3986213"/>
        </a:xfrm>
        <a:prstGeom prst="right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1EF7063-FC6A-46ED-BE0C-FF034F176048}">
      <dsp:nvSpPr>
        <dsp:cNvPr id="0" name=""/>
        <dsp:cNvSpPr/>
      </dsp:nvSpPr>
      <dsp:spPr>
        <a:xfrm>
          <a:off x="3443" y="1195863"/>
          <a:ext cx="2237197" cy="159448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kern="1200" dirty="0" smtClean="0"/>
            <a:t>圖書館</a:t>
          </a:r>
          <a:endParaRPr lang="en-US" altLang="zh-TW" sz="2800" kern="1200" dirty="0" smtClean="0"/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kern="1200" dirty="0" smtClean="0"/>
            <a:t>首頁</a:t>
          </a:r>
          <a:endParaRPr lang="zh-TW" altLang="en-US" sz="2800" kern="1200" dirty="0"/>
        </a:p>
      </dsp:txBody>
      <dsp:txXfrm>
        <a:off x="81279" y="1273699"/>
        <a:ext cx="2081525" cy="1438813"/>
      </dsp:txXfrm>
    </dsp:sp>
    <dsp:sp modelId="{5BA17DB9-625C-4DC4-99B5-C461899D9FA3}">
      <dsp:nvSpPr>
        <dsp:cNvPr id="0" name=""/>
        <dsp:cNvSpPr/>
      </dsp:nvSpPr>
      <dsp:spPr>
        <a:xfrm>
          <a:off x="2613506" y="1195863"/>
          <a:ext cx="2237197" cy="1594485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kern="1200" dirty="0" smtClean="0"/>
            <a:t>電子</a:t>
          </a:r>
          <a:endParaRPr lang="en-US" altLang="zh-TW" sz="2800" kern="1200" dirty="0" smtClean="0"/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kern="1200" dirty="0" smtClean="0"/>
            <a:t>資料庫</a:t>
          </a:r>
          <a:endParaRPr lang="zh-TW" altLang="en-US" sz="2800" kern="1200" dirty="0"/>
        </a:p>
      </dsp:txBody>
      <dsp:txXfrm>
        <a:off x="2691342" y="1273699"/>
        <a:ext cx="2081525" cy="1438813"/>
      </dsp:txXfrm>
    </dsp:sp>
    <dsp:sp modelId="{B6F681B9-7F8F-4B48-94F4-DAEBDE6ED284}">
      <dsp:nvSpPr>
        <dsp:cNvPr id="0" name=""/>
        <dsp:cNvSpPr/>
      </dsp:nvSpPr>
      <dsp:spPr>
        <a:xfrm>
          <a:off x="5223570" y="1195863"/>
          <a:ext cx="2237197" cy="1594485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800" kern="1200" dirty="0" err="1" smtClean="0"/>
            <a:t>Turnitin</a:t>
          </a:r>
          <a:endParaRPr lang="zh-TW" altLang="en-US" sz="2800" kern="1200" dirty="0"/>
        </a:p>
      </dsp:txBody>
      <dsp:txXfrm>
        <a:off x="5301406" y="1273699"/>
        <a:ext cx="2081525" cy="1438813"/>
      </dsp:txXfrm>
    </dsp:sp>
    <dsp:sp modelId="{351DDBCA-C561-4CA1-98A2-AB09C3F19383}">
      <dsp:nvSpPr>
        <dsp:cNvPr id="0" name=""/>
        <dsp:cNvSpPr/>
      </dsp:nvSpPr>
      <dsp:spPr>
        <a:xfrm>
          <a:off x="7833634" y="1195863"/>
          <a:ext cx="2237197" cy="1594485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800" kern="1200" dirty="0" smtClean="0"/>
            <a:t> </a:t>
          </a:r>
          <a:r>
            <a:rPr lang="zh-TW" altLang="en-US" sz="2800" kern="1200" dirty="0" smtClean="0"/>
            <a:t>查看相關資訊</a:t>
          </a:r>
          <a:endParaRPr lang="zh-TW" altLang="en-US" sz="2800" kern="1200" dirty="0"/>
        </a:p>
      </dsp:txBody>
      <dsp:txXfrm>
        <a:off x="7911470" y="1273699"/>
        <a:ext cx="2081525" cy="1438813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72DDED-D21C-462A-85E0-74CEA3DD8714}">
      <dsp:nvSpPr>
        <dsp:cNvPr id="0" name=""/>
        <dsp:cNvSpPr/>
      </dsp:nvSpPr>
      <dsp:spPr>
        <a:xfrm>
          <a:off x="0" y="0"/>
          <a:ext cx="8563133" cy="3986213"/>
        </a:xfrm>
        <a:prstGeom prst="right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1EF7063-FC6A-46ED-BE0C-FF034F176048}">
      <dsp:nvSpPr>
        <dsp:cNvPr id="0" name=""/>
        <dsp:cNvSpPr/>
      </dsp:nvSpPr>
      <dsp:spPr>
        <a:xfrm>
          <a:off x="3443" y="1195863"/>
          <a:ext cx="2237197" cy="159448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kern="1200" dirty="0" smtClean="0"/>
            <a:t>申請帳號</a:t>
          </a:r>
          <a:endParaRPr lang="zh-TW" altLang="en-US" sz="2800" kern="1200" dirty="0"/>
        </a:p>
      </dsp:txBody>
      <dsp:txXfrm>
        <a:off x="81279" y="1273699"/>
        <a:ext cx="2081525" cy="1438813"/>
      </dsp:txXfrm>
    </dsp:sp>
    <dsp:sp modelId="{5BA17DB9-625C-4DC4-99B5-C461899D9FA3}">
      <dsp:nvSpPr>
        <dsp:cNvPr id="0" name=""/>
        <dsp:cNvSpPr/>
      </dsp:nvSpPr>
      <dsp:spPr>
        <a:xfrm>
          <a:off x="2613506" y="1195863"/>
          <a:ext cx="2237197" cy="1594485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kern="1200" dirty="0" smtClean="0"/>
            <a:t>認證帳密</a:t>
          </a:r>
          <a:endParaRPr lang="zh-TW" altLang="en-US" sz="2800" kern="1200" dirty="0"/>
        </a:p>
      </dsp:txBody>
      <dsp:txXfrm>
        <a:off x="2691342" y="1273699"/>
        <a:ext cx="2081525" cy="1438813"/>
      </dsp:txXfrm>
    </dsp:sp>
    <dsp:sp modelId="{B6F681B9-7F8F-4B48-94F4-DAEBDE6ED284}">
      <dsp:nvSpPr>
        <dsp:cNvPr id="0" name=""/>
        <dsp:cNvSpPr/>
      </dsp:nvSpPr>
      <dsp:spPr>
        <a:xfrm>
          <a:off x="5223570" y="1195863"/>
          <a:ext cx="2237197" cy="1594485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kern="1200" dirty="0" smtClean="0"/>
            <a:t>提交文稿</a:t>
          </a:r>
          <a:endParaRPr lang="zh-TW" altLang="en-US" sz="2800" kern="1200" dirty="0"/>
        </a:p>
      </dsp:txBody>
      <dsp:txXfrm>
        <a:off x="5301406" y="1273699"/>
        <a:ext cx="2081525" cy="1438813"/>
      </dsp:txXfrm>
    </dsp:sp>
    <dsp:sp modelId="{351DDBCA-C561-4CA1-98A2-AB09C3F19383}">
      <dsp:nvSpPr>
        <dsp:cNvPr id="0" name=""/>
        <dsp:cNvSpPr/>
      </dsp:nvSpPr>
      <dsp:spPr>
        <a:xfrm>
          <a:off x="7833634" y="1195863"/>
          <a:ext cx="2237197" cy="1594485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800" kern="1200" dirty="0" smtClean="0"/>
            <a:t> </a:t>
          </a:r>
          <a:r>
            <a:rPr lang="zh-TW" altLang="en-US" sz="2800" kern="1200" dirty="0" smtClean="0"/>
            <a:t>檢視報告</a:t>
          </a:r>
          <a:endParaRPr lang="zh-TW" altLang="en-US" sz="2800" kern="1200" dirty="0"/>
        </a:p>
      </dsp:txBody>
      <dsp:txXfrm>
        <a:off x="7911470" y="1273699"/>
        <a:ext cx="2081525" cy="1438813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E22599-788D-47B1-A902-844E85EFFA9E}">
      <dsp:nvSpPr>
        <dsp:cNvPr id="0" name=""/>
        <dsp:cNvSpPr/>
      </dsp:nvSpPr>
      <dsp:spPr>
        <a:xfrm rot="5400000">
          <a:off x="2394796" y="91001"/>
          <a:ext cx="1361232" cy="1184272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圖書</a:t>
          </a:r>
          <a:endParaRPr lang="zh-TW" altLang="en-US" sz="24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 rot="-5400000">
        <a:off x="2667825" y="214646"/>
        <a:ext cx="815174" cy="936982"/>
      </dsp:txXfrm>
    </dsp:sp>
    <dsp:sp modelId="{589A739A-D827-42C8-9D53-57C11FD22D30}">
      <dsp:nvSpPr>
        <dsp:cNvPr id="0" name=""/>
        <dsp:cNvSpPr/>
      </dsp:nvSpPr>
      <dsp:spPr>
        <a:xfrm>
          <a:off x="3703485" y="274767"/>
          <a:ext cx="1519135" cy="816739"/>
        </a:xfrm>
        <a:prstGeom prst="rect">
          <a:avLst/>
        </a:prstGeom>
        <a:noFill/>
        <a:ln w="635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2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紙本書</a:t>
          </a:r>
          <a:endParaRPr lang="zh-TW" altLang="en-US" sz="12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2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電子書</a:t>
          </a:r>
          <a:endParaRPr lang="zh-TW" altLang="en-US" sz="12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3703485" y="274767"/>
        <a:ext cx="1519135" cy="816739"/>
      </dsp:txXfrm>
    </dsp:sp>
    <dsp:sp modelId="{0F78DF2F-9AC8-4FE2-ADE6-4017E8D8102B}">
      <dsp:nvSpPr>
        <dsp:cNvPr id="0" name=""/>
        <dsp:cNvSpPr/>
      </dsp:nvSpPr>
      <dsp:spPr>
        <a:xfrm rot="5400000">
          <a:off x="1115782" y="91001"/>
          <a:ext cx="1361232" cy="1184272"/>
        </a:xfrm>
        <a:prstGeom prst="hexagon">
          <a:avLst>
            <a:gd name="adj" fmla="val 25000"/>
            <a:gd name="vf" fmla="val 11547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新聞報紙</a:t>
          </a:r>
          <a:endParaRPr lang="zh-TW" altLang="en-US" sz="24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 rot="-5400000">
        <a:off x="1388811" y="214646"/>
        <a:ext cx="815174" cy="936982"/>
      </dsp:txXfrm>
    </dsp:sp>
    <dsp:sp modelId="{F2F33A21-0D89-40D7-AFBE-19FBEEFC25AA}">
      <dsp:nvSpPr>
        <dsp:cNvPr id="0" name=""/>
        <dsp:cNvSpPr/>
      </dsp:nvSpPr>
      <dsp:spPr>
        <a:xfrm rot="5400000">
          <a:off x="1752838" y="1246415"/>
          <a:ext cx="1361232" cy="1184272"/>
        </a:xfrm>
        <a:prstGeom prst="hexagon">
          <a:avLst>
            <a:gd name="adj" fmla="val 25000"/>
            <a:gd name="vf" fmla="val 11547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期刊雜誌</a:t>
          </a:r>
          <a:endParaRPr lang="zh-TW" altLang="en-US" sz="24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 rot="-5400000">
        <a:off x="2025867" y="1370060"/>
        <a:ext cx="815174" cy="936982"/>
      </dsp:txXfrm>
    </dsp:sp>
    <dsp:sp modelId="{D88BA094-B932-4B55-97C0-B7803E41259A}">
      <dsp:nvSpPr>
        <dsp:cNvPr id="0" name=""/>
        <dsp:cNvSpPr/>
      </dsp:nvSpPr>
      <dsp:spPr>
        <a:xfrm>
          <a:off x="322183" y="1430181"/>
          <a:ext cx="1470131" cy="816739"/>
        </a:xfrm>
        <a:prstGeom prst="rect">
          <a:avLst/>
        </a:prstGeom>
        <a:noFill/>
        <a:ln w="635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2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紙本期刊</a:t>
          </a:r>
          <a:endParaRPr lang="zh-TW" altLang="en-US" sz="12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lvl="0" algn="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2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電子期刊</a:t>
          </a:r>
          <a:endParaRPr lang="zh-TW" altLang="en-US" sz="12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322183" y="1430181"/>
        <a:ext cx="1470131" cy="816739"/>
      </dsp:txXfrm>
    </dsp:sp>
    <dsp:sp modelId="{7328A852-DF53-41F0-915B-27C9EC1F56F3}">
      <dsp:nvSpPr>
        <dsp:cNvPr id="0" name=""/>
        <dsp:cNvSpPr/>
      </dsp:nvSpPr>
      <dsp:spPr>
        <a:xfrm rot="5400000">
          <a:off x="3031852" y="1246415"/>
          <a:ext cx="1361232" cy="1184272"/>
        </a:xfrm>
        <a:prstGeom prst="hexagon">
          <a:avLst>
            <a:gd name="adj" fmla="val 25000"/>
            <a:gd name="vf" fmla="val 11547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字典百科</a:t>
          </a:r>
          <a:endParaRPr lang="zh-TW" altLang="en-US" sz="24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 rot="-5400000">
        <a:off x="3304881" y="1370060"/>
        <a:ext cx="815174" cy="936982"/>
      </dsp:txXfrm>
    </dsp:sp>
    <dsp:sp modelId="{3ADD6D23-EF8A-4ADC-8EE4-C815866F7339}">
      <dsp:nvSpPr>
        <dsp:cNvPr id="0" name=""/>
        <dsp:cNvSpPr/>
      </dsp:nvSpPr>
      <dsp:spPr>
        <a:xfrm rot="5400000">
          <a:off x="2394796" y="2401829"/>
          <a:ext cx="1361232" cy="1184272"/>
        </a:xfrm>
        <a:prstGeom prst="hexagon">
          <a:avLst>
            <a:gd name="adj" fmla="val 25000"/>
            <a:gd name="vf" fmla="val 11547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非書</a:t>
          </a:r>
          <a:endParaRPr lang="zh-TW" altLang="en-US" sz="24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 rot="-5400000">
        <a:off x="2667825" y="2525474"/>
        <a:ext cx="815174" cy="936982"/>
      </dsp:txXfrm>
    </dsp:sp>
    <dsp:sp modelId="{8BD29646-3F65-4ACD-97DA-820B0B5A1040}">
      <dsp:nvSpPr>
        <dsp:cNvPr id="0" name=""/>
        <dsp:cNvSpPr/>
      </dsp:nvSpPr>
      <dsp:spPr>
        <a:xfrm>
          <a:off x="3703485" y="2585595"/>
          <a:ext cx="1519135" cy="816739"/>
        </a:xfrm>
        <a:prstGeom prst="rect">
          <a:avLst/>
        </a:prstGeom>
        <a:noFill/>
        <a:ln w="635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l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105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CD</a:t>
          </a:r>
          <a:endParaRPr lang="zh-TW" altLang="en-US" sz="105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lvl="0" algn="l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105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DVD</a:t>
          </a:r>
          <a:endParaRPr lang="zh-TW" altLang="en-US" sz="105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lvl="0" algn="l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105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BLU-RAY</a:t>
          </a:r>
          <a:r>
            <a:rPr lang="zh-TW" altLang="en-US" sz="105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 </a:t>
          </a:r>
          <a:r>
            <a:rPr lang="en-US" altLang="zh-TW" sz="105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disc</a:t>
          </a:r>
          <a:endParaRPr lang="zh-TW" altLang="en-US" sz="105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3703485" y="2585595"/>
        <a:ext cx="1519135" cy="816739"/>
      </dsp:txXfrm>
    </dsp:sp>
    <dsp:sp modelId="{53122092-1842-4DD2-A656-285F5CF562B8}">
      <dsp:nvSpPr>
        <dsp:cNvPr id="0" name=""/>
        <dsp:cNvSpPr/>
      </dsp:nvSpPr>
      <dsp:spPr>
        <a:xfrm rot="5400000">
          <a:off x="1115782" y="2401829"/>
          <a:ext cx="1361232" cy="1184272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會議</a:t>
          </a:r>
          <a:endParaRPr lang="en-US" altLang="zh-TW" sz="2400" kern="1200" dirty="0" smtClean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論文</a:t>
          </a:r>
          <a:endParaRPr lang="zh-TW" altLang="en-US" sz="24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 rot="-5400000">
        <a:off x="1388811" y="2525474"/>
        <a:ext cx="815174" cy="936982"/>
      </dsp:txXfrm>
    </dsp:sp>
    <dsp:sp modelId="{4167561F-B9FD-4DE9-8E0A-6867A1D96DEE}">
      <dsp:nvSpPr>
        <dsp:cNvPr id="0" name=""/>
        <dsp:cNvSpPr/>
      </dsp:nvSpPr>
      <dsp:spPr>
        <a:xfrm rot="5400000">
          <a:off x="1752838" y="3557243"/>
          <a:ext cx="1361232" cy="1184272"/>
        </a:xfrm>
        <a:prstGeom prst="hexagon">
          <a:avLst>
            <a:gd name="adj" fmla="val 25000"/>
            <a:gd name="vf" fmla="val 11547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學位論文</a:t>
          </a:r>
          <a:endParaRPr lang="zh-TW" altLang="en-US" sz="24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 rot="-5400000">
        <a:off x="2025867" y="3680888"/>
        <a:ext cx="815174" cy="936982"/>
      </dsp:txXfrm>
    </dsp:sp>
    <dsp:sp modelId="{16330B93-4E84-4B62-BACD-F8871FFA22AE}">
      <dsp:nvSpPr>
        <dsp:cNvPr id="0" name=""/>
        <dsp:cNvSpPr/>
      </dsp:nvSpPr>
      <dsp:spPr>
        <a:xfrm>
          <a:off x="322183" y="3741010"/>
          <a:ext cx="1470131" cy="816739"/>
        </a:xfrm>
        <a:prstGeom prst="rect">
          <a:avLst/>
        </a:prstGeom>
        <a:noFill/>
        <a:ln w="635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2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紙本論文</a:t>
          </a:r>
          <a:endParaRPr lang="zh-TW" altLang="en-US" sz="12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lvl="0" algn="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2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電子論文</a:t>
          </a:r>
          <a:endParaRPr lang="zh-TW" altLang="en-US" sz="12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322183" y="3741010"/>
        <a:ext cx="1470131" cy="816739"/>
      </dsp:txXfrm>
    </dsp:sp>
    <dsp:sp modelId="{A9B659F8-5029-4A75-82F8-238BEB1C08BB}">
      <dsp:nvSpPr>
        <dsp:cNvPr id="0" name=""/>
        <dsp:cNvSpPr/>
      </dsp:nvSpPr>
      <dsp:spPr>
        <a:xfrm rot="5400000">
          <a:off x="3031852" y="3557243"/>
          <a:ext cx="1361232" cy="1184272"/>
        </a:xfrm>
        <a:prstGeom prst="hexagon">
          <a:avLst>
            <a:gd name="adj" fmla="val 25000"/>
            <a:gd name="vf" fmla="val 11547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研究報告</a:t>
          </a:r>
          <a:endParaRPr lang="zh-TW" altLang="en-US" sz="24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 rot="-5400000">
        <a:off x="3304881" y="3680888"/>
        <a:ext cx="815174" cy="93698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F78035-0615-4815-938D-8EC6CE19BE87}" type="datetimeFigureOut">
              <a:rPr lang="zh-TW" altLang="en-US" smtClean="0"/>
              <a:t>2021/11/8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8E0718-0003-47B9-8BA1-7BCE513475B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754472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aphic 1" descr="Tag=AccentColor&#10;Flavor=Light&#10;Target=Fill">
            <a:extLst>
              <a:ext uri="{FF2B5EF4-FFF2-40B4-BE49-F238E27FC236}">
                <a16:creationId xmlns:a16="http://schemas.microsoft.com/office/drawing/2014/main" id="{0D57E7FA-E8FC-45AC-868F-CDC8144939D6}"/>
              </a:ext>
            </a:extLst>
          </p:cNvPr>
          <p:cNvSpPr/>
          <p:nvPr/>
        </p:nvSpPr>
        <p:spPr>
          <a:xfrm rot="10800000" flipV="1">
            <a:off x="2599854" y="527562"/>
            <a:ext cx="6992292" cy="5102484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7094A5-EB6F-441D-88F8-CD7A30C847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8760" y="1591056"/>
            <a:ext cx="5705856" cy="3264408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C7CE1E3-3929-42A6-81B7-056BD88EF3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928616"/>
            <a:ext cx="5705856" cy="996696"/>
          </a:xfrm>
        </p:spPr>
        <p:txBody>
          <a:bodyPr/>
          <a:lstStyle>
            <a:lvl1pPr marL="0" indent="0" algn="l">
              <a:buNone/>
              <a:defRPr sz="2400" cap="all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E951E3-0794-422C-AF76-0AD4A7FB1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9A5B8-3E48-42E0-91D9-A7C6C258935B}" type="datetime1">
              <a:rPr lang="en-US" altLang="zh-TW" smtClean="0"/>
              <a:t>11/8/2021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4EBFA8-0291-4D77-A9D9-B17FC2382A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7AC4D4-C4EE-4624-A329-C608A1D5A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5214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raphic 1" descr="Tag=AccentColor&#10;Flavor=Light&#10;Target=Fill">
            <a:extLst>
              <a:ext uri="{FF2B5EF4-FFF2-40B4-BE49-F238E27FC236}">
                <a16:creationId xmlns:a16="http://schemas.microsoft.com/office/drawing/2014/main" id="{0EE21C0F-70D8-4F3C-9392-07559C90EE6E}"/>
              </a:ext>
            </a:extLst>
          </p:cNvPr>
          <p:cNvSpPr/>
          <p:nvPr/>
        </p:nvSpPr>
        <p:spPr>
          <a:xfrm rot="10800000" flipH="1" flipV="1">
            <a:off x="684965" y="1332237"/>
            <a:ext cx="5263732" cy="3841102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DB1DFE-8154-440D-93CF-FEF7860E8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9032" y="2523744"/>
            <a:ext cx="3831336" cy="1453896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CD9D1F5-05CC-48F3-A314-315EF17030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711696" y="640079"/>
            <a:ext cx="4837176" cy="556869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1807DE-1178-4BBB-89D8-9046239C2D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55064" y="4087368"/>
            <a:ext cx="3319272" cy="649224"/>
          </a:xfrm>
        </p:spPr>
        <p:txBody>
          <a:bodyPr>
            <a:noAutofit/>
          </a:bodyPr>
          <a:lstStyle>
            <a:lvl1pPr marL="0" indent="0" algn="ctr">
              <a:buNone/>
              <a:defRPr sz="2000" cap="all" baseline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48EA59-A1BC-48B7-9495-6D5C6035B1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24403-E4D8-4472-A0AD-559D83D5C467}" type="datetime1">
              <a:rPr lang="en-US" altLang="zh-TW" smtClean="0"/>
              <a:t>11/8/2021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F85A72-B50F-440E-AAD3-53C099F6D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C2D00B-4207-4720-8C68-605CAFDD5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6523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C888B-58B8-4428-8B1D-4E26FC5DD5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14F67B-D516-42FA-A2CA-2DCD37CFE8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2BA5FF-4919-4FF8-9C04-06CE156B76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CF5F1-AE2D-4E1C-B6B9-BB0CDCA09F3C}" type="datetime1">
              <a:rPr lang="en-US" altLang="zh-TW" smtClean="0"/>
              <a:t>11/8/2021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EDA970-128E-4150-8E5A-A1B056E83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EC6CD1-EE5E-42EF-B76D-BB803BA6A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1022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50C2A1B-34CA-4877-9435-D77DF32575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F255E5E-4A81-44CC-8D99-F56E625D46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9CEECF-A221-4ECC-AD9C-E197D516D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FB615-A5EE-47E0-8653-5B16A74B49F5}" type="datetime1">
              <a:rPr lang="en-US" altLang="zh-TW" smtClean="0"/>
              <a:t>11/8/2021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8F41AE-0DDE-49ED-9F0C-E0E16F599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B47FB7-77F0-4C43-B81E-D04B31C95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873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 descr="Tag=AccentColor&#10;Flavor=Light&#10;Target=Fill">
            <a:extLst>
              <a:ext uri="{FF2B5EF4-FFF2-40B4-BE49-F238E27FC236}">
                <a16:creationId xmlns:a16="http://schemas.microsoft.com/office/drawing/2014/main" id="{13B7BB51-92B8-4089-8DAB-1202A4D1C6A3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030E26-A86A-417A-AA64-699AA8DD3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9CF97E-0E6E-41E9-B75B-0371E744D1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11680"/>
            <a:ext cx="1051560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BAE770-8363-44CD-8A22-AB26C5C53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B7061-BB66-4374-995C-DCACA92BD6C9}" type="datetime1">
              <a:rPr lang="en-US" altLang="zh-TW" smtClean="0"/>
              <a:t>11/8/2021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E618F2-3B8E-4449-91E7-F8AA49609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3428F0-E5C2-42A1-AB2F-1A19FFAD1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5299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aphic 9" descr="Tag=AccentColor&#10;Flavor=Light&#10;Target=Fill">
            <a:extLst>
              <a:ext uri="{FF2B5EF4-FFF2-40B4-BE49-F238E27FC236}">
                <a16:creationId xmlns:a16="http://schemas.microsoft.com/office/drawing/2014/main" id="{DB2CE8D6-5B4E-4EBE-9ED5-A1DA7E2A5CDA}"/>
              </a:ext>
            </a:extLst>
          </p:cNvPr>
          <p:cNvSpPr/>
          <p:nvPr/>
        </p:nvSpPr>
        <p:spPr>
          <a:xfrm>
            <a:off x="7209816" y="0"/>
            <a:ext cx="4143984" cy="5747660"/>
          </a:xfrm>
          <a:custGeom>
            <a:avLst/>
            <a:gdLst>
              <a:gd name="connsiteX0" fmla="*/ 0 w 3843750"/>
              <a:gd name="connsiteY0" fmla="*/ 346 h 5956080"/>
              <a:gd name="connsiteX1" fmla="*/ 72373 w 3843750"/>
              <a:gd name="connsiteY1" fmla="*/ 2447534 h 5956080"/>
              <a:gd name="connsiteX2" fmla="*/ 145093 w 3843750"/>
              <a:gd name="connsiteY2" fmla="*/ 3878724 h 5956080"/>
              <a:gd name="connsiteX3" fmla="*/ 237897 w 3843750"/>
              <a:gd name="connsiteY3" fmla="*/ 4208041 h 5956080"/>
              <a:gd name="connsiteX4" fmla="*/ 281875 w 3843750"/>
              <a:gd name="connsiteY4" fmla="*/ 4677601 h 5956080"/>
              <a:gd name="connsiteX5" fmla="*/ 360135 w 3843750"/>
              <a:gd name="connsiteY5" fmla="*/ 5287407 h 5956080"/>
              <a:gd name="connsiteX6" fmla="*/ 414155 w 3843750"/>
              <a:gd name="connsiteY6" fmla="*/ 5817914 h 5956080"/>
              <a:gd name="connsiteX7" fmla="*/ 681487 w 3843750"/>
              <a:gd name="connsiteY7" fmla="*/ 5914873 h 5956080"/>
              <a:gd name="connsiteX8" fmla="*/ 892373 w 3843750"/>
              <a:gd name="connsiteY8" fmla="*/ 5605295 h 5956080"/>
              <a:gd name="connsiteX9" fmla="*/ 1027770 w 3843750"/>
              <a:gd name="connsiteY9" fmla="*/ 5804063 h 5956080"/>
              <a:gd name="connsiteX10" fmla="*/ 1200566 w 3843750"/>
              <a:gd name="connsiteY10" fmla="*/ 5527036 h 5956080"/>
              <a:gd name="connsiteX11" fmla="*/ 1348083 w 3843750"/>
              <a:gd name="connsiteY11" fmla="*/ 5363590 h 5956080"/>
              <a:gd name="connsiteX12" fmla="*/ 1425997 w 3843750"/>
              <a:gd name="connsiteY12" fmla="*/ 4800532 h 5956080"/>
              <a:gd name="connsiteX13" fmla="*/ 1517416 w 3843750"/>
              <a:gd name="connsiteY13" fmla="*/ 4640549 h 5956080"/>
              <a:gd name="connsiteX14" fmla="*/ 1569705 w 3843750"/>
              <a:gd name="connsiteY14" fmla="*/ 4803995 h 5956080"/>
              <a:gd name="connsiteX15" fmla="*/ 1530921 w 3843750"/>
              <a:gd name="connsiteY15" fmla="*/ 5433885 h 5956080"/>
              <a:gd name="connsiteX16" fmla="*/ 1614721 w 3843750"/>
              <a:gd name="connsiteY16" fmla="*/ 5319957 h 5956080"/>
              <a:gd name="connsiteX17" fmla="*/ 1800676 w 3843750"/>
              <a:gd name="connsiteY17" fmla="*/ 4608691 h 5956080"/>
              <a:gd name="connsiteX18" fmla="*/ 1918759 w 3843750"/>
              <a:gd name="connsiteY18" fmla="*/ 4486799 h 5956080"/>
              <a:gd name="connsiteX19" fmla="*/ 2009139 w 3843750"/>
              <a:gd name="connsiteY19" fmla="*/ 4715000 h 5956080"/>
              <a:gd name="connsiteX20" fmla="*/ 2135532 w 3843750"/>
              <a:gd name="connsiteY20" fmla="*/ 5321689 h 5956080"/>
              <a:gd name="connsiteX21" fmla="*/ 2209291 w 3843750"/>
              <a:gd name="connsiteY21" fmla="*/ 5028733 h 5956080"/>
              <a:gd name="connsiteX22" fmla="*/ 2501208 w 3843750"/>
              <a:gd name="connsiteY22" fmla="*/ 4457711 h 5956080"/>
              <a:gd name="connsiteX23" fmla="*/ 2695127 w 3843750"/>
              <a:gd name="connsiteY23" fmla="*/ 4973674 h 5956080"/>
              <a:gd name="connsiteX24" fmla="*/ 2825329 w 3843750"/>
              <a:gd name="connsiteY24" fmla="*/ 4563328 h 5956080"/>
              <a:gd name="connsiteX25" fmla="*/ 2904628 w 3843750"/>
              <a:gd name="connsiteY25" fmla="*/ 4466368 h 5956080"/>
              <a:gd name="connsiteX26" fmla="*/ 2922635 w 3843750"/>
              <a:gd name="connsiteY26" fmla="*/ 4519696 h 5956080"/>
              <a:gd name="connsiteX27" fmla="*/ 3089544 w 3843750"/>
              <a:gd name="connsiteY27" fmla="*/ 3606545 h 5956080"/>
              <a:gd name="connsiteX28" fmla="*/ 3150490 w 3843750"/>
              <a:gd name="connsiteY28" fmla="*/ 3989882 h 5956080"/>
              <a:gd name="connsiteX29" fmla="*/ 3755448 w 3843750"/>
              <a:gd name="connsiteY29" fmla="*/ 1538193 h 5956080"/>
              <a:gd name="connsiteX30" fmla="*/ 3850330 w 3843750"/>
              <a:gd name="connsiteY30" fmla="*/ 0 h 5956080"/>
              <a:gd name="connsiteX31" fmla="*/ 0 w 3843750"/>
              <a:gd name="connsiteY31" fmla="*/ 0 h 595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3843750" h="5956080">
                <a:moveTo>
                  <a:pt x="0" y="346"/>
                </a:moveTo>
                <a:cubicBezTo>
                  <a:pt x="12120" y="1234155"/>
                  <a:pt x="72720" y="2447534"/>
                  <a:pt x="72373" y="2447534"/>
                </a:cubicBezTo>
                <a:cubicBezTo>
                  <a:pt x="72720" y="2449265"/>
                  <a:pt x="114274" y="3641520"/>
                  <a:pt x="145093" y="3878724"/>
                </a:cubicBezTo>
                <a:cubicBezTo>
                  <a:pt x="176258" y="4119392"/>
                  <a:pt x="210194" y="3969797"/>
                  <a:pt x="237897" y="4208041"/>
                </a:cubicBezTo>
                <a:cubicBezTo>
                  <a:pt x="250017" y="4367677"/>
                  <a:pt x="237204" y="4527661"/>
                  <a:pt x="281875" y="4677601"/>
                </a:cubicBezTo>
                <a:cubicBezTo>
                  <a:pt x="278758" y="4908226"/>
                  <a:pt x="338319" y="5059552"/>
                  <a:pt x="360135" y="5287407"/>
                </a:cubicBezTo>
                <a:cubicBezTo>
                  <a:pt x="370177" y="5468860"/>
                  <a:pt x="348015" y="5649274"/>
                  <a:pt x="414155" y="5817914"/>
                </a:cubicBezTo>
                <a:cubicBezTo>
                  <a:pt x="467137" y="5947770"/>
                  <a:pt x="534662" y="6049578"/>
                  <a:pt x="681487" y="5914873"/>
                </a:cubicBezTo>
                <a:cubicBezTo>
                  <a:pt x="680448" y="5747964"/>
                  <a:pt x="925963" y="5772897"/>
                  <a:pt x="892373" y="5605295"/>
                </a:cubicBezTo>
                <a:cubicBezTo>
                  <a:pt x="1003184" y="5641309"/>
                  <a:pt x="945009" y="5759046"/>
                  <a:pt x="1027770" y="5804063"/>
                </a:cubicBezTo>
                <a:cubicBezTo>
                  <a:pt x="1099105" y="5719915"/>
                  <a:pt x="1051664" y="5551968"/>
                  <a:pt x="1200566" y="5527036"/>
                </a:cubicBezTo>
                <a:cubicBezTo>
                  <a:pt x="1352931" y="5564088"/>
                  <a:pt x="1336655" y="5453970"/>
                  <a:pt x="1348083" y="5363590"/>
                </a:cubicBezTo>
                <a:cubicBezTo>
                  <a:pt x="1370938" y="5149586"/>
                  <a:pt x="1389291" y="5009687"/>
                  <a:pt x="1425997" y="4800532"/>
                </a:cubicBezTo>
                <a:cubicBezTo>
                  <a:pt x="1436385" y="4748243"/>
                  <a:pt x="1415608" y="4628775"/>
                  <a:pt x="1517416" y="4640549"/>
                </a:cubicBezTo>
                <a:cubicBezTo>
                  <a:pt x="1596022" y="4651976"/>
                  <a:pt x="1566242" y="4746512"/>
                  <a:pt x="1569705" y="4803995"/>
                </a:cubicBezTo>
                <a:cubicBezTo>
                  <a:pt x="1600177" y="5128809"/>
                  <a:pt x="1532998" y="5109763"/>
                  <a:pt x="1530921" y="5433885"/>
                </a:cubicBezTo>
                <a:cubicBezTo>
                  <a:pt x="1530574" y="5446697"/>
                  <a:pt x="1580786" y="5458125"/>
                  <a:pt x="1614721" y="5319957"/>
                </a:cubicBezTo>
                <a:cubicBezTo>
                  <a:pt x="1681208" y="5047432"/>
                  <a:pt x="1760507" y="4832736"/>
                  <a:pt x="1800676" y="4608691"/>
                </a:cubicBezTo>
                <a:cubicBezTo>
                  <a:pt x="1848463" y="4656824"/>
                  <a:pt x="1889671" y="4439704"/>
                  <a:pt x="1918759" y="4486799"/>
                </a:cubicBezTo>
                <a:cubicBezTo>
                  <a:pt x="1932264" y="4566098"/>
                  <a:pt x="1956503" y="4642626"/>
                  <a:pt x="2009139" y="4715000"/>
                </a:cubicBezTo>
                <a:cubicBezTo>
                  <a:pt x="2054502" y="4933851"/>
                  <a:pt x="2004983" y="5137812"/>
                  <a:pt x="2135532" y="5321689"/>
                </a:cubicBezTo>
                <a:cubicBezTo>
                  <a:pt x="2135532" y="5321689"/>
                  <a:pt x="2137610" y="5265245"/>
                  <a:pt x="2209291" y="5028733"/>
                </a:cubicBezTo>
                <a:cubicBezTo>
                  <a:pt x="2267120" y="4838277"/>
                  <a:pt x="2341225" y="4936622"/>
                  <a:pt x="2501208" y="4457711"/>
                </a:cubicBezTo>
                <a:cubicBezTo>
                  <a:pt x="2545186" y="4641934"/>
                  <a:pt x="2446495" y="4877753"/>
                  <a:pt x="2695127" y="4973674"/>
                </a:cubicBezTo>
                <a:cubicBezTo>
                  <a:pt x="2743260" y="4833775"/>
                  <a:pt x="2706208" y="4662365"/>
                  <a:pt x="2825329" y="4563328"/>
                </a:cubicBezTo>
                <a:cubicBezTo>
                  <a:pt x="2859958" y="4534586"/>
                  <a:pt x="2884890" y="4501689"/>
                  <a:pt x="2904628" y="4466368"/>
                </a:cubicBezTo>
                <a:cubicBezTo>
                  <a:pt x="2910515" y="4484375"/>
                  <a:pt x="2916749" y="4503074"/>
                  <a:pt x="2922635" y="4519696"/>
                </a:cubicBezTo>
                <a:cubicBezTo>
                  <a:pt x="2946529" y="4491647"/>
                  <a:pt x="3082618" y="3784882"/>
                  <a:pt x="3089544" y="3606545"/>
                </a:cubicBezTo>
                <a:cubicBezTo>
                  <a:pt x="3124172" y="3733285"/>
                  <a:pt x="3150490" y="3989882"/>
                  <a:pt x="3150490" y="3989882"/>
                </a:cubicBezTo>
                <a:cubicBezTo>
                  <a:pt x="3150490" y="3989882"/>
                  <a:pt x="3300085" y="3936900"/>
                  <a:pt x="3755448" y="1538193"/>
                </a:cubicBezTo>
                <a:cubicBezTo>
                  <a:pt x="3791461" y="1348775"/>
                  <a:pt x="3824704" y="697762"/>
                  <a:pt x="3850330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AD5705-B027-4C44-B38A-60296E29E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078991"/>
            <a:ext cx="5266944" cy="3136392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8BBAC4-9088-44CF-BA2D-B8DD24FB52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279392"/>
            <a:ext cx="5266944" cy="1500187"/>
          </a:xfrm>
        </p:spPr>
        <p:txBody>
          <a:bodyPr/>
          <a:lstStyle>
            <a:lvl1pPr marL="0" indent="0">
              <a:buNone/>
              <a:defRPr sz="240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93FB3F-D2A6-4919-B57B-C08861D46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D7BBE-D55E-4DB5-B082-3A5ED4D0E191}" type="datetime1">
              <a:rPr lang="en-US" altLang="zh-TW" smtClean="0"/>
              <a:t>11/8/2021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9049E0-6BE5-43FA-A4D4-ACAFC871A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8C28D-1479-4F15-B906-0AEBBCCA8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0552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 descr="Tag=AccentColor&#10;Flavor=Light&#10;Target=Fill">
            <a:extLst>
              <a:ext uri="{FF2B5EF4-FFF2-40B4-BE49-F238E27FC236}">
                <a16:creationId xmlns:a16="http://schemas.microsoft.com/office/drawing/2014/main" id="{FD51F360-8860-4FB5-A0A5-773473DD8B39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A77EC9-372A-4ECA-9088-780532AF0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C882CE-1B27-414A-9B06-AA5D2DB683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11680"/>
            <a:ext cx="493776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397E60-5D92-4530-96D1-FC09AF3C27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19088" y="2011680"/>
            <a:ext cx="493776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4240FE-0C6A-47E9-9B0A-7B3C60877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200FC-F586-4EE0-9B6B-2881E7256820}" type="datetime1">
              <a:rPr lang="en-US" altLang="zh-TW" smtClean="0"/>
              <a:t>11/8/2021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71AE1B-BB18-4C7E-AA77-3A4D401A5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FA7B1D-FEDD-4E29-A352-29E5F498B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0713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 descr="Tag=AccentColor&#10;Flavor=Light&#10;Target=Fill">
            <a:extLst>
              <a:ext uri="{FF2B5EF4-FFF2-40B4-BE49-F238E27FC236}">
                <a16:creationId xmlns:a16="http://schemas.microsoft.com/office/drawing/2014/main" id="{527D753D-3426-457C-9082-B92894509EC0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4D2B94-0682-4185-BCE3-89AF214A4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65C47E-B85E-4B3E-A669-DEEC7F5DF2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011680"/>
            <a:ext cx="4937760" cy="950976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24517F-FE8C-49AD-9A52-0F43010526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127248"/>
            <a:ext cx="4937760" cy="30632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0C73EC-7117-4DC2-9075-14102F2E28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19088" y="2011680"/>
            <a:ext cx="4937760" cy="950976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D9A323-865B-4177-8F98-9BA304E022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19088" y="3127248"/>
            <a:ext cx="4937760" cy="30632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AA4E5D6-7075-4584-BD43-D966F0B58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64F37-5ABA-4102-A42E-FF0E4B33D139}" type="datetime1">
              <a:rPr lang="en-US" altLang="zh-TW" smtClean="0"/>
              <a:t>11/8/2021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C38B83D-8A05-4F3C-A409-1602C9630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AD250E7-8A73-449C-A140-A2A2582D7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9635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raphic 1" descr="Tag=AccentColor&#10;Flavor=Light&#10;Target=Fill">
            <a:extLst>
              <a:ext uri="{FF2B5EF4-FFF2-40B4-BE49-F238E27FC236}">
                <a16:creationId xmlns:a16="http://schemas.microsoft.com/office/drawing/2014/main" id="{AAFBE1F6-FC6D-4C3D-9AC3-97028E6F18C7}"/>
              </a:ext>
            </a:extLst>
          </p:cNvPr>
          <p:cNvSpPr/>
          <p:nvPr/>
        </p:nvSpPr>
        <p:spPr>
          <a:xfrm rot="10800000" flipV="1">
            <a:off x="1969639" y="181596"/>
            <a:ext cx="8252722" cy="6022258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2825A4-268B-4301-8432-F9E9B2661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3784" y="1572768"/>
            <a:ext cx="6501384" cy="4096512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33410F-8A90-47F6-BD39-4AC0E43583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E02D9-F04B-4C26-A9B7-DF21A323E0CA}" type="datetime1">
              <a:rPr lang="en-US" altLang="zh-TW" smtClean="0"/>
              <a:t>11/8/2021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D819A9-F8DE-4E5C-AFC3-E0105ACD82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E25320-A12F-4F3E-8EC9-11292FF36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3886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C9756B-145D-4BA8-AA43-904C1E7CB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7850C-2FA6-41BA-8374-AE56672AF5C3}" type="datetime1">
              <a:rPr lang="en-US" altLang="zh-TW" smtClean="0"/>
              <a:t>11/8/2021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1DB60F-139E-4C44-89AF-3F8F5EC24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8226C9-C193-4B47-9717-4BC86C909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621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 descr="Mask ID=&#10;Mask position=bottom, center&#10;Mask family= brushstroke, landscape, wide">
            <a:extLst>
              <a:ext uri="{FF2B5EF4-FFF2-40B4-BE49-F238E27FC236}">
                <a16:creationId xmlns:a16="http://schemas.microsoft.com/office/drawing/2014/main" id="{736BF44D-E8DD-45FA-931D-CBCC67D57944}"/>
              </a:ext>
            </a:extLst>
          </p:cNvPr>
          <p:cNvSpPr/>
          <p:nvPr/>
        </p:nvSpPr>
        <p:spPr>
          <a:xfrm>
            <a:off x="1768100" y="-1"/>
            <a:ext cx="10423900" cy="5920155"/>
          </a:xfrm>
          <a:custGeom>
            <a:avLst/>
            <a:gdLst>
              <a:gd name="connsiteX0" fmla="*/ 10423900 w 10423900"/>
              <a:gd name="connsiteY0" fmla="*/ 0 h 5491534"/>
              <a:gd name="connsiteX1" fmla="*/ 3493157 w 10423900"/>
              <a:gd name="connsiteY1" fmla="*/ 0 h 5491534"/>
              <a:gd name="connsiteX2" fmla="*/ 3493018 w 10423900"/>
              <a:gd name="connsiteY2" fmla="*/ 31 h 5491534"/>
              <a:gd name="connsiteX3" fmla="*/ 3245493 w 10423900"/>
              <a:gd name="connsiteY3" fmla="*/ 104839 h 5491534"/>
              <a:gd name="connsiteX4" fmla="*/ 4434802 w 10423900"/>
              <a:gd name="connsiteY4" fmla="*/ 284558 h 5491534"/>
              <a:gd name="connsiteX5" fmla="*/ 4011937 w 10423900"/>
              <a:gd name="connsiteY5" fmla="*/ 395559 h 5491534"/>
              <a:gd name="connsiteX6" fmla="*/ 3573213 w 10423900"/>
              <a:gd name="connsiteY6" fmla="*/ 474847 h 5491534"/>
              <a:gd name="connsiteX7" fmla="*/ 3097489 w 10423900"/>
              <a:gd name="connsiteY7" fmla="*/ 532990 h 5491534"/>
              <a:gd name="connsiteX8" fmla="*/ 2664052 w 10423900"/>
              <a:gd name="connsiteY8" fmla="*/ 649279 h 5491534"/>
              <a:gd name="connsiteX9" fmla="*/ 3795218 w 10423900"/>
              <a:gd name="connsiteY9" fmla="*/ 696852 h 5491534"/>
              <a:gd name="connsiteX10" fmla="*/ 3208492 w 10423900"/>
              <a:gd name="connsiteY10" fmla="*/ 802568 h 5491534"/>
              <a:gd name="connsiteX11" fmla="*/ 2727483 w 10423900"/>
              <a:gd name="connsiteY11" fmla="*/ 939999 h 5491534"/>
              <a:gd name="connsiteX12" fmla="*/ 2389190 w 10423900"/>
              <a:gd name="connsiteY12" fmla="*/ 1003429 h 5491534"/>
              <a:gd name="connsiteX13" fmla="*/ 2029754 w 10423900"/>
              <a:gd name="connsiteY13" fmla="*/ 1019287 h 5491534"/>
              <a:gd name="connsiteX14" fmla="*/ 1945181 w 10423900"/>
              <a:gd name="connsiteY14" fmla="*/ 1119716 h 5491534"/>
              <a:gd name="connsiteX15" fmla="*/ 2056184 w 10423900"/>
              <a:gd name="connsiteY15" fmla="*/ 1225434 h 5491534"/>
              <a:gd name="connsiteX16" fmla="*/ 2225329 w 10423900"/>
              <a:gd name="connsiteY16" fmla="*/ 1236004 h 5491534"/>
              <a:gd name="connsiteX17" fmla="*/ 3234920 w 10423900"/>
              <a:gd name="connsiteY17" fmla="*/ 1262435 h 5491534"/>
              <a:gd name="connsiteX18" fmla="*/ 0 w 10423900"/>
              <a:gd name="connsiteY18" fmla="*/ 1495009 h 5491534"/>
              <a:gd name="connsiteX19" fmla="*/ 438724 w 10423900"/>
              <a:gd name="connsiteY19" fmla="*/ 1637728 h 5491534"/>
              <a:gd name="connsiteX20" fmla="*/ 586726 w 10423900"/>
              <a:gd name="connsiteY20" fmla="*/ 2028877 h 5491534"/>
              <a:gd name="connsiteX21" fmla="*/ 1125878 w 10423900"/>
              <a:gd name="connsiteY21" fmla="*/ 2250882 h 5491534"/>
              <a:gd name="connsiteX22" fmla="*/ 1474744 w 10423900"/>
              <a:gd name="connsiteY22" fmla="*/ 2330169 h 5491534"/>
              <a:gd name="connsiteX23" fmla="*/ 2272901 w 10423900"/>
              <a:gd name="connsiteY23" fmla="*/ 2446458 h 5491534"/>
              <a:gd name="connsiteX24" fmla="*/ 2389190 w 10423900"/>
              <a:gd name="connsiteY24" fmla="*/ 2636747 h 5491534"/>
              <a:gd name="connsiteX25" fmla="*/ 2489621 w 10423900"/>
              <a:gd name="connsiteY25" fmla="*/ 2848179 h 5491534"/>
              <a:gd name="connsiteX26" fmla="*/ 2701053 w 10423900"/>
              <a:gd name="connsiteY26" fmla="*/ 2985611 h 5491534"/>
              <a:gd name="connsiteX27" fmla="*/ 1057165 w 10423900"/>
              <a:gd name="connsiteY27" fmla="*/ 2964468 h 5491534"/>
              <a:gd name="connsiteX28" fmla="*/ 2912485 w 10423900"/>
              <a:gd name="connsiteY28" fmla="*/ 3408477 h 5491534"/>
              <a:gd name="connsiteX29" fmla="*/ 2748626 w 10423900"/>
              <a:gd name="connsiteY29" fmla="*/ 3582909 h 5491534"/>
              <a:gd name="connsiteX30" fmla="*/ 3763503 w 10423900"/>
              <a:gd name="connsiteY30" fmla="*/ 3820771 h 5491534"/>
              <a:gd name="connsiteX31" fmla="*/ 3219063 w 10423900"/>
              <a:gd name="connsiteY31" fmla="*/ 3847199 h 5491534"/>
              <a:gd name="connsiteX32" fmla="*/ 6385269 w 10423900"/>
              <a:gd name="connsiteY32" fmla="*/ 4840933 h 5491534"/>
              <a:gd name="connsiteX33" fmla="*/ 10285854 w 10423900"/>
              <a:gd name="connsiteY33" fmla="*/ 5471118 h 5491534"/>
              <a:gd name="connsiteX34" fmla="*/ 10423900 w 10423900"/>
              <a:gd name="connsiteY34" fmla="*/ 5491534 h 5491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423900" h="5491534">
                <a:moveTo>
                  <a:pt x="10423900" y="0"/>
                </a:moveTo>
                <a:lnTo>
                  <a:pt x="3493157" y="0"/>
                </a:lnTo>
                <a:lnTo>
                  <a:pt x="3493018" y="31"/>
                </a:lnTo>
                <a:cubicBezTo>
                  <a:pt x="3414969" y="12668"/>
                  <a:pt x="3328744" y="21588"/>
                  <a:pt x="3245493" y="104839"/>
                </a:cubicBezTo>
                <a:cubicBezTo>
                  <a:pt x="3668357" y="162984"/>
                  <a:pt x="4075366" y="51981"/>
                  <a:pt x="4434802" y="284558"/>
                </a:cubicBezTo>
                <a:cubicBezTo>
                  <a:pt x="4302656" y="400846"/>
                  <a:pt x="4154654" y="374416"/>
                  <a:pt x="4011937" y="395559"/>
                </a:cubicBezTo>
                <a:cubicBezTo>
                  <a:pt x="3863934" y="416704"/>
                  <a:pt x="3721217" y="453704"/>
                  <a:pt x="3573213" y="474847"/>
                </a:cubicBezTo>
                <a:cubicBezTo>
                  <a:pt x="3414639" y="501275"/>
                  <a:pt x="3256063" y="506562"/>
                  <a:pt x="3097489" y="532990"/>
                </a:cubicBezTo>
                <a:cubicBezTo>
                  <a:pt x="2965345" y="554135"/>
                  <a:pt x="2822627" y="517133"/>
                  <a:pt x="2664052" y="649279"/>
                </a:cubicBezTo>
                <a:cubicBezTo>
                  <a:pt x="3055203" y="744424"/>
                  <a:pt x="3409352" y="601706"/>
                  <a:pt x="3795218" y="696852"/>
                </a:cubicBezTo>
                <a:cubicBezTo>
                  <a:pt x="3567928" y="781425"/>
                  <a:pt x="3382924" y="754995"/>
                  <a:pt x="3208492" y="802568"/>
                </a:cubicBezTo>
                <a:cubicBezTo>
                  <a:pt x="3049916" y="850140"/>
                  <a:pt x="2859627" y="797282"/>
                  <a:pt x="2727483" y="939999"/>
                </a:cubicBezTo>
                <a:cubicBezTo>
                  <a:pt x="2627052" y="1051000"/>
                  <a:pt x="2521336" y="1066858"/>
                  <a:pt x="2389190" y="1003429"/>
                </a:cubicBezTo>
                <a:cubicBezTo>
                  <a:pt x="2272901" y="945284"/>
                  <a:pt x="2146043" y="961142"/>
                  <a:pt x="2029754" y="1019287"/>
                </a:cubicBezTo>
                <a:cubicBezTo>
                  <a:pt x="1987468" y="1040430"/>
                  <a:pt x="1945181" y="1066858"/>
                  <a:pt x="1945181" y="1119716"/>
                </a:cubicBezTo>
                <a:cubicBezTo>
                  <a:pt x="1945181" y="1193719"/>
                  <a:pt x="1998039" y="1214862"/>
                  <a:pt x="2056184" y="1225434"/>
                </a:cubicBezTo>
                <a:cubicBezTo>
                  <a:pt x="2109042" y="1236004"/>
                  <a:pt x="2172471" y="1246577"/>
                  <a:pt x="2225329" y="1236004"/>
                </a:cubicBezTo>
                <a:cubicBezTo>
                  <a:pt x="2563622" y="1177861"/>
                  <a:pt x="2896629" y="1273005"/>
                  <a:pt x="3234920" y="1262435"/>
                </a:cubicBezTo>
                <a:cubicBezTo>
                  <a:pt x="2172471" y="1489724"/>
                  <a:pt x="1099450" y="1415723"/>
                  <a:pt x="0" y="1495009"/>
                </a:cubicBezTo>
                <a:cubicBezTo>
                  <a:pt x="142717" y="1653583"/>
                  <a:pt x="327721" y="1521439"/>
                  <a:pt x="438724" y="1637728"/>
                </a:cubicBezTo>
                <a:cubicBezTo>
                  <a:pt x="333006" y="1880875"/>
                  <a:pt x="375293" y="2013020"/>
                  <a:pt x="586726" y="2028877"/>
                </a:cubicBezTo>
                <a:cubicBezTo>
                  <a:pt x="792873" y="2044734"/>
                  <a:pt x="1014877" y="1960161"/>
                  <a:pt x="1125878" y="2250882"/>
                </a:cubicBezTo>
                <a:cubicBezTo>
                  <a:pt x="1157593" y="2340740"/>
                  <a:pt x="1353170" y="2314312"/>
                  <a:pt x="1474744" y="2330169"/>
                </a:cubicBezTo>
                <a:cubicBezTo>
                  <a:pt x="1739034" y="2367170"/>
                  <a:pt x="2019183" y="2330169"/>
                  <a:pt x="2272901" y="2446458"/>
                </a:cubicBezTo>
                <a:cubicBezTo>
                  <a:pt x="2373332" y="2488744"/>
                  <a:pt x="2442048" y="2520459"/>
                  <a:pt x="2389190" y="2636747"/>
                </a:cubicBezTo>
                <a:cubicBezTo>
                  <a:pt x="2336332" y="2758321"/>
                  <a:pt x="2405048" y="2800607"/>
                  <a:pt x="2489621" y="2848179"/>
                </a:cubicBezTo>
                <a:cubicBezTo>
                  <a:pt x="2553051" y="2885180"/>
                  <a:pt x="2648195" y="2874609"/>
                  <a:pt x="2701053" y="2985611"/>
                </a:cubicBezTo>
                <a:cubicBezTo>
                  <a:pt x="2146043" y="2969753"/>
                  <a:pt x="1606888" y="2879895"/>
                  <a:pt x="1057165" y="2964468"/>
                </a:cubicBezTo>
                <a:cubicBezTo>
                  <a:pt x="1659748" y="3175900"/>
                  <a:pt x="2320474" y="3165328"/>
                  <a:pt x="2912485" y="3408477"/>
                </a:cubicBezTo>
                <a:cubicBezTo>
                  <a:pt x="2891342" y="3493050"/>
                  <a:pt x="2753911" y="3456048"/>
                  <a:pt x="2748626" y="3582909"/>
                </a:cubicBezTo>
                <a:cubicBezTo>
                  <a:pt x="3060489" y="3715055"/>
                  <a:pt x="3435782" y="3625195"/>
                  <a:pt x="3763503" y="3820771"/>
                </a:cubicBezTo>
                <a:cubicBezTo>
                  <a:pt x="3573213" y="3910629"/>
                  <a:pt x="3398782" y="3762626"/>
                  <a:pt x="3219063" y="3847199"/>
                </a:cubicBezTo>
                <a:cubicBezTo>
                  <a:pt x="3277208" y="3974060"/>
                  <a:pt x="5909545" y="4756360"/>
                  <a:pt x="6385269" y="4840933"/>
                </a:cubicBezTo>
                <a:cubicBezTo>
                  <a:pt x="7171204" y="4982659"/>
                  <a:pt x="9157515" y="5302348"/>
                  <a:pt x="10285854" y="5471118"/>
                </a:cubicBezTo>
                <a:lnTo>
                  <a:pt x="10423900" y="5491534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C9756B-145D-4BA8-AA43-904C1E7CB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F736C-1796-4F85-94A2-3C7976544B95}" type="datetime1">
              <a:rPr lang="en-US" altLang="zh-TW" smtClean="0"/>
              <a:t>11/8/2021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1DB60F-139E-4C44-89AF-3F8F5EC24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8226C9-C193-4B47-9717-4BC86C909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825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 descr="Tag=AccentColor&#10;Flavor=Light&#10;Target=Fill">
            <a:extLst>
              <a:ext uri="{FF2B5EF4-FFF2-40B4-BE49-F238E27FC236}">
                <a16:creationId xmlns:a16="http://schemas.microsoft.com/office/drawing/2014/main" id="{76C5A8FA-6B61-4934-AF55-C595090CA5DC}"/>
              </a:ext>
            </a:extLst>
          </p:cNvPr>
          <p:cNvSpPr/>
          <p:nvPr/>
        </p:nvSpPr>
        <p:spPr>
          <a:xfrm>
            <a:off x="4726728" y="0"/>
            <a:ext cx="7472381" cy="6858000"/>
          </a:xfrm>
          <a:custGeom>
            <a:avLst/>
            <a:gdLst>
              <a:gd name="connsiteX0" fmla="*/ 1232666 w 7472381"/>
              <a:gd name="connsiteY0" fmla="*/ 0 h 6886575"/>
              <a:gd name="connsiteX1" fmla="*/ 7472381 w 7472381"/>
              <a:gd name="connsiteY1" fmla="*/ 0 h 6886575"/>
              <a:gd name="connsiteX2" fmla="*/ 7472381 w 7472381"/>
              <a:gd name="connsiteY2" fmla="*/ 814388 h 6886575"/>
              <a:gd name="connsiteX3" fmla="*/ 7472381 w 7472381"/>
              <a:gd name="connsiteY3" fmla="*/ 6411516 h 6886575"/>
              <a:gd name="connsiteX4" fmla="*/ 7472381 w 7472381"/>
              <a:gd name="connsiteY4" fmla="*/ 6886575 h 6886575"/>
              <a:gd name="connsiteX5" fmla="*/ 6992676 w 7472381"/>
              <a:gd name="connsiteY5" fmla="*/ 6886575 h 6886575"/>
              <a:gd name="connsiteX6" fmla="*/ 1946893 w 7472381"/>
              <a:gd name="connsiteY6" fmla="*/ 6886575 h 6886575"/>
              <a:gd name="connsiteX7" fmla="*/ 1506276 w 7472381"/>
              <a:gd name="connsiteY7" fmla="*/ 6686550 h 6886575"/>
              <a:gd name="connsiteX8" fmla="*/ 1314394 w 7472381"/>
              <a:gd name="connsiteY8" fmla="*/ 6457949 h 6886575"/>
              <a:gd name="connsiteX9" fmla="*/ 1246880 w 7472381"/>
              <a:gd name="connsiteY9" fmla="*/ 6393656 h 6886575"/>
              <a:gd name="connsiteX10" fmla="*/ 1079872 w 7472381"/>
              <a:gd name="connsiteY10" fmla="*/ 6307931 h 6886575"/>
              <a:gd name="connsiteX11" fmla="*/ 788495 w 7472381"/>
              <a:gd name="connsiteY11" fmla="*/ 6125765 h 6886575"/>
              <a:gd name="connsiteX12" fmla="*/ 895097 w 7472381"/>
              <a:gd name="connsiteY12" fmla="*/ 6082903 h 6886575"/>
              <a:gd name="connsiteX13" fmla="*/ 1204239 w 7472381"/>
              <a:gd name="connsiteY13" fmla="*/ 6193631 h 6886575"/>
              <a:gd name="connsiteX14" fmla="*/ 1428102 w 7472381"/>
              <a:gd name="connsiteY14" fmla="*/ 6222206 h 6886575"/>
              <a:gd name="connsiteX15" fmla="*/ 1111852 w 7472381"/>
              <a:gd name="connsiteY15" fmla="*/ 6029325 h 6886575"/>
              <a:gd name="connsiteX16" fmla="*/ 806262 w 7472381"/>
              <a:gd name="connsiteY16" fmla="*/ 5779294 h 6886575"/>
              <a:gd name="connsiteX17" fmla="*/ 1040785 w 7472381"/>
              <a:gd name="connsiteY17" fmla="*/ 5825728 h 6886575"/>
              <a:gd name="connsiteX18" fmla="*/ 1051445 w 7472381"/>
              <a:gd name="connsiteY18" fmla="*/ 5793581 h 6886575"/>
              <a:gd name="connsiteX19" fmla="*/ 845349 w 7472381"/>
              <a:gd name="connsiteY19" fmla="*/ 5497115 h 6886575"/>
              <a:gd name="connsiteX20" fmla="*/ 745855 w 7472381"/>
              <a:gd name="connsiteY20" fmla="*/ 5375672 h 6886575"/>
              <a:gd name="connsiteX21" fmla="*/ 291024 w 7472381"/>
              <a:gd name="connsiteY21" fmla="*/ 5014913 h 6886575"/>
              <a:gd name="connsiteX22" fmla="*/ 724535 w 7472381"/>
              <a:gd name="connsiteY22" fmla="*/ 5175647 h 6886575"/>
              <a:gd name="connsiteX23" fmla="*/ 276811 w 7472381"/>
              <a:gd name="connsiteY23" fmla="*/ 4825603 h 6886575"/>
              <a:gd name="connsiteX24" fmla="*/ 60055 w 7472381"/>
              <a:gd name="connsiteY24" fmla="*/ 4697016 h 6886575"/>
              <a:gd name="connsiteX25" fmla="*/ 6755 w 7472381"/>
              <a:gd name="connsiteY25" fmla="*/ 4622006 h 6886575"/>
              <a:gd name="connsiteX26" fmla="*/ 102696 w 7472381"/>
              <a:gd name="connsiteY26" fmla="*/ 4604146 h 6886575"/>
              <a:gd name="connsiteX27" fmla="*/ 397625 w 7472381"/>
              <a:gd name="connsiteY27" fmla="*/ 4632722 h 6886575"/>
              <a:gd name="connsiteX28" fmla="*/ 31628 w 7472381"/>
              <a:gd name="connsiteY28" fmla="*/ 4396978 h 6886575"/>
              <a:gd name="connsiteX29" fmla="*/ 305237 w 7472381"/>
              <a:gd name="connsiteY29" fmla="*/ 4432697 h 6886575"/>
              <a:gd name="connsiteX30" fmla="*/ 383412 w 7472381"/>
              <a:gd name="connsiteY30" fmla="*/ 4339828 h 6886575"/>
              <a:gd name="connsiteX31" fmla="*/ 511333 w 7472381"/>
              <a:gd name="connsiteY31" fmla="*/ 4189810 h 6886575"/>
              <a:gd name="connsiteX32" fmla="*/ 600167 w 7472381"/>
              <a:gd name="connsiteY32" fmla="*/ 4107656 h 6886575"/>
              <a:gd name="connsiteX33" fmla="*/ 635701 w 7472381"/>
              <a:gd name="connsiteY33" fmla="*/ 3843337 h 6886575"/>
              <a:gd name="connsiteX34" fmla="*/ 561080 w 7472381"/>
              <a:gd name="connsiteY34" fmla="*/ 3554015 h 6886575"/>
              <a:gd name="connsiteX35" fmla="*/ 354985 w 7472381"/>
              <a:gd name="connsiteY35" fmla="*/ 3407569 h 6886575"/>
              <a:gd name="connsiteX36" fmla="*/ 415392 w 7472381"/>
              <a:gd name="connsiteY36" fmla="*/ 3243263 h 6886575"/>
              <a:gd name="connsiteX37" fmla="*/ 852456 w 7472381"/>
              <a:gd name="connsiteY37" fmla="*/ 3343275 h 6886575"/>
              <a:gd name="connsiteX38" fmla="*/ 202190 w 7472381"/>
              <a:gd name="connsiteY38" fmla="*/ 2953940 h 6886575"/>
              <a:gd name="connsiteX39" fmla="*/ 312344 w 7472381"/>
              <a:gd name="connsiteY39" fmla="*/ 2936081 h 6886575"/>
              <a:gd name="connsiteX40" fmla="*/ 706768 w 7472381"/>
              <a:gd name="connsiteY40" fmla="*/ 2714625 h 6886575"/>
              <a:gd name="connsiteX41" fmla="*/ 728088 w 7472381"/>
              <a:gd name="connsiteY41" fmla="*/ 2703909 h 6886575"/>
              <a:gd name="connsiteX42" fmla="*/ 795602 w 7472381"/>
              <a:gd name="connsiteY42" fmla="*/ 2564606 h 6886575"/>
              <a:gd name="connsiteX43" fmla="*/ 1008804 w 7472381"/>
              <a:gd name="connsiteY43" fmla="*/ 2543175 h 6886575"/>
              <a:gd name="connsiteX44" fmla="*/ 1186473 w 7472381"/>
              <a:gd name="connsiteY44" fmla="*/ 2575322 h 6886575"/>
              <a:gd name="connsiteX45" fmla="*/ 1378355 w 7472381"/>
              <a:gd name="connsiteY45" fmla="*/ 2536031 h 6886575"/>
              <a:gd name="connsiteX46" fmla="*/ 1548916 w 7472381"/>
              <a:gd name="connsiteY46" fmla="*/ 2553891 h 6886575"/>
              <a:gd name="connsiteX47" fmla="*/ 1694604 w 7472381"/>
              <a:gd name="connsiteY47" fmla="*/ 2528888 h 6886575"/>
              <a:gd name="connsiteX48" fmla="*/ 1552469 w 7472381"/>
              <a:gd name="connsiteY48" fmla="*/ 2411015 h 6886575"/>
              <a:gd name="connsiteX49" fmla="*/ 1353481 w 7472381"/>
              <a:gd name="connsiteY49" fmla="*/ 2411015 h 6886575"/>
              <a:gd name="connsiteX50" fmla="*/ 1211346 w 7472381"/>
              <a:gd name="connsiteY50" fmla="*/ 2336007 h 6886575"/>
              <a:gd name="connsiteX51" fmla="*/ 1076318 w 7472381"/>
              <a:gd name="connsiteY51" fmla="*/ 2200275 h 6886575"/>
              <a:gd name="connsiteX52" fmla="*/ 600167 w 7472381"/>
              <a:gd name="connsiteY52" fmla="*/ 1982390 h 6886575"/>
              <a:gd name="connsiteX53" fmla="*/ 514886 w 7472381"/>
              <a:gd name="connsiteY53" fmla="*/ 1900238 h 6886575"/>
              <a:gd name="connsiteX54" fmla="*/ 1872273 w 7472381"/>
              <a:gd name="connsiteY54" fmla="*/ 2218135 h 6886575"/>
              <a:gd name="connsiteX55" fmla="*/ 1452975 w 7472381"/>
              <a:gd name="connsiteY55" fmla="*/ 2085975 h 6886575"/>
              <a:gd name="connsiteX56" fmla="*/ 1737245 w 7472381"/>
              <a:gd name="connsiteY56" fmla="*/ 2110978 h 6886575"/>
              <a:gd name="connsiteX57" fmla="*/ 1893593 w 7472381"/>
              <a:gd name="connsiteY57" fmla="*/ 2021681 h 6886575"/>
              <a:gd name="connsiteX58" fmla="*/ 1893593 w 7472381"/>
              <a:gd name="connsiteY58" fmla="*/ 1993106 h 6886575"/>
              <a:gd name="connsiteX59" fmla="*/ 1776332 w 7472381"/>
              <a:gd name="connsiteY59" fmla="*/ 1910953 h 6886575"/>
              <a:gd name="connsiteX60" fmla="*/ 1708818 w 7472381"/>
              <a:gd name="connsiteY60" fmla="*/ 1857375 h 6886575"/>
              <a:gd name="connsiteX61" fmla="*/ 1524043 w 7472381"/>
              <a:gd name="connsiteY61" fmla="*/ 1664493 h 6886575"/>
              <a:gd name="connsiteX62" fmla="*/ 1655517 w 7472381"/>
              <a:gd name="connsiteY62" fmla="*/ 1643062 h 6886575"/>
              <a:gd name="connsiteX63" fmla="*/ 1705264 w 7472381"/>
              <a:gd name="connsiteY63" fmla="*/ 1603772 h 6886575"/>
              <a:gd name="connsiteX64" fmla="*/ 1669731 w 7472381"/>
              <a:gd name="connsiteY64" fmla="*/ 1546622 h 6886575"/>
              <a:gd name="connsiteX65" fmla="*/ 1261093 w 7472381"/>
              <a:gd name="connsiteY65" fmla="*/ 1371600 h 6886575"/>
              <a:gd name="connsiteX66" fmla="*/ 1229113 w 7472381"/>
              <a:gd name="connsiteY66" fmla="*/ 1235869 h 6886575"/>
              <a:gd name="connsiteX67" fmla="*/ 1307287 w 7472381"/>
              <a:gd name="connsiteY67" fmla="*/ 1214437 h 6886575"/>
              <a:gd name="connsiteX68" fmla="*/ 1396121 w 7472381"/>
              <a:gd name="connsiteY68" fmla="*/ 1225153 h 6886575"/>
              <a:gd name="connsiteX69" fmla="*/ 1325054 w 7472381"/>
              <a:gd name="connsiteY69" fmla="*/ 1117997 h 6886575"/>
              <a:gd name="connsiteX70" fmla="*/ 1037231 w 7472381"/>
              <a:gd name="connsiteY70" fmla="*/ 1010841 h 6886575"/>
              <a:gd name="connsiteX71" fmla="*/ 983931 w 7472381"/>
              <a:gd name="connsiteY71" fmla="*/ 953690 h 6886575"/>
              <a:gd name="connsiteX72" fmla="*/ 1054998 w 7472381"/>
              <a:gd name="connsiteY72" fmla="*/ 925115 h 6886575"/>
              <a:gd name="connsiteX73" fmla="*/ 1108299 w 7472381"/>
              <a:gd name="connsiteY73" fmla="*/ 914400 h 6886575"/>
              <a:gd name="connsiteX74" fmla="*/ 6755 w 7472381"/>
              <a:gd name="connsiteY74" fmla="*/ 467915 h 6886575"/>
              <a:gd name="connsiteX75" fmla="*/ 255490 w 7472381"/>
              <a:gd name="connsiteY75" fmla="*/ 464344 h 6886575"/>
              <a:gd name="connsiteX76" fmla="*/ 500673 w 7472381"/>
              <a:gd name="connsiteY76" fmla="*/ 535781 h 6886575"/>
              <a:gd name="connsiteX77" fmla="*/ 760069 w 7472381"/>
              <a:gd name="connsiteY77" fmla="*/ 525066 h 6886575"/>
              <a:gd name="connsiteX78" fmla="*/ 1005251 w 7472381"/>
              <a:gd name="connsiteY78" fmla="*/ 560785 h 6886575"/>
              <a:gd name="connsiteX79" fmla="*/ 1218453 w 7472381"/>
              <a:gd name="connsiteY79" fmla="*/ 560785 h 6886575"/>
              <a:gd name="connsiteX80" fmla="*/ 1019464 w 7472381"/>
              <a:gd name="connsiteY80" fmla="*/ 507206 h 6886575"/>
              <a:gd name="connsiteX81" fmla="*/ 944844 w 7472381"/>
              <a:gd name="connsiteY81" fmla="*/ 417909 h 6886575"/>
              <a:gd name="connsiteX82" fmla="*/ 969717 w 7472381"/>
              <a:gd name="connsiteY82" fmla="*/ 335757 h 6886575"/>
              <a:gd name="connsiteX83" fmla="*/ 1051445 w 7472381"/>
              <a:gd name="connsiteY83" fmla="*/ 360759 h 6886575"/>
              <a:gd name="connsiteX84" fmla="*/ 1147386 w 7472381"/>
              <a:gd name="connsiteY84" fmla="*/ 453629 h 6886575"/>
              <a:gd name="connsiteX85" fmla="*/ 1168706 w 7472381"/>
              <a:gd name="connsiteY85" fmla="*/ 396478 h 6886575"/>
              <a:gd name="connsiteX86" fmla="*/ 1225560 w 7472381"/>
              <a:gd name="connsiteY86" fmla="*/ 353615 h 6886575"/>
              <a:gd name="connsiteX87" fmla="*/ 1552469 w 7472381"/>
              <a:gd name="connsiteY87" fmla="*/ 375047 h 6886575"/>
              <a:gd name="connsiteX88" fmla="*/ 1335714 w 7472381"/>
              <a:gd name="connsiteY88" fmla="*/ 192881 h 6886575"/>
              <a:gd name="connsiteX89" fmla="*/ 1197133 w 7472381"/>
              <a:gd name="connsiteY89" fmla="*/ 164306 h 6886575"/>
              <a:gd name="connsiteX90" fmla="*/ 1165153 w 7472381"/>
              <a:gd name="connsiteY90" fmla="*/ 89297 h 6886575"/>
              <a:gd name="connsiteX91" fmla="*/ 1229113 w 7472381"/>
              <a:gd name="connsiteY91" fmla="*/ 71437 h 6886575"/>
              <a:gd name="connsiteX92" fmla="*/ 1548916 w 7472381"/>
              <a:gd name="connsiteY92" fmla="*/ 135731 h 6886575"/>
              <a:gd name="connsiteX93" fmla="*/ 1602217 w 7472381"/>
              <a:gd name="connsiteY93" fmla="*/ 110728 h 6886575"/>
              <a:gd name="connsiteX94" fmla="*/ 1232666 w 7472381"/>
              <a:gd name="connsiteY94" fmla="*/ 0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7472381" h="6886575">
                <a:moveTo>
                  <a:pt x="1232666" y="0"/>
                </a:moveTo>
                <a:lnTo>
                  <a:pt x="7472381" y="0"/>
                </a:lnTo>
                <a:lnTo>
                  <a:pt x="7472381" y="814388"/>
                </a:lnTo>
                <a:lnTo>
                  <a:pt x="7472381" y="6411516"/>
                </a:lnTo>
                <a:lnTo>
                  <a:pt x="7472381" y="6886575"/>
                </a:lnTo>
                <a:lnTo>
                  <a:pt x="6992676" y="6886575"/>
                </a:lnTo>
                <a:lnTo>
                  <a:pt x="1946893" y="6886575"/>
                </a:lnTo>
                <a:cubicBezTo>
                  <a:pt x="1801205" y="6815137"/>
                  <a:pt x="1662624" y="6729412"/>
                  <a:pt x="1506276" y="6686550"/>
                </a:cubicBezTo>
                <a:cubicBezTo>
                  <a:pt x="1399675" y="6657975"/>
                  <a:pt x="1296627" y="6607969"/>
                  <a:pt x="1314394" y="6457949"/>
                </a:cubicBezTo>
                <a:cubicBezTo>
                  <a:pt x="1317947" y="6415087"/>
                  <a:pt x="1289520" y="6382941"/>
                  <a:pt x="1246880" y="6393656"/>
                </a:cubicBezTo>
                <a:cubicBezTo>
                  <a:pt x="1165153" y="6415087"/>
                  <a:pt x="1126065" y="6354365"/>
                  <a:pt x="1079872" y="6307931"/>
                </a:cubicBezTo>
                <a:cubicBezTo>
                  <a:pt x="998144" y="6225779"/>
                  <a:pt x="919970" y="6140052"/>
                  <a:pt x="788495" y="6125765"/>
                </a:cubicBezTo>
                <a:cubicBezTo>
                  <a:pt x="813369" y="6061471"/>
                  <a:pt x="856009" y="6068615"/>
                  <a:pt x="895097" y="6082903"/>
                </a:cubicBezTo>
                <a:cubicBezTo>
                  <a:pt x="998144" y="6118622"/>
                  <a:pt x="1101192" y="6157912"/>
                  <a:pt x="1204239" y="6193631"/>
                </a:cubicBezTo>
                <a:cubicBezTo>
                  <a:pt x="1271754" y="6215062"/>
                  <a:pt x="1339267" y="6247209"/>
                  <a:pt x="1428102" y="6222206"/>
                </a:cubicBezTo>
                <a:cubicBezTo>
                  <a:pt x="1349928" y="6093619"/>
                  <a:pt x="1218453" y="6068615"/>
                  <a:pt x="1111852" y="6029325"/>
                </a:cubicBezTo>
                <a:cubicBezTo>
                  <a:pt x="980377" y="5979319"/>
                  <a:pt x="902203" y="5886450"/>
                  <a:pt x="806262" y="5779294"/>
                </a:cubicBezTo>
                <a:cubicBezTo>
                  <a:pt x="902203" y="5750719"/>
                  <a:pt x="962610" y="5829300"/>
                  <a:pt x="1040785" y="5825728"/>
                </a:cubicBezTo>
                <a:cubicBezTo>
                  <a:pt x="1044338" y="5815012"/>
                  <a:pt x="1051445" y="5793581"/>
                  <a:pt x="1051445" y="5793581"/>
                </a:cubicBezTo>
                <a:cubicBezTo>
                  <a:pt x="923523" y="5736431"/>
                  <a:pt x="866670" y="5629275"/>
                  <a:pt x="845349" y="5497115"/>
                </a:cubicBezTo>
                <a:cubicBezTo>
                  <a:pt x="838243" y="5429250"/>
                  <a:pt x="792049" y="5407819"/>
                  <a:pt x="745855" y="5375672"/>
                </a:cubicBezTo>
                <a:cubicBezTo>
                  <a:pt x="589507" y="5264943"/>
                  <a:pt x="422499" y="5164931"/>
                  <a:pt x="291024" y="5014913"/>
                </a:cubicBezTo>
                <a:cubicBezTo>
                  <a:pt x="443819" y="5032771"/>
                  <a:pt x="564633" y="5132784"/>
                  <a:pt x="724535" y="5175647"/>
                </a:cubicBezTo>
                <a:cubicBezTo>
                  <a:pt x="596614" y="5011340"/>
                  <a:pt x="429605" y="4925615"/>
                  <a:pt x="276811" y="4825603"/>
                </a:cubicBezTo>
                <a:cubicBezTo>
                  <a:pt x="205743" y="4779169"/>
                  <a:pt x="141783" y="4722018"/>
                  <a:pt x="60055" y="4697016"/>
                </a:cubicBezTo>
                <a:cubicBezTo>
                  <a:pt x="31628" y="4689872"/>
                  <a:pt x="-18119" y="4672013"/>
                  <a:pt x="6755" y="4622006"/>
                </a:cubicBezTo>
                <a:cubicBezTo>
                  <a:pt x="28075" y="4579144"/>
                  <a:pt x="67162" y="4593432"/>
                  <a:pt x="102696" y="4604146"/>
                </a:cubicBezTo>
                <a:cubicBezTo>
                  <a:pt x="187976" y="4632722"/>
                  <a:pt x="280364" y="4632722"/>
                  <a:pt x="397625" y="4632722"/>
                </a:cubicBezTo>
                <a:cubicBezTo>
                  <a:pt x="298131" y="4496990"/>
                  <a:pt x="116909" y="4539853"/>
                  <a:pt x="31628" y="4396978"/>
                </a:cubicBezTo>
                <a:cubicBezTo>
                  <a:pt x="138229" y="4371976"/>
                  <a:pt x="219957" y="4421982"/>
                  <a:pt x="305237" y="4432697"/>
                </a:cubicBezTo>
                <a:cubicBezTo>
                  <a:pt x="383412" y="4443413"/>
                  <a:pt x="401178" y="4418409"/>
                  <a:pt x="383412" y="4339828"/>
                </a:cubicBezTo>
                <a:cubicBezTo>
                  <a:pt x="354985" y="4218385"/>
                  <a:pt x="397625" y="4157662"/>
                  <a:pt x="511333" y="4189810"/>
                </a:cubicBezTo>
                <a:cubicBezTo>
                  <a:pt x="617934" y="4221956"/>
                  <a:pt x="628594" y="4175522"/>
                  <a:pt x="600167" y="4107656"/>
                </a:cubicBezTo>
                <a:cubicBezTo>
                  <a:pt x="557527" y="4007644"/>
                  <a:pt x="603720" y="3929063"/>
                  <a:pt x="635701" y="3843337"/>
                </a:cubicBezTo>
                <a:cubicBezTo>
                  <a:pt x="685448" y="3714750"/>
                  <a:pt x="664128" y="3650456"/>
                  <a:pt x="561080" y="3554015"/>
                </a:cubicBezTo>
                <a:cubicBezTo>
                  <a:pt x="500673" y="3500438"/>
                  <a:pt x="440265" y="3454003"/>
                  <a:pt x="354985" y="3407569"/>
                </a:cubicBezTo>
                <a:cubicBezTo>
                  <a:pt x="550420" y="3382565"/>
                  <a:pt x="347878" y="3296841"/>
                  <a:pt x="415392" y="3243263"/>
                </a:cubicBezTo>
                <a:cubicBezTo>
                  <a:pt x="553973" y="3221831"/>
                  <a:pt x="664128" y="3393282"/>
                  <a:pt x="852456" y="3343275"/>
                </a:cubicBezTo>
                <a:cubicBezTo>
                  <a:pt x="625041" y="3196828"/>
                  <a:pt x="369198" y="3150393"/>
                  <a:pt x="202190" y="2953940"/>
                </a:cubicBezTo>
                <a:cubicBezTo>
                  <a:pt x="241277" y="2911078"/>
                  <a:pt x="280364" y="2953940"/>
                  <a:pt x="312344" y="2936081"/>
                </a:cubicBezTo>
                <a:cubicBezTo>
                  <a:pt x="312344" y="2925365"/>
                  <a:pt x="685448" y="2993232"/>
                  <a:pt x="706768" y="2714625"/>
                </a:cubicBezTo>
                <a:cubicBezTo>
                  <a:pt x="713875" y="2714625"/>
                  <a:pt x="720982" y="2714625"/>
                  <a:pt x="728088" y="2703909"/>
                </a:cubicBezTo>
                <a:cubicBezTo>
                  <a:pt x="767175" y="2664619"/>
                  <a:pt x="731642" y="2571750"/>
                  <a:pt x="795602" y="2564606"/>
                </a:cubicBezTo>
                <a:cubicBezTo>
                  <a:pt x="866670" y="2557462"/>
                  <a:pt x="934184" y="2525315"/>
                  <a:pt x="1008804" y="2543175"/>
                </a:cubicBezTo>
                <a:cubicBezTo>
                  <a:pt x="1065658" y="2557462"/>
                  <a:pt x="1126065" y="2575322"/>
                  <a:pt x="1186473" y="2575322"/>
                </a:cubicBezTo>
                <a:cubicBezTo>
                  <a:pt x="1250433" y="2575322"/>
                  <a:pt x="1339267" y="2696766"/>
                  <a:pt x="1378355" y="2536031"/>
                </a:cubicBezTo>
                <a:cubicBezTo>
                  <a:pt x="1378355" y="2528888"/>
                  <a:pt x="1488509" y="2546747"/>
                  <a:pt x="1548916" y="2553891"/>
                </a:cubicBezTo>
                <a:cubicBezTo>
                  <a:pt x="1598663" y="2561035"/>
                  <a:pt x="1659071" y="2593181"/>
                  <a:pt x="1694604" y="2528888"/>
                </a:cubicBezTo>
                <a:cubicBezTo>
                  <a:pt x="1712371" y="2489596"/>
                  <a:pt x="1627090" y="2418159"/>
                  <a:pt x="1552469" y="2411015"/>
                </a:cubicBezTo>
                <a:cubicBezTo>
                  <a:pt x="1484956" y="2403872"/>
                  <a:pt x="1417442" y="2396728"/>
                  <a:pt x="1353481" y="2411015"/>
                </a:cubicBezTo>
                <a:cubicBezTo>
                  <a:pt x="1275307" y="2428875"/>
                  <a:pt x="1232666" y="2400300"/>
                  <a:pt x="1211346" y="2336007"/>
                </a:cubicBezTo>
                <a:cubicBezTo>
                  <a:pt x="1186473" y="2268141"/>
                  <a:pt x="1140279" y="2232422"/>
                  <a:pt x="1076318" y="2200275"/>
                </a:cubicBezTo>
                <a:cubicBezTo>
                  <a:pt x="919970" y="2121694"/>
                  <a:pt x="770729" y="2028825"/>
                  <a:pt x="600167" y="1982390"/>
                </a:cubicBezTo>
                <a:cubicBezTo>
                  <a:pt x="568187" y="1975246"/>
                  <a:pt x="529100" y="1960959"/>
                  <a:pt x="514886" y="1900238"/>
                </a:cubicBezTo>
                <a:cubicBezTo>
                  <a:pt x="976824" y="1993106"/>
                  <a:pt x="1396121" y="2232422"/>
                  <a:pt x="1872273" y="2218135"/>
                </a:cubicBezTo>
                <a:cubicBezTo>
                  <a:pt x="1744351" y="2143125"/>
                  <a:pt x="1591557" y="2139554"/>
                  <a:pt x="1452975" y="2085975"/>
                </a:cubicBezTo>
                <a:cubicBezTo>
                  <a:pt x="1552469" y="2046685"/>
                  <a:pt x="1644857" y="2089547"/>
                  <a:pt x="1737245" y="2110978"/>
                </a:cubicBezTo>
                <a:cubicBezTo>
                  <a:pt x="1815419" y="2128837"/>
                  <a:pt x="1886486" y="2132410"/>
                  <a:pt x="1893593" y="2021681"/>
                </a:cubicBezTo>
                <a:cubicBezTo>
                  <a:pt x="1893593" y="2010965"/>
                  <a:pt x="1893593" y="2003821"/>
                  <a:pt x="1893593" y="1993106"/>
                </a:cubicBezTo>
                <a:cubicBezTo>
                  <a:pt x="1865166" y="1946672"/>
                  <a:pt x="1826079" y="1925240"/>
                  <a:pt x="1776332" y="1910953"/>
                </a:cubicBezTo>
                <a:cubicBezTo>
                  <a:pt x="1747905" y="1903809"/>
                  <a:pt x="1708818" y="1889522"/>
                  <a:pt x="1708818" y="1857375"/>
                </a:cubicBezTo>
                <a:cubicBezTo>
                  <a:pt x="1712371" y="1735931"/>
                  <a:pt x="1616430" y="1700212"/>
                  <a:pt x="1524043" y="1664493"/>
                </a:cubicBezTo>
                <a:cubicBezTo>
                  <a:pt x="1573790" y="1603772"/>
                  <a:pt x="1616430" y="1646635"/>
                  <a:pt x="1655517" y="1643062"/>
                </a:cubicBezTo>
                <a:cubicBezTo>
                  <a:pt x="1680391" y="1639491"/>
                  <a:pt x="1705264" y="1635919"/>
                  <a:pt x="1705264" y="1603772"/>
                </a:cubicBezTo>
                <a:cubicBezTo>
                  <a:pt x="1705264" y="1578769"/>
                  <a:pt x="1694604" y="1546622"/>
                  <a:pt x="1669731" y="1546622"/>
                </a:cubicBezTo>
                <a:cubicBezTo>
                  <a:pt x="1513383" y="1543050"/>
                  <a:pt x="1424548" y="1371600"/>
                  <a:pt x="1261093" y="1371600"/>
                </a:cubicBezTo>
                <a:cubicBezTo>
                  <a:pt x="1161599" y="1371600"/>
                  <a:pt x="1310841" y="1275159"/>
                  <a:pt x="1229113" y="1235869"/>
                </a:cubicBezTo>
                <a:cubicBezTo>
                  <a:pt x="1211346" y="1225153"/>
                  <a:pt x="1278860" y="1210866"/>
                  <a:pt x="1307287" y="1214437"/>
                </a:cubicBezTo>
                <a:cubicBezTo>
                  <a:pt x="1335714" y="1218009"/>
                  <a:pt x="1360588" y="1243013"/>
                  <a:pt x="1396121" y="1225153"/>
                </a:cubicBezTo>
                <a:cubicBezTo>
                  <a:pt x="1413888" y="1160860"/>
                  <a:pt x="1367694" y="1135856"/>
                  <a:pt x="1325054" y="1117997"/>
                </a:cubicBezTo>
                <a:cubicBezTo>
                  <a:pt x="1232666" y="1075135"/>
                  <a:pt x="1140279" y="1025129"/>
                  <a:pt x="1037231" y="1010841"/>
                </a:cubicBezTo>
                <a:cubicBezTo>
                  <a:pt x="1001698" y="1007269"/>
                  <a:pt x="980377" y="989409"/>
                  <a:pt x="983931" y="953690"/>
                </a:cubicBezTo>
                <a:cubicBezTo>
                  <a:pt x="991037" y="907256"/>
                  <a:pt x="1026571" y="921544"/>
                  <a:pt x="1054998" y="925115"/>
                </a:cubicBezTo>
                <a:cubicBezTo>
                  <a:pt x="1072765" y="928688"/>
                  <a:pt x="1090532" y="939403"/>
                  <a:pt x="1108299" y="914400"/>
                </a:cubicBezTo>
                <a:cubicBezTo>
                  <a:pt x="692555" y="660797"/>
                  <a:pt x="472246" y="675085"/>
                  <a:pt x="6755" y="467915"/>
                </a:cubicBezTo>
                <a:cubicBezTo>
                  <a:pt x="109802" y="428625"/>
                  <a:pt x="184423" y="457200"/>
                  <a:pt x="255490" y="464344"/>
                </a:cubicBezTo>
                <a:cubicBezTo>
                  <a:pt x="433159" y="482203"/>
                  <a:pt x="323004" y="514350"/>
                  <a:pt x="500673" y="535781"/>
                </a:cubicBezTo>
                <a:cubicBezTo>
                  <a:pt x="585954" y="546497"/>
                  <a:pt x="664128" y="582216"/>
                  <a:pt x="760069" y="525066"/>
                </a:cubicBezTo>
                <a:cubicBezTo>
                  <a:pt x="824029" y="485775"/>
                  <a:pt x="927077" y="528637"/>
                  <a:pt x="1005251" y="560785"/>
                </a:cubicBezTo>
                <a:cubicBezTo>
                  <a:pt x="1069212" y="589360"/>
                  <a:pt x="1133172" y="596503"/>
                  <a:pt x="1218453" y="560785"/>
                </a:cubicBezTo>
                <a:cubicBezTo>
                  <a:pt x="1140279" y="539354"/>
                  <a:pt x="1079872" y="521494"/>
                  <a:pt x="1019464" y="507206"/>
                </a:cubicBezTo>
                <a:cubicBezTo>
                  <a:pt x="969717" y="496491"/>
                  <a:pt x="941290" y="471488"/>
                  <a:pt x="944844" y="417909"/>
                </a:cubicBezTo>
                <a:cubicBezTo>
                  <a:pt x="944844" y="389334"/>
                  <a:pt x="934184" y="350044"/>
                  <a:pt x="969717" y="335757"/>
                </a:cubicBezTo>
                <a:cubicBezTo>
                  <a:pt x="998144" y="321469"/>
                  <a:pt x="1037231" y="335757"/>
                  <a:pt x="1051445" y="360759"/>
                </a:cubicBezTo>
                <a:cubicBezTo>
                  <a:pt x="1069212" y="407194"/>
                  <a:pt x="1086978" y="450056"/>
                  <a:pt x="1147386" y="453629"/>
                </a:cubicBezTo>
                <a:cubicBezTo>
                  <a:pt x="1229113" y="460771"/>
                  <a:pt x="1182919" y="432197"/>
                  <a:pt x="1168706" y="396478"/>
                </a:cubicBezTo>
                <a:cubicBezTo>
                  <a:pt x="1154492" y="357188"/>
                  <a:pt x="1197133" y="346472"/>
                  <a:pt x="1225560" y="353615"/>
                </a:cubicBezTo>
                <a:cubicBezTo>
                  <a:pt x="1332161" y="385763"/>
                  <a:pt x="1442315" y="328613"/>
                  <a:pt x="1552469" y="375047"/>
                </a:cubicBezTo>
                <a:cubicBezTo>
                  <a:pt x="1524043" y="260747"/>
                  <a:pt x="1463635" y="210741"/>
                  <a:pt x="1335714" y="192881"/>
                </a:cubicBezTo>
                <a:cubicBezTo>
                  <a:pt x="1289520" y="189310"/>
                  <a:pt x="1239773" y="196453"/>
                  <a:pt x="1197133" y="164306"/>
                </a:cubicBezTo>
                <a:cubicBezTo>
                  <a:pt x="1172259" y="146447"/>
                  <a:pt x="1147386" y="125016"/>
                  <a:pt x="1165153" y="89297"/>
                </a:cubicBezTo>
                <a:cubicBezTo>
                  <a:pt x="1175813" y="64294"/>
                  <a:pt x="1204239" y="64294"/>
                  <a:pt x="1229113" y="71437"/>
                </a:cubicBezTo>
                <a:cubicBezTo>
                  <a:pt x="1332161" y="110728"/>
                  <a:pt x="1442315" y="121444"/>
                  <a:pt x="1548916" y="135731"/>
                </a:cubicBezTo>
                <a:cubicBezTo>
                  <a:pt x="1566683" y="139303"/>
                  <a:pt x="1584450" y="146447"/>
                  <a:pt x="1602217" y="110728"/>
                </a:cubicBezTo>
                <a:cubicBezTo>
                  <a:pt x="1477849" y="78581"/>
                  <a:pt x="1357034" y="35719"/>
                  <a:pt x="1232666" y="0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6AD042-DE90-4088-8A07-B9A64C2CE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40080"/>
            <a:ext cx="3886200" cy="295351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2FFC98-62A0-445A-BEDA-785BE925A1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59168" y="640080"/>
            <a:ext cx="4489704" cy="5596128"/>
          </a:xfrm>
        </p:spPr>
        <p:txBody>
          <a:bodyPr anchor="ctr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4D7827-8489-4EE4-88EE-16685FE6DE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776472"/>
            <a:ext cx="3886200" cy="246888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33534F-EA91-4A50-B0F6-10D689E458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6A247-2C9F-4CF0-81C2-56DAB69B5F34}" type="datetime1">
              <a:rPr lang="en-US" altLang="zh-TW" smtClean="0"/>
              <a:t>11/8/2021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20F3F7-8B4B-4015-AA9C-109D05B2F1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0B6EE2-78A1-4D01-87BE-A1487FBD2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705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8615C6B-1C98-4B1C-AB4B-1E1898E59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8DFF97-B7FD-47F9-BC7F-DD4B4C5EA2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831D22-079E-43E3-86A4-BA12DB888C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B05201-CCEE-4E55-BD49-956FF079B4A7}" type="datetime1">
              <a:rPr lang="en-US" altLang="zh-TW" smtClean="0"/>
              <a:t>11/8/2021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4C30A2-140B-4A5D-BEEC-C1314AF1F3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71BA8F-7826-496D-91F8-B3ECDF34DA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3319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1" r:id="rId2"/>
    <p:sldLayoutId id="2147483670" r:id="rId3"/>
    <p:sldLayoutId id="2147483669" r:id="rId4"/>
    <p:sldLayoutId id="2147483668" r:id="rId5"/>
    <p:sldLayoutId id="2147483667" r:id="rId6"/>
    <p:sldLayoutId id="2147483666" r:id="rId7"/>
    <p:sldLayoutId id="2147483665" r:id="rId8"/>
    <p:sldLayoutId id="2147483664" r:id="rId9"/>
    <p:sldLayoutId id="2147483663" r:id="rId10"/>
    <p:sldLayoutId id="2147483661" r:id="rId11"/>
    <p:sldLayoutId id="2147483662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i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16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lib.tku.edu.tw/" TargetMode="Externa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hyperlink" Target="https://youtu.be/v-M16HrTbWQ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hyperlink" Target="https://uco-network.primo.exlibrisgroup.com/discovery/search?vid=886UCO_TKU:886TKU_INST" TargetMode="Externa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0.xml"/><Relationship Id="rId3" Type="http://schemas.openxmlformats.org/officeDocument/2006/relationships/diagramLayout" Target="../diagrams/layout9.xml"/><Relationship Id="rId7" Type="http://schemas.openxmlformats.org/officeDocument/2006/relationships/diagramData" Target="../diagrams/data10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9.xml"/><Relationship Id="rId11" Type="http://schemas.microsoft.com/office/2007/relationships/diagramDrawing" Target="../diagrams/drawing10.xml"/><Relationship Id="rId5" Type="http://schemas.openxmlformats.org/officeDocument/2006/relationships/diagramColors" Target="../diagrams/colors9.xml"/><Relationship Id="rId10" Type="http://schemas.openxmlformats.org/officeDocument/2006/relationships/diagramColors" Target="../diagrams/colors10.xml"/><Relationship Id="rId4" Type="http://schemas.openxmlformats.org/officeDocument/2006/relationships/diagramQuickStyle" Target="../diagrams/quickStyle9.xml"/><Relationship Id="rId9" Type="http://schemas.openxmlformats.org/officeDocument/2006/relationships/diagramQuickStyle" Target="../diagrams/quickStyle10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hyperlink" Target="https://forms.office.com/r/CDXj46E1Cz" TargetMode="Externa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lib.tku.edu.tw/zh_tw/services/service1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microsoft.com/office/2007/relationships/hdphoto" Target="../media/hdphoto1.wdp"/><Relationship Id="rId7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8.png"/><Relationship Id="rId7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microsoft.com/office/2007/relationships/hdphoto" Target="../media/hdphoto3.wdp"/><Relationship Id="rId10" Type="http://schemas.openxmlformats.org/officeDocument/2006/relationships/image" Target="../media/image12.png"/><Relationship Id="rId4" Type="http://schemas.openxmlformats.org/officeDocument/2006/relationships/image" Target="../media/image9.png"/><Relationship Id="rId9" Type="http://schemas.microsoft.com/office/2007/relationships/hdphoto" Target="../media/hdphoto5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8">
            <a:extLst>
              <a:ext uri="{FF2B5EF4-FFF2-40B4-BE49-F238E27FC236}">
                <a16:creationId xmlns:a16="http://schemas.microsoft.com/office/drawing/2014/main" id="{E2CFBC99-FB8F-41F7-A81D-A5288D688D7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3">
            <a:extLst>
              <a:ext uri="{FF2B5EF4-FFF2-40B4-BE49-F238E27FC236}">
                <a16:creationId xmlns:a16="http://schemas.microsoft.com/office/drawing/2014/main" id="{A9D8F53A-4B8F-496F-BC86-E2DC26FD184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25"/>
          <a:stretch/>
        </p:blipFill>
        <p:spPr>
          <a:xfrm>
            <a:off x="20" y="10"/>
            <a:ext cx="12188932" cy="6857990"/>
          </a:xfrm>
          <a:prstGeom prst="rect">
            <a:avLst/>
          </a:prstGeom>
        </p:spPr>
      </p:pic>
      <p:sp>
        <p:nvSpPr>
          <p:cNvPr id="27" name="Rectangle 10">
            <a:extLst>
              <a:ext uri="{FF2B5EF4-FFF2-40B4-BE49-F238E27FC236}">
                <a16:creationId xmlns:a16="http://schemas.microsoft.com/office/drawing/2014/main" id="{1EF86BFA-9133-4F6B-98BE-1CBB87EB62F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307" y="3666683"/>
            <a:ext cx="12188952" cy="3191317"/>
          </a:xfrm>
          <a:prstGeom prst="rect">
            <a:avLst/>
          </a:prstGeom>
          <a:gradFill>
            <a:gsLst>
              <a:gs pos="42000">
                <a:schemeClr val="bg1">
                  <a:alpha val="23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36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752FD7-76EF-4EBF-8807-5A08A9C8EA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5999" y="3834174"/>
            <a:ext cx="5257800" cy="1701570"/>
          </a:xfrm>
        </p:spPr>
        <p:txBody>
          <a:bodyPr anchor="b">
            <a:normAutofit/>
          </a:bodyPr>
          <a:lstStyle/>
          <a:p>
            <a:r>
              <a:rPr lang="zh-TW" altLang="en-US" sz="4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關於</a:t>
            </a:r>
            <a:r>
              <a:rPr lang="zh-TW" altLang="en-US" sz="4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「</a:t>
            </a:r>
            <a:r>
              <a:rPr lang="zh-TW" altLang="en-US" sz="4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圖書館</a:t>
            </a:r>
            <a:r>
              <a:rPr lang="zh-TW" altLang="en-US" sz="4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」</a:t>
            </a:r>
            <a:r>
              <a:rPr lang="zh-TW" altLang="en-US" sz="4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，我想說的其實是</a:t>
            </a:r>
            <a:r>
              <a:rPr lang="en-US" altLang="zh-TW" sz="4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…..</a:t>
            </a:r>
            <a:endParaRPr lang="tr-TR" sz="4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4C8D8C1-1062-49B2-BB56-D9F8E5DA6E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6000" y="5592499"/>
            <a:ext cx="5147960" cy="646785"/>
          </a:xfrm>
        </p:spPr>
        <p:txBody>
          <a:bodyPr>
            <a:normAutofit fontScale="85000" lnSpcReduction="20000"/>
          </a:bodyPr>
          <a:lstStyle/>
          <a:p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淡江大學覺生紀念圖書館參考組</a:t>
            </a:r>
            <a:endParaRPr lang="en-US" altLang="zh-TW" sz="20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吳理莉</a:t>
            </a:r>
            <a:endParaRPr lang="tr-TR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2628684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6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蒐集資料的方法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找查達人都這樣做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216171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資訊素養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Big 6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11</a:t>
            </a:fld>
            <a:endParaRPr lang="en-US"/>
          </a:p>
        </p:txBody>
      </p:sp>
      <p:grpSp>
        <p:nvGrpSpPr>
          <p:cNvPr id="23" name="群組 22"/>
          <p:cNvGrpSpPr/>
          <p:nvPr/>
        </p:nvGrpSpPr>
        <p:grpSpPr>
          <a:xfrm>
            <a:off x="5141166" y="1228038"/>
            <a:ext cx="5687007" cy="4964729"/>
            <a:chOff x="4945224" y="854813"/>
            <a:chExt cx="5687007" cy="4964729"/>
          </a:xfrm>
        </p:grpSpPr>
        <p:grpSp>
          <p:nvGrpSpPr>
            <p:cNvPr id="22" name="群組 21"/>
            <p:cNvGrpSpPr/>
            <p:nvPr/>
          </p:nvGrpSpPr>
          <p:grpSpPr>
            <a:xfrm>
              <a:off x="4945224" y="854813"/>
              <a:ext cx="5687007" cy="4964729"/>
              <a:chOff x="4945224" y="854813"/>
              <a:chExt cx="5687007" cy="4964729"/>
            </a:xfrm>
          </p:grpSpPr>
          <p:sp>
            <p:nvSpPr>
              <p:cNvPr id="12" name="橢圓 11"/>
              <p:cNvSpPr/>
              <p:nvPr/>
            </p:nvSpPr>
            <p:spPr>
              <a:xfrm>
                <a:off x="5817636" y="1470654"/>
                <a:ext cx="3956180" cy="3829283"/>
              </a:xfrm>
              <a:prstGeom prst="ellipse">
                <a:avLst/>
              </a:prstGeom>
              <a:noFill/>
              <a:ln w="60325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13" name="圓角矩形 12"/>
              <p:cNvSpPr/>
              <p:nvPr/>
            </p:nvSpPr>
            <p:spPr>
              <a:xfrm>
                <a:off x="6993293" y="854813"/>
                <a:ext cx="1819469" cy="1138335"/>
              </a:xfrm>
              <a:prstGeom prst="roundRect">
                <a:avLst/>
              </a:prstGeom>
              <a:solidFill>
                <a:schemeClr val="accent1"/>
              </a:solidFill>
              <a:ln w="25400">
                <a:solidFill>
                  <a:schemeClr val="accent6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dirty="0" smtClean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1</a:t>
                </a:r>
                <a:r>
                  <a:rPr lang="zh-TW" altLang="en-US" dirty="0" smtClean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、界定問題</a:t>
                </a:r>
                <a:endParaRPr lang="en-US" altLang="zh-TW" dirty="0" smtClean="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  <a:p>
                <a:pPr marL="285750" indent="-285750" algn="ctr">
                  <a:buFont typeface="Arial" panose="020B0604020202020204" pitchFamily="34" charset="0"/>
                  <a:buChar char="•"/>
                </a:pPr>
                <a:r>
                  <a:rPr lang="zh-TW" altLang="en-US" sz="16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定義問題所在</a:t>
                </a:r>
              </a:p>
              <a:p>
                <a:pPr marL="285750" lvl="1" indent="-285750" algn="ctr">
                  <a:buFont typeface="Arial" panose="020B0604020202020204" pitchFamily="34" charset="0"/>
                  <a:buChar char="•"/>
                </a:pPr>
                <a:r>
                  <a:rPr lang="zh-TW" altLang="en-US" sz="16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確定所需</a:t>
                </a:r>
                <a:r>
                  <a:rPr lang="zh-TW" altLang="en-US" sz="1600" dirty="0" smtClean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資訊</a:t>
                </a:r>
                <a:endParaRPr lang="zh-TW" altLang="en-US" sz="1600" dirty="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14" name="圓角矩形 13"/>
              <p:cNvSpPr/>
              <p:nvPr/>
            </p:nvSpPr>
            <p:spPr>
              <a:xfrm>
                <a:off x="8812761" y="2090279"/>
                <a:ext cx="1819469" cy="1138335"/>
              </a:xfrm>
              <a:prstGeom prst="roundRect">
                <a:avLst/>
              </a:prstGeom>
              <a:ln w="25400">
                <a:solidFill>
                  <a:schemeClr val="accent6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dirty="0" smtClean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2</a:t>
                </a:r>
                <a:r>
                  <a:rPr lang="zh-TW" altLang="en-US" dirty="0" smtClean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、擬訂策略</a:t>
                </a:r>
                <a:endParaRPr lang="en-US" altLang="zh-TW" dirty="0" smtClean="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  <a:p>
                <a:pPr marL="285750" lvl="1" indent="-285750" algn="ctr">
                  <a:buFont typeface="Arial" panose="020B0604020202020204" pitchFamily="34" charset="0"/>
                  <a:buChar char="•"/>
                </a:pPr>
                <a:r>
                  <a:rPr lang="zh-TW" altLang="en-US" sz="16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確定資源範圍</a:t>
                </a:r>
              </a:p>
              <a:p>
                <a:pPr marL="285750" indent="-285750" algn="ctr">
                  <a:buFont typeface="Arial" panose="020B0604020202020204" pitchFamily="34" charset="0"/>
                  <a:buChar char="•"/>
                </a:pPr>
                <a:r>
                  <a:rPr lang="zh-TW" altLang="en-US" sz="16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列出優先</a:t>
                </a:r>
                <a:r>
                  <a:rPr lang="zh-TW" altLang="en-US" sz="1600" dirty="0" smtClean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順序</a:t>
                </a:r>
                <a:endParaRPr lang="zh-TW" altLang="en-US" sz="1600" dirty="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15" name="圓角矩形 14"/>
              <p:cNvSpPr/>
              <p:nvPr/>
            </p:nvSpPr>
            <p:spPr>
              <a:xfrm>
                <a:off x="8812762" y="3549606"/>
                <a:ext cx="1819469" cy="1138335"/>
              </a:xfrm>
              <a:prstGeom prst="roundRect">
                <a:avLst/>
              </a:prstGeom>
              <a:ln w="25400">
                <a:solidFill>
                  <a:schemeClr val="accent6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dirty="0" smtClean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3</a:t>
                </a:r>
                <a:r>
                  <a:rPr lang="zh-TW" altLang="en-US" dirty="0" smtClean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、取得資訊</a:t>
                </a:r>
                <a:endParaRPr lang="en-US" altLang="zh-TW" dirty="0" smtClean="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  <a:p>
                <a:pPr marL="285750" indent="-285750" algn="ctr">
                  <a:buFont typeface="Arial" panose="020B0604020202020204" pitchFamily="34" charset="0"/>
                  <a:buChar char="•"/>
                </a:pPr>
                <a:r>
                  <a:rPr lang="zh-TW" altLang="en-US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找到資源</a:t>
                </a:r>
              </a:p>
              <a:p>
                <a:pPr marL="285750" indent="-285750" algn="ctr">
                  <a:buFont typeface="Arial" panose="020B0604020202020204" pitchFamily="34" charset="0"/>
                  <a:buChar char="•"/>
                </a:pPr>
                <a:r>
                  <a:rPr lang="zh-TW" altLang="en-US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取得</a:t>
                </a:r>
                <a:r>
                  <a:rPr lang="zh-TW" altLang="en-US" dirty="0" smtClean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資訊</a:t>
                </a:r>
                <a:endParaRPr lang="zh-TW" altLang="en-US" dirty="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16" name="圓角矩形 15"/>
              <p:cNvSpPr/>
              <p:nvPr/>
            </p:nvSpPr>
            <p:spPr>
              <a:xfrm>
                <a:off x="6885991" y="4681207"/>
                <a:ext cx="1819469" cy="1138335"/>
              </a:xfrm>
              <a:prstGeom prst="roundRect">
                <a:avLst/>
              </a:prstGeom>
              <a:ln w="25400">
                <a:solidFill>
                  <a:schemeClr val="accent6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dirty="0" smtClean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4</a:t>
                </a:r>
                <a:r>
                  <a:rPr lang="zh-TW" altLang="en-US" dirty="0" smtClean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、利用資訊</a:t>
                </a:r>
                <a:endParaRPr lang="en-US" altLang="zh-TW" dirty="0" smtClean="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  <a:p>
                <a:pPr marL="285750" indent="-285750" algn="ctr">
                  <a:buFont typeface="Arial" panose="020B0604020202020204" pitchFamily="34" charset="0"/>
                  <a:buChar char="•"/>
                </a:pPr>
                <a:r>
                  <a:rPr lang="zh-TW" altLang="en-US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閱讀資訊</a:t>
                </a:r>
              </a:p>
              <a:p>
                <a:pPr marL="285750" lvl="1" indent="-285750" algn="ctr">
                  <a:buFont typeface="Arial" panose="020B0604020202020204" pitchFamily="34" charset="0"/>
                  <a:buChar char="•"/>
                </a:pPr>
                <a:r>
                  <a:rPr lang="zh-TW" altLang="en-US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摘要</a:t>
                </a:r>
                <a:r>
                  <a:rPr lang="zh-TW" altLang="en-US" dirty="0" smtClean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資訊</a:t>
                </a:r>
                <a:endParaRPr lang="zh-TW" altLang="en-US" dirty="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17" name="圓角矩形 16"/>
              <p:cNvSpPr/>
              <p:nvPr/>
            </p:nvSpPr>
            <p:spPr>
              <a:xfrm>
                <a:off x="4945225" y="2065350"/>
                <a:ext cx="1819469" cy="1138335"/>
              </a:xfrm>
              <a:prstGeom prst="roundRect">
                <a:avLst/>
              </a:prstGeom>
              <a:ln w="25400">
                <a:solidFill>
                  <a:schemeClr val="accent6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dirty="0" smtClean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6</a:t>
                </a:r>
                <a:r>
                  <a:rPr lang="zh-TW" altLang="en-US" dirty="0" smtClean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、評鑑結果</a:t>
                </a:r>
                <a:endParaRPr lang="en-US" altLang="zh-TW" dirty="0" smtClean="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  <a:p>
                <a:pPr marL="285750" indent="-285750" algn="ctr">
                  <a:buFont typeface="Arial" panose="020B0604020202020204" pitchFamily="34" charset="0"/>
                  <a:buChar char="•"/>
                </a:pPr>
                <a:r>
                  <a:rPr lang="zh-TW" altLang="en-US" dirty="0" smtClean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檢視過程</a:t>
                </a:r>
                <a:endParaRPr lang="en-US" altLang="zh-TW" dirty="0" smtClean="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  <a:p>
                <a:pPr marL="285750" indent="-285750" algn="ctr">
                  <a:buFont typeface="Arial" panose="020B0604020202020204" pitchFamily="34" charset="0"/>
                  <a:buChar char="•"/>
                </a:pPr>
                <a:r>
                  <a:rPr lang="zh-TW" altLang="en-US" dirty="0" smtClean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評鑑成果</a:t>
                </a:r>
                <a:endParaRPr lang="zh-TW" altLang="en-US" dirty="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18" name="圓角矩形 17"/>
              <p:cNvSpPr/>
              <p:nvPr/>
            </p:nvSpPr>
            <p:spPr>
              <a:xfrm>
                <a:off x="4945224" y="3522772"/>
                <a:ext cx="1819469" cy="1138335"/>
              </a:xfrm>
              <a:prstGeom prst="roundRect">
                <a:avLst/>
              </a:prstGeom>
              <a:ln w="25400">
                <a:solidFill>
                  <a:schemeClr val="accent6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dirty="0" smtClean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5</a:t>
                </a:r>
                <a:r>
                  <a:rPr lang="zh-TW" altLang="en-US" dirty="0" smtClean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、整合資訊</a:t>
                </a:r>
                <a:endParaRPr lang="en-US" altLang="zh-TW" dirty="0" smtClean="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  <a:p>
                <a:pPr marL="285750" lvl="1" indent="-285750" algn="ctr">
                  <a:buFont typeface="Arial" panose="020B0604020202020204" pitchFamily="34" charset="0"/>
                  <a:buChar char="•"/>
                </a:pPr>
                <a:r>
                  <a:rPr lang="zh-TW" altLang="en-US" dirty="0" smtClean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系統組織</a:t>
                </a:r>
                <a:endParaRPr lang="zh-TW" altLang="en-US" dirty="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  <a:p>
                <a:pPr marL="285750" lvl="1" indent="-285750" algn="ctr">
                  <a:buFont typeface="Arial" panose="020B0604020202020204" pitchFamily="34" charset="0"/>
                  <a:buChar char="•"/>
                </a:pPr>
                <a:r>
                  <a:rPr lang="zh-TW" altLang="en-US" dirty="0" smtClean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內化呈現</a:t>
                </a:r>
                <a:endParaRPr lang="zh-TW" altLang="en-US" dirty="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</p:grpSp>
        <p:sp>
          <p:nvSpPr>
            <p:cNvPr id="21" name="矩形 20"/>
            <p:cNvSpPr/>
            <p:nvPr/>
          </p:nvSpPr>
          <p:spPr>
            <a:xfrm>
              <a:off x="6727163" y="2839584"/>
              <a:ext cx="2137124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altLang="zh-TW" sz="6000" b="1" dirty="0" smtClean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BIG 6</a:t>
              </a:r>
              <a:endParaRPr lang="zh-TW" altLang="en-US" sz="6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25" name="矩形 24"/>
          <p:cNvSpPr/>
          <p:nvPr/>
        </p:nvSpPr>
        <p:spPr>
          <a:xfrm>
            <a:off x="993767" y="2155508"/>
            <a:ext cx="2954655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資訊素養</a:t>
            </a:r>
            <a:endParaRPr lang="en-US" altLang="zh-TW" sz="5400" b="1" dirty="0" smtClean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  <a:p>
            <a:pPr algn="ctr"/>
            <a:r>
              <a:rPr lang="zh-TW" altLang="en-US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六大技能</a:t>
            </a:r>
            <a:endParaRPr lang="zh-TW" altLang="en-US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468622" y="3989933"/>
            <a:ext cx="399981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TW" sz="4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(</a:t>
            </a:r>
            <a:r>
              <a:rPr lang="zh-TW" altLang="en-US" sz="4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資訊利用模式</a:t>
            </a:r>
            <a:r>
              <a:rPr lang="en-US" altLang="zh-TW" sz="4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)</a:t>
            </a:r>
            <a:endParaRPr lang="zh-TW" altLang="en-US" sz="4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1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9657184" y="365125"/>
            <a:ext cx="2534816" cy="549275"/>
          </a:xfrm>
          <a:prstGeom prst="rect">
            <a:avLst/>
          </a:prstGeom>
          <a:solidFill>
            <a:srgbClr val="FBFD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>
                <a:solidFill>
                  <a:srgbClr val="00B050"/>
                </a:solidFill>
              </a:rPr>
              <a:t>解鎖問題的過程</a:t>
            </a:r>
            <a:r>
              <a:rPr lang="en-US" altLang="zh-TW" dirty="0" smtClean="0"/>
              <a:t> 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649391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研究主題的靈感來源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12</a:t>
            </a:fld>
            <a:endParaRPr lang="en-US"/>
          </a:p>
        </p:txBody>
      </p:sp>
      <p:graphicFrame>
        <p:nvGraphicFramePr>
          <p:cNvPr id="5" name="內容版面配置區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42296868"/>
              </p:ext>
            </p:extLst>
          </p:nvPr>
        </p:nvGraphicFramePr>
        <p:xfrm>
          <a:off x="264695" y="1852134"/>
          <a:ext cx="11662609" cy="458075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1113429">
                  <a:extLst>
                    <a:ext uri="{9D8B030D-6E8A-4147-A177-3AD203B41FA5}">
                      <a16:colId xmlns:a16="http://schemas.microsoft.com/office/drawing/2014/main" val="579476318"/>
                    </a:ext>
                  </a:extLst>
                </a:gridCol>
                <a:gridCol w="2226390">
                  <a:extLst>
                    <a:ext uri="{9D8B030D-6E8A-4147-A177-3AD203B41FA5}">
                      <a16:colId xmlns:a16="http://schemas.microsoft.com/office/drawing/2014/main" val="2708292562"/>
                    </a:ext>
                  </a:extLst>
                </a:gridCol>
                <a:gridCol w="4995785">
                  <a:extLst>
                    <a:ext uri="{9D8B030D-6E8A-4147-A177-3AD203B41FA5}">
                      <a16:colId xmlns:a16="http://schemas.microsoft.com/office/drawing/2014/main" val="2357801243"/>
                    </a:ext>
                  </a:extLst>
                </a:gridCol>
                <a:gridCol w="3327005">
                  <a:extLst>
                    <a:ext uri="{9D8B030D-6E8A-4147-A177-3AD203B41FA5}">
                      <a16:colId xmlns:a16="http://schemas.microsoft.com/office/drawing/2014/main" val="1714915097"/>
                    </a:ext>
                  </a:extLst>
                </a:gridCol>
              </a:tblGrid>
              <a:tr h="412355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編號</a:t>
                      </a:r>
                      <a:endParaRPr lang="zh-TW" altLang="en-US" sz="2400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來源</a:t>
                      </a:r>
                      <a:endParaRPr lang="zh-TW" altLang="en-US" sz="2400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說明</a:t>
                      </a:r>
                      <a:endParaRPr lang="zh-TW" altLang="en-US" sz="2400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可用資源</a:t>
                      </a:r>
                      <a:endParaRPr lang="zh-TW" altLang="en-US" sz="2400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8818587"/>
                  </a:ext>
                </a:extLst>
              </a:tr>
              <a:tr h="412355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</a:t>
                      </a:r>
                      <a:endParaRPr lang="zh-TW" altLang="en-US" sz="20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政府政策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TW" altLang="en-US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九年一貫、十二年國教、分流</a:t>
                      </a:r>
                      <a:r>
                        <a:rPr lang="en-US" altLang="zh-TW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遠距</a:t>
                      </a:r>
                      <a:r>
                        <a:rPr lang="en-US" altLang="zh-TW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r>
                        <a:rPr lang="zh-TW" altLang="en-US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上課</a:t>
                      </a:r>
                      <a:endParaRPr lang="zh-TW" altLang="en-US" sz="20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 rowSpan="10"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zh-TW" altLang="en-US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教師歷程系統</a:t>
                      </a:r>
                      <a:endParaRPr lang="en-US" altLang="zh-TW" sz="200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zh-TW" altLang="en-US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雲端圖書館自動化系統</a:t>
                      </a:r>
                      <a:endParaRPr lang="en-US" altLang="zh-TW" sz="200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742950" lvl="1" indent="-285750">
                        <a:buFont typeface="Arial" panose="020B0604020202020204" pitchFamily="34" charset="0"/>
                        <a:buChar char="•"/>
                      </a:pPr>
                      <a:r>
                        <a:rPr lang="zh-TW" altLang="en-US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館藏目錄：圖書</a:t>
                      </a:r>
                      <a:r>
                        <a:rPr lang="en-US" altLang="zh-TW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/</a:t>
                      </a:r>
                      <a:r>
                        <a:rPr lang="zh-TW" altLang="en-US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非書</a:t>
                      </a:r>
                    </a:p>
                    <a:p>
                      <a:pPr marL="742950" lvl="1" indent="-285750">
                        <a:buFont typeface="Arial" panose="020B0604020202020204" pitchFamily="34" charset="0"/>
                        <a:buChar char="•"/>
                      </a:pPr>
                      <a:r>
                        <a:rPr lang="zh-TW" altLang="en-US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期刊資源</a:t>
                      </a:r>
                      <a:endParaRPr lang="en-US" altLang="zh-TW" sz="200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742950" marR="0" lvl="1" indent="-28575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zh-TW" altLang="en-US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資源探索系統</a:t>
                      </a:r>
                      <a:endParaRPr lang="en-US" altLang="zh-TW" sz="200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zh-TW" altLang="en-US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電子資料庫</a:t>
                      </a:r>
                      <a:endParaRPr lang="en-US" altLang="zh-TW" sz="200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742950" lvl="1" indent="-285750">
                        <a:buFont typeface="Arial" panose="020B0604020202020204" pitchFamily="34" charset="0"/>
                        <a:buChar char="•"/>
                      </a:pPr>
                      <a:r>
                        <a:rPr lang="zh-TW" altLang="en-US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政府資訊資料庫</a:t>
                      </a:r>
                    </a:p>
                    <a:p>
                      <a:pPr marL="742950" marR="0" lvl="1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zh-TW" altLang="en-US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新聞報紙資料庫</a:t>
                      </a:r>
                      <a:endParaRPr lang="en-US" altLang="zh-TW" sz="200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742950" marR="0" lvl="1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zh-TW" altLang="en-US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期刊雜誌資料庫</a:t>
                      </a:r>
                      <a:endParaRPr lang="en-US" altLang="zh-TW" sz="200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742950" lvl="1" indent="-285750">
                        <a:buFont typeface="Arial" panose="020B0604020202020204" pitchFamily="34" charset="0"/>
                        <a:buChar char="•"/>
                      </a:pPr>
                      <a:r>
                        <a:rPr lang="zh-TW" altLang="en-US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學位論文資料庫</a:t>
                      </a:r>
                    </a:p>
                    <a:p>
                      <a:endParaRPr lang="zh-TW" altLang="en-US" sz="2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47383316"/>
                  </a:ext>
                </a:extLst>
              </a:tr>
              <a:tr h="412355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</a:t>
                      </a:r>
                      <a:endParaRPr lang="zh-TW" altLang="en-US" sz="20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時事議題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TW" altLang="en-US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零體罰、課綱（自主學習、資訊素養）</a:t>
                      </a:r>
                      <a:endParaRPr lang="zh-TW" altLang="en-US" sz="20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6818647"/>
                  </a:ext>
                </a:extLst>
              </a:tr>
              <a:tr h="412355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</a:t>
                      </a:r>
                      <a:endParaRPr lang="zh-TW" altLang="en-US" sz="20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教師或學者著作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TW" altLang="en-US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吳明清、吳清山、吳清基等教師著作</a:t>
                      </a:r>
                      <a:endParaRPr lang="zh-TW" altLang="en-US" sz="20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9708698"/>
                  </a:ext>
                </a:extLst>
              </a:tr>
              <a:tr h="412355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</a:t>
                      </a:r>
                      <a:endParaRPr lang="zh-TW" altLang="en-US" sz="20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學理實徵研究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TW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Maslow</a:t>
                      </a:r>
                      <a:r>
                        <a:rPr lang="zh-TW" altLang="en-US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需求層次論、後設認知</a:t>
                      </a:r>
                      <a:endParaRPr lang="zh-TW" altLang="en-US" sz="20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3322814"/>
                  </a:ext>
                </a:extLst>
              </a:tr>
              <a:tr h="412355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</a:t>
                      </a:r>
                      <a:endParaRPr lang="zh-TW" altLang="en-US" sz="20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跨學科研究</a:t>
                      </a:r>
                      <a:endParaRPr lang="zh-TW" altLang="en-US" sz="20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TW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TQM</a:t>
                      </a:r>
                      <a:r>
                        <a:rPr lang="zh-TW" altLang="en-US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應用於高等教育</a:t>
                      </a:r>
                      <a:endParaRPr lang="zh-TW" altLang="en-US" sz="20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7213487"/>
                  </a:ext>
                </a:extLst>
              </a:tr>
              <a:tr h="412355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6</a:t>
                      </a:r>
                      <a:endParaRPr lang="zh-TW" altLang="en-US" sz="20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職場疑難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TW" altLang="en-US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尋求職場實務難題的解決方案</a:t>
                      </a:r>
                      <a:endParaRPr lang="zh-TW" altLang="en-US" sz="20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6100393"/>
                  </a:ext>
                </a:extLst>
              </a:tr>
              <a:tr h="412355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7</a:t>
                      </a:r>
                      <a:endParaRPr lang="zh-TW" altLang="en-US" sz="20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舊題新研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TW" altLang="en-US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因時空變遷值得再探討</a:t>
                      </a:r>
                      <a:endParaRPr lang="zh-TW" altLang="en-US" sz="20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4084282"/>
                  </a:ext>
                </a:extLst>
              </a:tr>
              <a:tr h="412355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8</a:t>
                      </a:r>
                      <a:endParaRPr lang="zh-TW" altLang="en-US" sz="20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層面提升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TW" altLang="en-US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翻轉教室→學科教學法</a:t>
                      </a:r>
                      <a:endParaRPr lang="zh-TW" altLang="en-US" sz="20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177749"/>
                  </a:ext>
                </a:extLst>
              </a:tr>
              <a:tr h="412355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9</a:t>
                      </a:r>
                      <a:endParaRPr lang="zh-TW" altLang="en-US" sz="20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研究法互換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TW" altLang="en-US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量化</a:t>
                      </a:r>
                      <a:r>
                        <a:rPr lang="zh-TW" altLang="en-US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sym typeface="Symbol"/>
                        </a:rPr>
                        <a:t></a:t>
                      </a:r>
                      <a:r>
                        <a:rPr lang="zh-TW" altLang="en-US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質化方法</a:t>
                      </a:r>
                      <a:endParaRPr lang="zh-TW" altLang="en-US" sz="20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431837"/>
                  </a:ext>
                </a:extLst>
              </a:tr>
              <a:tr h="412355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</a:t>
                      </a:r>
                      <a:endParaRPr lang="zh-TW" altLang="en-US" sz="20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前輩研究建議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TW" altLang="en-US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學位論文「結論與建議」</a:t>
                      </a:r>
                      <a:endParaRPr lang="zh-TW" altLang="en-US" sz="20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4244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012732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研究問題分析與擬定主題概念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13</a:t>
            </a:fld>
            <a:endParaRPr lang="en-US"/>
          </a:p>
        </p:txBody>
      </p:sp>
      <p:graphicFrame>
        <p:nvGraphicFramePr>
          <p:cNvPr id="5" name="內容版面配置區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78526769"/>
              </p:ext>
            </p:extLst>
          </p:nvPr>
        </p:nvGraphicFramePr>
        <p:xfrm>
          <a:off x="838200" y="1438275"/>
          <a:ext cx="10030355" cy="5283200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1718078">
                  <a:extLst>
                    <a:ext uri="{9D8B030D-6E8A-4147-A177-3AD203B41FA5}">
                      <a16:colId xmlns:a16="http://schemas.microsoft.com/office/drawing/2014/main" val="3154365085"/>
                    </a:ext>
                  </a:extLst>
                </a:gridCol>
                <a:gridCol w="1332591">
                  <a:extLst>
                    <a:ext uri="{9D8B030D-6E8A-4147-A177-3AD203B41FA5}">
                      <a16:colId xmlns:a16="http://schemas.microsoft.com/office/drawing/2014/main" val="4165648726"/>
                    </a:ext>
                  </a:extLst>
                </a:gridCol>
                <a:gridCol w="6979686">
                  <a:extLst>
                    <a:ext uri="{9D8B030D-6E8A-4147-A177-3AD203B41FA5}">
                      <a16:colId xmlns:a16="http://schemas.microsoft.com/office/drawing/2014/main" val="350437235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b="1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研究問題</a:t>
                      </a:r>
                      <a:endParaRPr lang="zh-TW" altLang="en-US" sz="18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r>
                        <a:rPr lang="zh-TW" altLang="en-US" sz="18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節能減碳的實施方式</a:t>
                      </a:r>
                      <a:endParaRPr lang="zh-TW" altLang="en-US" sz="1800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zh-TW" altLang="en-US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025567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b="1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對象</a:t>
                      </a:r>
                      <a:r>
                        <a:rPr lang="en-US" altLang="zh-TW" sz="1800" b="1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(Who)</a:t>
                      </a:r>
                      <a:endParaRPr lang="zh-TW" altLang="en-US" sz="18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r>
                        <a:rPr lang="zh-TW" altLang="en-US" sz="16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政府、企業、個人</a:t>
                      </a:r>
                      <a:endParaRPr lang="zh-TW" altLang="en-US" sz="1600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zh-TW" altLang="en-US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16755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b="1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時間</a:t>
                      </a:r>
                      <a:r>
                        <a:rPr lang="en-US" altLang="zh-TW" sz="1800" b="1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(When)</a:t>
                      </a:r>
                      <a:endParaRPr lang="zh-TW" altLang="en-US" sz="18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r>
                        <a:rPr lang="zh-TW" altLang="en-US" sz="16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近</a:t>
                      </a:r>
                      <a:r>
                        <a:rPr lang="en-US" altLang="zh-TW" sz="16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</a:t>
                      </a:r>
                      <a:r>
                        <a:rPr lang="zh-TW" altLang="en-US" sz="16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年、</a:t>
                      </a:r>
                      <a:r>
                        <a:rPr lang="en-US" altLang="zh-TW" sz="16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21</a:t>
                      </a:r>
                      <a:r>
                        <a:rPr lang="zh-TW" altLang="en-US" sz="16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世紀</a:t>
                      </a:r>
                      <a:endParaRPr lang="zh-TW" altLang="en-US" sz="1600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zh-TW" altLang="en-US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59954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b="1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地點</a:t>
                      </a:r>
                      <a:r>
                        <a:rPr lang="en-US" altLang="zh-TW" sz="1800" b="1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(Where)</a:t>
                      </a:r>
                      <a:endParaRPr lang="zh-TW" altLang="en-US" sz="18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r>
                        <a:rPr lang="zh-TW" altLang="en-US" sz="16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臺灣、歐美、全球</a:t>
                      </a:r>
                      <a:endParaRPr lang="zh-TW" altLang="en-US" sz="1600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zh-TW" altLang="en-US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63396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b="1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事件</a:t>
                      </a:r>
                      <a:r>
                        <a:rPr lang="en-US" altLang="zh-TW" sz="1800" b="1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(What)</a:t>
                      </a:r>
                      <a:endParaRPr lang="zh-TW" altLang="en-US" sz="18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r>
                        <a:rPr lang="zh-TW" altLang="en-US" sz="16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減碳、資源回收、替代能源</a:t>
                      </a:r>
                      <a:endParaRPr lang="zh-TW" altLang="en-US" sz="1600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zh-TW" altLang="en-US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51806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b="1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因素</a:t>
                      </a:r>
                      <a:r>
                        <a:rPr lang="en-US" altLang="zh-TW" sz="1800" b="1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(Why)</a:t>
                      </a:r>
                      <a:endParaRPr lang="zh-TW" altLang="en-US" sz="18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r>
                        <a:rPr lang="zh-TW" altLang="en-US" sz="16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能源耗竭與臭氧層的破壞，造成溫室效應等氣候異常狀況，如何解決這些問題？</a:t>
                      </a:r>
                      <a:endParaRPr lang="zh-TW" altLang="en-US" sz="1600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zh-TW" altLang="en-US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8404390"/>
                  </a:ext>
                </a:extLst>
              </a:tr>
              <a:tr h="370840">
                <a:tc rowSpan="3">
                  <a:txBody>
                    <a:bodyPr/>
                    <a:lstStyle/>
                    <a:p>
                      <a:pPr algn="ctr"/>
                      <a:r>
                        <a:rPr lang="zh-TW" altLang="en-US" sz="1800" b="1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主題概念</a:t>
                      </a:r>
                      <a:r>
                        <a:rPr lang="en-US" altLang="zh-TW" sz="1800" b="1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</a:t>
                      </a:r>
                      <a:endParaRPr lang="zh-TW" altLang="en-US" sz="18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r>
                        <a:rPr lang="zh-TW" altLang="en-US" sz="16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節能 </a:t>
                      </a:r>
                      <a:r>
                        <a:rPr lang="en-US" altLang="zh-TW" sz="16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saving energy</a:t>
                      </a:r>
                      <a:endParaRPr lang="zh-TW" altLang="en-US" sz="1600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zh-TW" altLang="en-US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3763970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zh-TW" altLang="en-US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同義詞</a:t>
                      </a:r>
                      <a:endParaRPr lang="zh-TW" altLang="en-US" sz="1600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TW" altLang="en-US" sz="16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能源、能量的資源 </a:t>
                      </a:r>
                      <a:endParaRPr lang="en-US" altLang="zh-TW" sz="160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r>
                        <a:rPr lang="en-US" altLang="zh-TW" sz="16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energy</a:t>
                      </a:r>
                      <a:r>
                        <a:rPr lang="zh-TW" altLang="en-US" sz="16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、</a:t>
                      </a:r>
                      <a:r>
                        <a:rPr lang="en-US" altLang="zh-TW" sz="16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power sources</a:t>
                      </a:r>
                      <a:r>
                        <a:rPr lang="zh-TW" altLang="en-US" sz="16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、</a:t>
                      </a:r>
                      <a:r>
                        <a:rPr lang="en-US" altLang="zh-TW" sz="16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energy conservation</a:t>
                      </a:r>
                      <a:endParaRPr lang="zh-TW" altLang="en-US" sz="1600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58173858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zh-TW" altLang="en-US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相關詞</a:t>
                      </a:r>
                      <a:endParaRPr lang="zh-TW" altLang="en-US" sz="1600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TW" altLang="en-US" sz="16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燃料、風力、水力、太陽能 </a:t>
                      </a:r>
                      <a:endParaRPr lang="en-US" altLang="zh-TW" sz="160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r>
                        <a:rPr lang="en-US" altLang="zh-TW" sz="16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fuel</a:t>
                      </a:r>
                      <a:r>
                        <a:rPr lang="zh-TW" altLang="en-US" sz="16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、</a:t>
                      </a:r>
                      <a:r>
                        <a:rPr lang="en-US" altLang="zh-TW" sz="16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wind power</a:t>
                      </a:r>
                      <a:r>
                        <a:rPr lang="zh-TW" altLang="en-US" sz="16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、</a:t>
                      </a:r>
                      <a:r>
                        <a:rPr lang="en-US" altLang="zh-TW" sz="16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water power</a:t>
                      </a:r>
                      <a:r>
                        <a:rPr lang="zh-TW" altLang="en-US" sz="16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、</a:t>
                      </a:r>
                      <a:r>
                        <a:rPr lang="en-US" altLang="zh-TW" sz="16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solar energy</a:t>
                      </a:r>
                      <a:endParaRPr lang="zh-TW" altLang="en-US" sz="1600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31938937"/>
                  </a:ext>
                </a:extLst>
              </a:tr>
              <a:tr h="370840">
                <a:tc rowSpan="3">
                  <a:txBody>
                    <a:bodyPr/>
                    <a:lstStyle/>
                    <a:p>
                      <a:pPr algn="ctr"/>
                      <a:r>
                        <a:rPr lang="zh-TW" altLang="en-US" sz="1800" b="1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主題概念</a:t>
                      </a:r>
                      <a:r>
                        <a:rPr lang="en-US" altLang="zh-TW" sz="1800" b="1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</a:t>
                      </a:r>
                      <a:endParaRPr lang="zh-TW" altLang="en-US" sz="18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r>
                        <a:rPr lang="zh-TW" altLang="en-US" sz="16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實施方式 </a:t>
                      </a:r>
                      <a:r>
                        <a:rPr lang="en-US" altLang="zh-TW" sz="16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practice methods</a:t>
                      </a:r>
                      <a:endParaRPr lang="zh-TW" altLang="en-US" sz="1600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zh-TW" altLang="en-US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66582974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zh-TW" altLang="en-US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同義詞</a:t>
                      </a:r>
                      <a:endParaRPr lang="zh-TW" altLang="en-US" sz="1600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TW" altLang="en-US" sz="16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實踐、施行</a:t>
                      </a:r>
                      <a:endParaRPr lang="en-US" altLang="zh-TW" sz="160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r>
                        <a:rPr lang="en-US" altLang="zh-TW" sz="16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live up to</a:t>
                      </a:r>
                      <a:r>
                        <a:rPr lang="zh-TW" altLang="en-US" sz="16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、</a:t>
                      </a:r>
                      <a:r>
                        <a:rPr lang="en-US" altLang="zh-TW" sz="16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to act</a:t>
                      </a:r>
                      <a:r>
                        <a:rPr lang="zh-TW" altLang="en-US" sz="16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、</a:t>
                      </a:r>
                      <a:r>
                        <a:rPr lang="en-US" altLang="zh-TW" sz="16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to execute</a:t>
                      </a:r>
                      <a:endParaRPr lang="zh-TW" altLang="en-US" sz="1600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54355091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zh-TW" altLang="en-US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相關詞</a:t>
                      </a:r>
                      <a:endParaRPr lang="zh-TW" altLang="en-US" sz="1600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TW" altLang="en-US" sz="16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回收、替代資源、綠色環保 </a:t>
                      </a:r>
                      <a:r>
                        <a:rPr lang="en-US" altLang="zh-TW" sz="16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recycle </a:t>
                      </a:r>
                      <a:r>
                        <a:rPr lang="zh-TW" altLang="en-US" sz="16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、 </a:t>
                      </a:r>
                      <a:r>
                        <a:rPr lang="en-US" altLang="zh-TW" sz="16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reuse </a:t>
                      </a:r>
                      <a:r>
                        <a:rPr lang="zh-TW" altLang="en-US" sz="16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、 </a:t>
                      </a:r>
                      <a:r>
                        <a:rPr lang="en-US" altLang="zh-TW" sz="16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alternative resources </a:t>
                      </a:r>
                      <a:r>
                        <a:rPr lang="zh-TW" altLang="en-US" sz="16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、 </a:t>
                      </a:r>
                      <a:r>
                        <a:rPr lang="en-US" altLang="zh-TW" sz="16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green environmental protection</a:t>
                      </a:r>
                      <a:endParaRPr lang="zh-TW" altLang="en-US" sz="1600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31312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919148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手邊的線索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14</a:t>
            </a:fld>
            <a:endParaRPr lang="en-US"/>
          </a:p>
        </p:txBody>
      </p:sp>
      <p:graphicFrame>
        <p:nvGraphicFramePr>
          <p:cNvPr id="5" name="內容版面配置區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28138835"/>
              </p:ext>
            </p:extLst>
          </p:nvPr>
        </p:nvGraphicFramePr>
        <p:xfrm>
          <a:off x="838200" y="2011363"/>
          <a:ext cx="10515600" cy="41608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395367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關於「關鍵字」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15</a:t>
            </a:fld>
            <a:endParaRPr lang="en-US"/>
          </a:p>
        </p:txBody>
      </p:sp>
      <p:graphicFrame>
        <p:nvGraphicFramePr>
          <p:cNvPr id="5" name="內容版面配置區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08071394"/>
              </p:ext>
            </p:extLst>
          </p:nvPr>
        </p:nvGraphicFramePr>
        <p:xfrm>
          <a:off x="838200" y="2011363"/>
          <a:ext cx="10515600" cy="41608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551677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查找資料的管道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16</a:t>
            </a:fld>
            <a:endParaRPr lang="en-US"/>
          </a:p>
        </p:txBody>
      </p:sp>
      <p:graphicFrame>
        <p:nvGraphicFramePr>
          <p:cNvPr id="5" name="內容版面配置區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84512034"/>
              </p:ext>
            </p:extLst>
          </p:nvPr>
        </p:nvGraphicFramePr>
        <p:xfrm>
          <a:off x="593558" y="1812758"/>
          <a:ext cx="11101137" cy="46842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圖片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18505" y="462542"/>
            <a:ext cx="6276190" cy="96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4975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找查達人的最愛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17</a:t>
            </a:fld>
            <a:endParaRPr lang="en-US"/>
          </a:p>
        </p:txBody>
      </p:sp>
      <p:pic>
        <p:nvPicPr>
          <p:cNvPr id="5" name="內容版面配置區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311805"/>
            <a:ext cx="10152413" cy="4320000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5726" y="3429000"/>
            <a:ext cx="2866667" cy="2895238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923732" y="4238179"/>
            <a:ext cx="6716322" cy="223481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TW" dirty="0" smtClean="0"/>
          </a:p>
          <a:p>
            <a:pPr algn="ctr"/>
            <a:endParaRPr lang="en-US" altLang="zh-TW" sz="1400" dirty="0" smtClean="0">
              <a:solidFill>
                <a:srgbClr val="00B05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endParaRPr lang="en-US" altLang="zh-TW" sz="1400" dirty="0">
              <a:solidFill>
                <a:srgbClr val="00B05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dirty="0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善用快速查詢頁籤</a:t>
            </a:r>
            <a:endParaRPr lang="zh-TW" altLang="en-US" dirty="0">
              <a:solidFill>
                <a:srgbClr val="00B05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2005264" y="3428999"/>
            <a:ext cx="866274" cy="517849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/>
          <p:cNvSpPr/>
          <p:nvPr/>
        </p:nvSpPr>
        <p:spPr>
          <a:xfrm>
            <a:off x="8157411" y="4013864"/>
            <a:ext cx="945646" cy="45794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0" name="直線單箭頭接點 9"/>
          <p:cNvCxnSpPr>
            <a:stCxn id="8" idx="3"/>
            <a:endCxn id="9" idx="1"/>
          </p:cNvCxnSpPr>
          <p:nvPr/>
        </p:nvCxnSpPr>
        <p:spPr>
          <a:xfrm>
            <a:off x="2871538" y="3687924"/>
            <a:ext cx="5285873" cy="554911"/>
          </a:xfrm>
          <a:prstGeom prst="straightConnector1">
            <a:avLst/>
          </a:prstGeom>
          <a:ln w="12700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字方塊 10"/>
          <p:cNvSpPr txBox="1"/>
          <p:nvPr/>
        </p:nvSpPr>
        <p:spPr>
          <a:xfrm>
            <a:off x="292303" y="1860358"/>
            <a:ext cx="63852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學術資源的最佳入口</a:t>
            </a:r>
            <a:r>
              <a:rPr lang="zh-TW" altLang="en-US" sz="2000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r>
              <a:rPr lang="en-US" altLang="zh-TW" sz="2000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hlinkClick r:id="rId4"/>
              </a:rPr>
              <a:t>https://www.lib.tku.edu.tw/</a:t>
            </a:r>
            <a:endParaRPr lang="en-US" altLang="zh-TW" sz="2000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86418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找查達人的最愛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18</a:t>
            </a:fld>
            <a:endParaRPr lang="en-US"/>
          </a:p>
        </p:txBody>
      </p:sp>
      <p:sp>
        <p:nvSpPr>
          <p:cNvPr id="5" name="內容版面配置區 2"/>
          <p:cNvSpPr txBox="1">
            <a:spLocks/>
          </p:cNvSpPr>
          <p:nvPr/>
        </p:nvSpPr>
        <p:spPr>
          <a:xfrm>
            <a:off x="1232034" y="2030328"/>
            <a:ext cx="9628632" cy="44747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雲端圖書館自動化系統</a:t>
            </a:r>
            <a:r>
              <a:rPr lang="en-US" altLang="zh-TW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~</a:t>
            </a:r>
            <a:r>
              <a:rPr lang="zh-TW" altLang="en-US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介面友善好上手</a:t>
            </a:r>
            <a:endParaRPr lang="en-US" altLang="ko-KR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altLang="zh-TW" smtClean="0"/>
          </a:p>
          <a:p>
            <a:endParaRPr lang="zh-TW" altLang="en-US" dirty="0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1543" y="2545074"/>
            <a:ext cx="7949613" cy="3960000"/>
          </a:xfrm>
          <a:prstGeom prst="rect">
            <a:avLst/>
          </a:prstGeom>
        </p:spPr>
      </p:pic>
      <p:sp>
        <p:nvSpPr>
          <p:cNvPr id="7" name="文字方塊 6"/>
          <p:cNvSpPr txBox="1"/>
          <p:nvPr/>
        </p:nvSpPr>
        <p:spPr>
          <a:xfrm>
            <a:off x="4640533" y="5953368"/>
            <a:ext cx="12241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600" dirty="0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操作手冊</a:t>
            </a:r>
            <a:endParaRPr lang="zh-TW" altLang="en-US" sz="1600" dirty="0">
              <a:solidFill>
                <a:srgbClr val="00B05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6514325" y="4283089"/>
            <a:ext cx="15121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400" dirty="0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三校聯盟目錄</a:t>
            </a:r>
            <a:endParaRPr lang="zh-TW" altLang="en-US" sz="1400" dirty="0">
              <a:solidFill>
                <a:srgbClr val="00B05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4881132" y="4113812"/>
            <a:ext cx="11506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600" dirty="0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使用說明</a:t>
            </a:r>
            <a:endParaRPr lang="zh-TW" altLang="en-US" sz="1600" dirty="0">
              <a:solidFill>
                <a:srgbClr val="00B05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9208169" y="2390274"/>
            <a:ext cx="385010" cy="5454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向下箭號 2"/>
          <p:cNvSpPr/>
          <p:nvPr/>
        </p:nvSpPr>
        <p:spPr>
          <a:xfrm>
            <a:off x="8994180" y="1335505"/>
            <a:ext cx="812987" cy="1039749"/>
          </a:xfrm>
          <a:prstGeom prst="downArrow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登入</a:t>
            </a:r>
            <a:endParaRPr lang="zh-TW" altLang="en-US" dirty="0">
              <a:solidFill>
                <a:schemeClr val="accent6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197880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找查達人的最愛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19</a:t>
            </a:fld>
            <a:endParaRPr lang="en-US"/>
          </a:p>
        </p:txBody>
      </p:sp>
      <p:sp>
        <p:nvSpPr>
          <p:cNvPr id="5" name="內容版面配置區 2"/>
          <p:cNvSpPr>
            <a:spLocks noGrp="1"/>
          </p:cNvSpPr>
          <p:nvPr>
            <p:ph idx="1"/>
          </p:nvPr>
        </p:nvSpPr>
        <p:spPr>
          <a:xfrm>
            <a:off x="1264118" y="2014286"/>
            <a:ext cx="9628632" cy="3986213"/>
          </a:xfrm>
        </p:spPr>
        <p:txBody>
          <a:bodyPr/>
          <a:lstStyle/>
          <a:p>
            <a:pPr lvl="0"/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雲端圖書館自動化系統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~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一站式查找好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便利</a:t>
            </a:r>
            <a:endParaRPr lang="en-US" altLang="ko-KR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337" y="2590065"/>
            <a:ext cx="8100194" cy="3960000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2069432" y="3288632"/>
            <a:ext cx="1652337" cy="322446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文字方塊 7"/>
          <p:cNvSpPr txBox="1"/>
          <p:nvPr/>
        </p:nvSpPr>
        <p:spPr>
          <a:xfrm>
            <a:off x="3063098" y="3536691"/>
            <a:ext cx="43204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可依需求調整檢索結果</a:t>
            </a:r>
            <a:endParaRPr lang="zh-TW" altLang="en-US" dirty="0">
              <a:solidFill>
                <a:srgbClr val="00B05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3721769" y="2591370"/>
            <a:ext cx="25587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 smtClean="0">
                <a:solidFill>
                  <a:srgbClr val="00B050"/>
                </a:solidFill>
              </a:rPr>
              <a:t>輸入關鍵字</a:t>
            </a:r>
            <a:endParaRPr lang="zh-TW" altLang="en-US" dirty="0">
              <a:solidFill>
                <a:srgbClr val="00B050"/>
              </a:solidFill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5486400" y="3523646"/>
            <a:ext cx="21295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查看檢索結果</a:t>
            </a:r>
            <a:endParaRPr lang="zh-TW" altLang="en-US" dirty="0">
              <a:solidFill>
                <a:srgbClr val="00B05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62090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圖書館大小事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空間與服務重點提示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755736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583" y="2394128"/>
            <a:ext cx="5316852" cy="39600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找查達人的最愛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8610600" y="5852478"/>
            <a:ext cx="2743200" cy="365125"/>
          </a:xfrm>
        </p:spPr>
        <p:txBody>
          <a:bodyPr/>
          <a:lstStyle/>
          <a:p>
            <a:fld id="{51845F5A-061D-4825-9AE9-D7794091C6CF}" type="slidenum">
              <a:rPr lang="en-US" smtClean="0"/>
              <a:t>20</a:t>
            </a:fld>
            <a:endParaRPr lang="en-US"/>
          </a:p>
        </p:txBody>
      </p:sp>
      <p:sp>
        <p:nvSpPr>
          <p:cNvPr id="12" name="內容版面配置區 2"/>
          <p:cNvSpPr>
            <a:spLocks noGrp="1"/>
          </p:cNvSpPr>
          <p:nvPr>
            <p:ph sz="half" idx="1"/>
          </p:nvPr>
        </p:nvSpPr>
        <p:spPr>
          <a:xfrm>
            <a:off x="1280160" y="1690688"/>
            <a:ext cx="10607040" cy="3986784"/>
          </a:xfrm>
        </p:spPr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雲端圖書館自動化系統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~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「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書籍所在位置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」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定位好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直接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3" name="圖片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8667" y="2325557"/>
            <a:ext cx="6333333" cy="4028571"/>
          </a:xfrm>
          <a:prstGeom prst="rect">
            <a:avLst/>
          </a:prstGeom>
        </p:spPr>
      </p:pic>
      <p:sp>
        <p:nvSpPr>
          <p:cNvPr id="15" name="矩形 14"/>
          <p:cNvSpPr/>
          <p:nvPr/>
        </p:nvSpPr>
        <p:spPr>
          <a:xfrm>
            <a:off x="4404922" y="4374128"/>
            <a:ext cx="707405" cy="30593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6" name="圖片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97979" y="4069817"/>
            <a:ext cx="2219257" cy="2242523"/>
          </a:xfrm>
          <a:prstGeom prst="rect">
            <a:avLst/>
          </a:prstGeom>
        </p:spPr>
      </p:pic>
      <p:cxnSp>
        <p:nvCxnSpPr>
          <p:cNvPr id="17" name="直線單箭頭接點 16"/>
          <p:cNvCxnSpPr>
            <a:stCxn id="15" idx="3"/>
          </p:cNvCxnSpPr>
          <p:nvPr/>
        </p:nvCxnSpPr>
        <p:spPr>
          <a:xfrm>
            <a:off x="5112327" y="4527097"/>
            <a:ext cx="6018415" cy="992554"/>
          </a:xfrm>
          <a:prstGeom prst="straightConnector1">
            <a:avLst/>
          </a:prstGeom>
          <a:ln w="12700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投影片編號版面配置區 8"/>
          <p:cNvSpPr txBox="1">
            <a:spLocks/>
          </p:cNvSpPr>
          <p:nvPr/>
        </p:nvSpPr>
        <p:spPr>
          <a:xfrm>
            <a:off x="8939894" y="5852478"/>
            <a:ext cx="19688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D266BE7-899D-4075-917F-DBDE33B6B692}" type="slidenum">
              <a:rPr lang="en-US" altLang="zh-TW" smtClean="0"/>
              <a:pPr/>
              <a:t>20</a:t>
            </a:fld>
            <a:endParaRPr lang="en-US" altLang="zh-TW"/>
          </a:p>
        </p:txBody>
      </p:sp>
      <p:sp>
        <p:nvSpPr>
          <p:cNvPr id="19" name="投影片編號版面配置區 3"/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dirty="0" smtClean="0"/>
              <a:t>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6119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找查達人開始找：圖書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21</a:t>
            </a:fld>
            <a:endParaRPr lang="en-US"/>
          </a:p>
        </p:txBody>
      </p:sp>
      <p:sp>
        <p:nvSpPr>
          <p:cNvPr id="5" name="椭圆 180"/>
          <p:cNvSpPr/>
          <p:nvPr/>
        </p:nvSpPr>
        <p:spPr>
          <a:xfrm rot="20637708">
            <a:off x="9575051" y="4506236"/>
            <a:ext cx="1778279" cy="1709794"/>
          </a:xfrm>
          <a:prstGeom prst="ellipse">
            <a:avLst/>
          </a:prstGeom>
          <a:noFill/>
          <a:ln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" name="文字方塊 5"/>
          <p:cNvSpPr txBox="1"/>
          <p:nvPr/>
        </p:nvSpPr>
        <p:spPr>
          <a:xfrm>
            <a:off x="838200" y="1789973"/>
            <a:ext cx="10013215" cy="98488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121917" tIns="60958" rIns="121917" bIns="60958" rtlCol="0">
            <a:spAutoFit/>
          </a:bodyPr>
          <a:lstStyle/>
          <a:p>
            <a:pPr>
              <a:defRPr/>
            </a:pPr>
            <a:r>
              <a:rPr lang="zh-TW" altLang="en-US" sz="280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克利爾 </a:t>
            </a:r>
            <a:r>
              <a:rPr lang="en-US" altLang="zh-TW" sz="280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(Clear, James</a:t>
            </a:r>
            <a:r>
              <a:rPr lang="en-US" altLang="zh-TW" sz="2800" dirty="0" smtClean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80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；蔡世偉譯</a:t>
            </a:r>
            <a:r>
              <a:rPr lang="en-US" altLang="en-US" sz="2800" kern="0" dirty="0" smtClean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(2019)</a:t>
            </a:r>
            <a:r>
              <a:rPr lang="zh-TW" altLang="en-US" sz="2800" kern="0" dirty="0" smtClean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r>
              <a:rPr lang="zh-TW" altLang="en-US" sz="2800" b="1" i="1" kern="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原子習慣 </a:t>
            </a:r>
            <a:r>
              <a:rPr lang="en-US" altLang="zh-TW" sz="2800" b="1" i="1" kern="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 </a:t>
            </a:r>
            <a:r>
              <a:rPr lang="zh-TW" altLang="en-US" sz="2800" b="1" i="1" kern="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細微改變帶來巨大成就的實證法則</a:t>
            </a:r>
            <a:r>
              <a:rPr lang="en-US" altLang="zh-TW" sz="2800" dirty="0" smtClean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80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初</a:t>
            </a:r>
            <a:r>
              <a:rPr lang="zh-TW" altLang="en-US" sz="2800" dirty="0" smtClean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版</a:t>
            </a:r>
            <a:r>
              <a:rPr lang="en-US" altLang="zh-TW" sz="2800" dirty="0" smtClean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800" kern="0" dirty="0" smtClean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方智出版社股份有限公司。</a:t>
            </a:r>
            <a:endParaRPr lang="zh-TW" altLang="en-US" sz="2800" kern="0" dirty="0">
              <a:solidFill>
                <a:sysClr val="windowText" lastClr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838200" y="1388471"/>
            <a:ext cx="2386869" cy="409073"/>
          </a:xfrm>
          <a:prstGeom prst="rect">
            <a:avLst/>
          </a:prstGeom>
          <a:solidFill>
            <a:schemeClr val="accent6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zh-TW" altLang="en-US" sz="3200" spc="400" dirty="0">
                <a:solidFill>
                  <a:schemeClr val="accent3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圖書</a:t>
            </a:r>
          </a:p>
        </p:txBody>
      </p:sp>
      <p:sp>
        <p:nvSpPr>
          <p:cNvPr id="8" name="文字方塊 7"/>
          <p:cNvSpPr txBox="1"/>
          <p:nvPr/>
        </p:nvSpPr>
        <p:spPr>
          <a:xfrm>
            <a:off x="1046480" y="4209707"/>
            <a:ext cx="36106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/>
              <a:t>請利用：</a:t>
            </a:r>
          </a:p>
          <a:p>
            <a:r>
              <a:rPr lang="zh-TW" altLang="en-US" sz="2400" dirty="0"/>
              <a:t>「館藏目錄」找出</a:t>
            </a:r>
          </a:p>
        </p:txBody>
      </p:sp>
      <p:sp>
        <p:nvSpPr>
          <p:cNvPr id="9" name="文字方塊 8"/>
          <p:cNvSpPr txBox="1"/>
          <p:nvPr/>
        </p:nvSpPr>
        <p:spPr>
          <a:xfrm>
            <a:off x="1229828" y="5102671"/>
            <a:ext cx="613814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285750" indent="-285750">
              <a:buFont typeface="Arial" panose="020B0604020202020204" pitchFamily="34" charset="0"/>
              <a:buChar char="•"/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sz="2400" dirty="0"/>
              <a:t>這本書學校圖書館買了幾冊？</a:t>
            </a:r>
          </a:p>
          <a:p>
            <a:r>
              <a:rPr lang="zh-TW" altLang="en-US" sz="2400" dirty="0"/>
              <a:t>可立即借到嗎？有多少人預約？</a:t>
            </a:r>
            <a:endParaRPr lang="en-US" altLang="zh-TW" sz="2400" dirty="0"/>
          </a:p>
          <a:p>
            <a:r>
              <a:rPr lang="zh-TW" altLang="en-US" sz="2400" dirty="0"/>
              <a:t>放在哪個樓層的第幾座書架</a:t>
            </a:r>
            <a:r>
              <a:rPr lang="zh-TW" altLang="en-US" sz="2400" dirty="0" smtClean="0"/>
              <a:t>？</a:t>
            </a:r>
            <a:endParaRPr lang="en-US" altLang="zh-TW" sz="2400" dirty="0" smtClean="0"/>
          </a:p>
          <a:p>
            <a:r>
              <a:rPr lang="zh-TW" altLang="en-US" sz="2400" dirty="0" smtClean="0"/>
              <a:t>常用書如何加入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「</a:t>
            </a:r>
            <a:r>
              <a:rPr lang="zh-TW" altLang="en-US" sz="2400" dirty="0" smtClean="0"/>
              <a:t>我的最愛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」</a:t>
            </a:r>
            <a:endParaRPr lang="zh-TW" altLang="en-US" sz="2400" dirty="0"/>
          </a:p>
        </p:txBody>
      </p:sp>
      <p:grpSp>
        <p:nvGrpSpPr>
          <p:cNvPr id="10" name="组 182"/>
          <p:cNvGrpSpPr/>
          <p:nvPr/>
        </p:nvGrpSpPr>
        <p:grpSpPr>
          <a:xfrm rot="20637708">
            <a:off x="9497532" y="4482272"/>
            <a:ext cx="2071579" cy="1991800"/>
            <a:chOff x="3035087" y="3715774"/>
            <a:chExt cx="2623699" cy="2623700"/>
          </a:xfrm>
        </p:grpSpPr>
        <p:grpSp>
          <p:nvGrpSpPr>
            <p:cNvPr id="11" name="组 181"/>
            <p:cNvGrpSpPr/>
            <p:nvPr/>
          </p:nvGrpSpPr>
          <p:grpSpPr>
            <a:xfrm>
              <a:off x="3035087" y="3715774"/>
              <a:ext cx="2623699" cy="2623700"/>
              <a:chOff x="3035087" y="3715774"/>
              <a:chExt cx="2623699" cy="2623700"/>
            </a:xfrm>
          </p:grpSpPr>
          <p:sp>
            <p:nvSpPr>
              <p:cNvPr id="13" name="椭圆 177"/>
              <p:cNvSpPr/>
              <p:nvPr/>
            </p:nvSpPr>
            <p:spPr>
              <a:xfrm>
                <a:off x="3035087" y="3715774"/>
                <a:ext cx="2623699" cy="2623700"/>
              </a:xfrm>
              <a:prstGeom prst="ellipse">
                <a:avLst/>
              </a:prstGeom>
              <a:solidFill>
                <a:srgbClr val="F3CA8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14" name="椭圆 179"/>
              <p:cNvSpPr/>
              <p:nvPr/>
            </p:nvSpPr>
            <p:spPr>
              <a:xfrm>
                <a:off x="3149448" y="3830134"/>
                <a:ext cx="2394978" cy="2394978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15" name="椭圆 180"/>
              <p:cNvSpPr/>
              <p:nvPr/>
            </p:nvSpPr>
            <p:spPr>
              <a:xfrm>
                <a:off x="3220823" y="3901509"/>
                <a:ext cx="2252228" cy="2252228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</p:grpSp>
        <p:sp>
          <p:nvSpPr>
            <p:cNvPr id="12" name="矩形 11"/>
            <p:cNvSpPr/>
            <p:nvPr/>
          </p:nvSpPr>
          <p:spPr>
            <a:xfrm>
              <a:off x="3396341" y="3914134"/>
              <a:ext cx="1901196" cy="2067636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lvl="0" algn="ctr"/>
              <a:r>
                <a:rPr lang="en-US" altLang="zh-TW" sz="4800" b="1" dirty="0" smtClean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YaHei" charset="0"/>
                </a:rPr>
                <a:t>Ur</a:t>
              </a:r>
            </a:p>
            <a:p>
              <a:pPr lvl="0" algn="ctr"/>
              <a:r>
                <a:rPr lang="en-US" altLang="zh-TW" sz="4800" b="1" dirty="0" smtClean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YaHei" charset="0"/>
                </a:rPr>
                <a:t>Tur</a:t>
              </a:r>
              <a:r>
                <a:rPr lang="en-US" altLang="zh-TW" sz="4800" b="1" dirty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YaHei" charset="0"/>
                </a:rPr>
                <a:t>n</a:t>
              </a:r>
              <a:endParaRPr lang="en-US" altLang="zh-CN" sz="48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YaHei" charset="0"/>
              </a:endParaRPr>
            </a:p>
          </p:txBody>
        </p:sp>
      </p:grpSp>
      <p:sp>
        <p:nvSpPr>
          <p:cNvPr id="16" name="文字方塊 15"/>
          <p:cNvSpPr txBox="1"/>
          <p:nvPr/>
        </p:nvSpPr>
        <p:spPr>
          <a:xfrm>
            <a:off x="838199" y="2790072"/>
            <a:ext cx="10013215" cy="98488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121917" tIns="60958" rIns="121917" bIns="60958" rtlCol="0">
            <a:spAutoFit/>
          </a:bodyPr>
          <a:lstStyle/>
          <a:p>
            <a:pPr>
              <a:defRPr/>
            </a:pPr>
            <a:r>
              <a:rPr lang="zh-TW" altLang="en-US" sz="2800" dirty="0" smtClean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林</a:t>
            </a:r>
            <a:r>
              <a:rPr lang="zh-TW" altLang="en-US" sz="280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雍智</a:t>
            </a:r>
            <a:r>
              <a:rPr lang="en-US" altLang="en-US" sz="2800" kern="0" dirty="0" smtClean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(2017)</a:t>
            </a:r>
            <a:r>
              <a:rPr lang="zh-TW" altLang="en-US" sz="2800" kern="0" dirty="0" smtClean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r>
              <a:rPr lang="zh-TW" altLang="en-US" sz="2800" b="1" i="1" kern="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教育學門論文寫作格式指引 </a:t>
            </a:r>
            <a:r>
              <a:rPr lang="en-US" altLang="zh-TW" sz="2800" b="1" i="1" kern="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 APA</a:t>
            </a:r>
            <a:r>
              <a:rPr lang="zh-TW" altLang="en-US" sz="2800" b="1" i="1" kern="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格式第七版之應用</a:t>
            </a:r>
            <a:r>
              <a:rPr lang="en-US" altLang="zh-TW" sz="2800" dirty="0" smtClean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80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初</a:t>
            </a:r>
            <a:r>
              <a:rPr lang="zh-TW" altLang="en-US" sz="2800" dirty="0" smtClean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版</a:t>
            </a:r>
            <a:r>
              <a:rPr lang="en-US" altLang="zh-TW" sz="2800" dirty="0" smtClean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800" kern="0" dirty="0" smtClean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城邦</a:t>
            </a: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文化。</a:t>
            </a:r>
            <a:endParaRPr lang="zh-TW" altLang="en-US" sz="2800" kern="0" dirty="0">
              <a:solidFill>
                <a:sysClr val="windowText" lastClr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858795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找查達人開始找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：電子書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22</a:t>
            </a:fld>
            <a:endParaRPr lang="en-US"/>
          </a:p>
        </p:txBody>
      </p:sp>
      <p:grpSp>
        <p:nvGrpSpPr>
          <p:cNvPr id="5" name="组 182"/>
          <p:cNvGrpSpPr/>
          <p:nvPr/>
        </p:nvGrpSpPr>
        <p:grpSpPr>
          <a:xfrm rot="20637708">
            <a:off x="9497532" y="4482272"/>
            <a:ext cx="2071579" cy="1991800"/>
            <a:chOff x="3035087" y="3715774"/>
            <a:chExt cx="2623699" cy="2623700"/>
          </a:xfrm>
        </p:grpSpPr>
        <p:grpSp>
          <p:nvGrpSpPr>
            <p:cNvPr id="6" name="组 181"/>
            <p:cNvGrpSpPr/>
            <p:nvPr/>
          </p:nvGrpSpPr>
          <p:grpSpPr>
            <a:xfrm>
              <a:off x="3035087" y="3715774"/>
              <a:ext cx="2623699" cy="2623700"/>
              <a:chOff x="3035087" y="3715774"/>
              <a:chExt cx="2623699" cy="2623700"/>
            </a:xfrm>
          </p:grpSpPr>
          <p:sp>
            <p:nvSpPr>
              <p:cNvPr id="8" name="椭圆 177"/>
              <p:cNvSpPr/>
              <p:nvPr/>
            </p:nvSpPr>
            <p:spPr>
              <a:xfrm>
                <a:off x="3035087" y="3715774"/>
                <a:ext cx="2623699" cy="2623700"/>
              </a:xfrm>
              <a:prstGeom prst="ellipse">
                <a:avLst/>
              </a:prstGeom>
              <a:solidFill>
                <a:srgbClr val="F3CA8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9" name="椭圆 179"/>
              <p:cNvSpPr/>
              <p:nvPr/>
            </p:nvSpPr>
            <p:spPr>
              <a:xfrm>
                <a:off x="3149448" y="3830134"/>
                <a:ext cx="2394978" cy="2394978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10" name="椭圆 180"/>
              <p:cNvSpPr/>
              <p:nvPr/>
            </p:nvSpPr>
            <p:spPr>
              <a:xfrm>
                <a:off x="3220823" y="3901509"/>
                <a:ext cx="2252228" cy="2252228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</p:grpSp>
        <p:sp>
          <p:nvSpPr>
            <p:cNvPr id="7" name="矩形 6"/>
            <p:cNvSpPr/>
            <p:nvPr/>
          </p:nvSpPr>
          <p:spPr>
            <a:xfrm>
              <a:off x="3396341" y="3914134"/>
              <a:ext cx="1901196" cy="2067636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lvl="0" algn="ctr"/>
              <a:r>
                <a:rPr lang="en-US" altLang="zh-TW" sz="4800" b="1" dirty="0" smtClean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YaHei" charset="0"/>
                </a:rPr>
                <a:t>Ur</a:t>
              </a:r>
            </a:p>
            <a:p>
              <a:pPr lvl="0" algn="ctr"/>
              <a:r>
                <a:rPr lang="en-US" altLang="zh-TW" sz="4800" b="1" dirty="0" smtClean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YaHei" charset="0"/>
                </a:rPr>
                <a:t>Tur</a:t>
              </a:r>
              <a:r>
                <a:rPr lang="en-US" altLang="zh-TW" sz="4800" b="1" dirty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YaHei" charset="0"/>
                </a:rPr>
                <a:t>n</a:t>
              </a:r>
              <a:endParaRPr lang="en-US" altLang="zh-CN" sz="48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YaHei" charset="0"/>
              </a:endParaRPr>
            </a:p>
          </p:txBody>
        </p:sp>
      </p:grpSp>
      <p:sp>
        <p:nvSpPr>
          <p:cNvPr id="11" name="文字方塊 10"/>
          <p:cNvSpPr txBox="1"/>
          <p:nvPr/>
        </p:nvSpPr>
        <p:spPr>
          <a:xfrm>
            <a:off x="838199" y="1822196"/>
            <a:ext cx="10013215" cy="227754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121917" tIns="60958" rIns="121917" bIns="60958" rtlCol="0">
            <a:spAutoFit/>
          </a:bodyPr>
          <a:lstStyle/>
          <a:p>
            <a:pPr>
              <a:defRPr/>
            </a:pPr>
            <a:r>
              <a:rPr lang="zh-TW" altLang="en-US" sz="2800" dirty="0">
                <a:solidFill>
                  <a:schemeClr val="accent2">
                    <a:lumMod val="50000"/>
                  </a:schemeClr>
                </a:solidFill>
              </a:rPr>
              <a:t>邱炯友、林瑺慧 </a:t>
            </a:r>
            <a:r>
              <a:rPr lang="en-US" altLang="zh-TW" sz="2800" dirty="0">
                <a:solidFill>
                  <a:schemeClr val="accent2">
                    <a:lumMod val="50000"/>
                  </a:schemeClr>
                </a:solidFill>
              </a:rPr>
              <a:t>(2014)</a:t>
            </a:r>
            <a:r>
              <a:rPr lang="zh-TW" altLang="en-US" sz="2800" dirty="0">
                <a:solidFill>
                  <a:schemeClr val="accent2">
                    <a:lumMod val="50000"/>
                  </a:schemeClr>
                </a:solidFill>
              </a:rPr>
              <a:t>。學術期刊羅馬化 </a:t>
            </a:r>
            <a:r>
              <a:rPr lang="en-US" altLang="zh-TW" sz="2800" dirty="0">
                <a:solidFill>
                  <a:schemeClr val="accent2">
                    <a:lumMod val="50000"/>
                  </a:schemeClr>
                </a:solidFill>
              </a:rPr>
              <a:t>: APA</a:t>
            </a:r>
            <a:r>
              <a:rPr lang="zh-TW" altLang="en-US" sz="2800" dirty="0">
                <a:solidFill>
                  <a:schemeClr val="accent2">
                    <a:lumMod val="50000"/>
                  </a:schemeClr>
                </a:solidFill>
              </a:rPr>
              <a:t>、</a:t>
            </a:r>
            <a:r>
              <a:rPr lang="en-US" altLang="zh-TW" sz="2800" dirty="0">
                <a:solidFill>
                  <a:schemeClr val="accent2">
                    <a:lumMod val="50000"/>
                  </a:schemeClr>
                </a:solidFill>
              </a:rPr>
              <a:t>Chicago(</a:t>
            </a:r>
            <a:r>
              <a:rPr lang="en-US" altLang="zh-TW" sz="2800" dirty="0" err="1">
                <a:solidFill>
                  <a:schemeClr val="accent2">
                    <a:lumMod val="50000"/>
                  </a:schemeClr>
                </a:solidFill>
              </a:rPr>
              <a:t>Turabian</a:t>
            </a:r>
            <a:r>
              <a:rPr lang="en-US" altLang="zh-TW" sz="2800" dirty="0">
                <a:solidFill>
                  <a:schemeClr val="accent2">
                    <a:lumMod val="50000"/>
                  </a:schemeClr>
                </a:solidFill>
              </a:rPr>
              <a:t>)</a:t>
            </a:r>
            <a:r>
              <a:rPr lang="zh-TW" altLang="en-US" sz="2800" dirty="0">
                <a:solidFill>
                  <a:schemeClr val="accent2">
                    <a:lumMod val="50000"/>
                  </a:schemeClr>
                </a:solidFill>
              </a:rPr>
              <a:t>與羅馬化引文格式規範 </a:t>
            </a:r>
            <a:r>
              <a:rPr lang="en-US" altLang="zh-TW" sz="2800" dirty="0">
                <a:solidFill>
                  <a:schemeClr val="accent2">
                    <a:lumMod val="50000"/>
                  </a:schemeClr>
                </a:solidFill>
              </a:rPr>
              <a:t>= APA, Chicago(</a:t>
            </a:r>
            <a:r>
              <a:rPr lang="en-US" altLang="zh-TW" sz="2800" dirty="0" err="1">
                <a:solidFill>
                  <a:schemeClr val="accent2">
                    <a:lumMod val="50000"/>
                  </a:schemeClr>
                </a:solidFill>
              </a:rPr>
              <a:t>Turabian</a:t>
            </a:r>
            <a:r>
              <a:rPr lang="en-US" altLang="zh-TW" sz="2800" dirty="0">
                <a:solidFill>
                  <a:schemeClr val="accent2">
                    <a:lumMod val="50000"/>
                  </a:schemeClr>
                </a:solidFill>
              </a:rPr>
              <a:t>) and </a:t>
            </a:r>
            <a:r>
              <a:rPr lang="en-US" altLang="zh-TW" sz="2800" dirty="0" err="1">
                <a:solidFill>
                  <a:schemeClr val="accent2">
                    <a:lumMod val="50000"/>
                  </a:schemeClr>
                </a:solidFill>
              </a:rPr>
              <a:t>romanization</a:t>
            </a:r>
            <a:r>
              <a:rPr lang="en-US" altLang="zh-TW" sz="2800" dirty="0">
                <a:solidFill>
                  <a:schemeClr val="accent2">
                    <a:lumMod val="50000"/>
                  </a:schemeClr>
                </a:solidFill>
              </a:rPr>
              <a:t> of referencing styles for Chinese academic writing  (</a:t>
            </a:r>
            <a:r>
              <a:rPr lang="zh-TW" altLang="en-US" sz="2800" dirty="0">
                <a:solidFill>
                  <a:schemeClr val="accent2">
                    <a:lumMod val="50000"/>
                  </a:schemeClr>
                </a:solidFill>
              </a:rPr>
              <a:t>一版</a:t>
            </a:r>
            <a:r>
              <a:rPr lang="en-US" altLang="zh-TW" sz="2800" dirty="0">
                <a:solidFill>
                  <a:schemeClr val="accent2">
                    <a:lumMod val="50000"/>
                  </a:schemeClr>
                </a:solidFill>
              </a:rPr>
              <a:t>)</a:t>
            </a:r>
            <a:r>
              <a:rPr lang="zh-TW" altLang="en-US" sz="2800" dirty="0">
                <a:solidFill>
                  <a:schemeClr val="accent2">
                    <a:lumMod val="50000"/>
                  </a:schemeClr>
                </a:solidFill>
              </a:rPr>
              <a:t>。新北市淡水區：淡大出版中心。</a:t>
            </a:r>
            <a:endParaRPr lang="zh-TW" altLang="en-US" sz="28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838200" y="1416743"/>
            <a:ext cx="2386869" cy="409073"/>
          </a:xfrm>
          <a:prstGeom prst="rect">
            <a:avLst/>
          </a:prstGeom>
          <a:solidFill>
            <a:schemeClr val="accent6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zh-TW" altLang="en-US" sz="3200" spc="400" dirty="0">
                <a:solidFill>
                  <a:schemeClr val="accent3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圖書</a:t>
            </a:r>
          </a:p>
        </p:txBody>
      </p:sp>
      <p:sp>
        <p:nvSpPr>
          <p:cNvPr id="13" name="文字方塊 12"/>
          <p:cNvSpPr txBox="1"/>
          <p:nvPr/>
        </p:nvSpPr>
        <p:spPr>
          <a:xfrm>
            <a:off x="1046480" y="4209707"/>
            <a:ext cx="36106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/>
              <a:t>請利用：</a:t>
            </a:r>
          </a:p>
          <a:p>
            <a:r>
              <a:rPr lang="zh-TW" altLang="en-US" sz="2400" dirty="0"/>
              <a:t>「館藏目錄」找出</a:t>
            </a:r>
          </a:p>
        </p:txBody>
      </p:sp>
      <p:sp>
        <p:nvSpPr>
          <p:cNvPr id="14" name="文字方塊 13"/>
          <p:cNvSpPr txBox="1"/>
          <p:nvPr/>
        </p:nvSpPr>
        <p:spPr>
          <a:xfrm>
            <a:off x="1229828" y="5102671"/>
            <a:ext cx="613814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285750" indent="-285750">
              <a:buFont typeface="Arial" panose="020B0604020202020204" pitchFamily="34" charset="0"/>
              <a:buChar char="•"/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sz="2400" dirty="0"/>
              <a:t>這本書學校圖書館買了幾冊？</a:t>
            </a:r>
          </a:p>
          <a:p>
            <a:r>
              <a:rPr lang="zh-TW" altLang="en-US" sz="2400" dirty="0" smtClean="0"/>
              <a:t>有電子</a:t>
            </a:r>
            <a:r>
              <a:rPr lang="zh-TW" altLang="en-US" sz="2400" dirty="0"/>
              <a:t>版嗎</a:t>
            </a:r>
            <a:r>
              <a:rPr lang="zh-TW" altLang="en-US" sz="2400" dirty="0" smtClean="0"/>
              <a:t>？</a:t>
            </a:r>
            <a:endParaRPr lang="en-US" altLang="zh-TW" sz="2400" dirty="0" smtClean="0"/>
          </a:p>
          <a:p>
            <a:r>
              <a:rPr lang="en-US" altLang="zh-TW" sz="2400" dirty="0" smtClean="0"/>
              <a:t>APA</a:t>
            </a:r>
            <a:r>
              <a:rPr lang="zh-TW" altLang="en-US" sz="2400" dirty="0"/>
              <a:t>格式參考文獻規範在第幾章節</a:t>
            </a:r>
            <a:r>
              <a:rPr lang="en-US" altLang="zh-TW" sz="2400" dirty="0"/>
              <a:t>?</a:t>
            </a:r>
          </a:p>
          <a:p>
            <a:endParaRPr lang="zh-TW" altLang="en-US" sz="2400" dirty="0"/>
          </a:p>
        </p:txBody>
      </p:sp>
      <p:pic>
        <p:nvPicPr>
          <p:cNvPr id="17" name="圖片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4705" y="4378912"/>
            <a:ext cx="1539480" cy="23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3068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找查達人開始找：期刊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8610599" y="6228013"/>
            <a:ext cx="2743200" cy="365125"/>
          </a:xfrm>
        </p:spPr>
        <p:txBody>
          <a:bodyPr/>
          <a:lstStyle/>
          <a:p>
            <a:fld id="{51845F5A-061D-4825-9AE9-D7794091C6CF}" type="slidenum">
              <a:rPr lang="en-US" smtClean="0"/>
              <a:t>23</a:t>
            </a:fld>
            <a:endParaRPr lang="en-US"/>
          </a:p>
        </p:txBody>
      </p:sp>
      <p:grpSp>
        <p:nvGrpSpPr>
          <p:cNvPr id="5" name="组 182"/>
          <p:cNvGrpSpPr/>
          <p:nvPr/>
        </p:nvGrpSpPr>
        <p:grpSpPr>
          <a:xfrm rot="20637708">
            <a:off x="9497531" y="4490460"/>
            <a:ext cx="2071579" cy="1991800"/>
            <a:chOff x="3035087" y="3715774"/>
            <a:chExt cx="2623699" cy="2623700"/>
          </a:xfrm>
        </p:grpSpPr>
        <p:grpSp>
          <p:nvGrpSpPr>
            <p:cNvPr id="6" name="组 181"/>
            <p:cNvGrpSpPr/>
            <p:nvPr/>
          </p:nvGrpSpPr>
          <p:grpSpPr>
            <a:xfrm>
              <a:off x="3035087" y="3715774"/>
              <a:ext cx="2623699" cy="2623700"/>
              <a:chOff x="3035087" y="3715774"/>
              <a:chExt cx="2623699" cy="2623700"/>
            </a:xfrm>
          </p:grpSpPr>
          <p:sp>
            <p:nvSpPr>
              <p:cNvPr id="8" name="椭圆 177"/>
              <p:cNvSpPr/>
              <p:nvPr/>
            </p:nvSpPr>
            <p:spPr>
              <a:xfrm>
                <a:off x="3035087" y="3715774"/>
                <a:ext cx="2623699" cy="2623700"/>
              </a:xfrm>
              <a:prstGeom prst="ellipse">
                <a:avLst/>
              </a:prstGeom>
              <a:solidFill>
                <a:srgbClr val="F3CA8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9" name="椭圆 179"/>
              <p:cNvSpPr/>
              <p:nvPr/>
            </p:nvSpPr>
            <p:spPr>
              <a:xfrm>
                <a:off x="3149448" y="3830134"/>
                <a:ext cx="2394978" cy="2394978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10" name="椭圆 180"/>
              <p:cNvSpPr/>
              <p:nvPr/>
            </p:nvSpPr>
            <p:spPr>
              <a:xfrm>
                <a:off x="3220823" y="3901509"/>
                <a:ext cx="2252228" cy="2252228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</p:grpSp>
        <p:sp>
          <p:nvSpPr>
            <p:cNvPr id="7" name="矩形 6"/>
            <p:cNvSpPr/>
            <p:nvPr/>
          </p:nvSpPr>
          <p:spPr>
            <a:xfrm>
              <a:off x="3396341" y="3914134"/>
              <a:ext cx="1901196" cy="2067636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lvl="0" algn="ctr"/>
              <a:r>
                <a:rPr lang="en-US" altLang="zh-TW" sz="4800" b="1" dirty="0" smtClean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YaHei" charset="0"/>
                </a:rPr>
                <a:t>Ur</a:t>
              </a:r>
            </a:p>
            <a:p>
              <a:pPr lvl="0" algn="ctr"/>
              <a:r>
                <a:rPr lang="en-US" altLang="zh-TW" sz="4800" b="1" dirty="0" smtClean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YaHei" charset="0"/>
                </a:rPr>
                <a:t>Tur</a:t>
              </a:r>
              <a:r>
                <a:rPr lang="en-US" altLang="zh-TW" sz="4800" b="1" dirty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YaHei" charset="0"/>
                </a:rPr>
                <a:t>n</a:t>
              </a:r>
              <a:endParaRPr lang="en-US" altLang="zh-CN" sz="48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YaHei" charset="0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838200" y="1555791"/>
            <a:ext cx="2386869" cy="409073"/>
          </a:xfrm>
          <a:prstGeom prst="rect">
            <a:avLst/>
          </a:prstGeom>
          <a:solidFill>
            <a:schemeClr val="accent6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zh-TW" altLang="en-US" sz="3200" spc="400" dirty="0" smtClean="0">
                <a:solidFill>
                  <a:schemeClr val="accent3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期刊</a:t>
            </a:r>
            <a:endParaRPr lang="zh-TW" altLang="en-US" sz="3200" spc="400" dirty="0">
              <a:solidFill>
                <a:schemeClr val="accent3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1127190" y="4351441"/>
            <a:ext cx="53131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請利用：</a:t>
            </a:r>
          </a:p>
          <a:p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「雲端圖書館自動化系統」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找出</a:t>
            </a:r>
          </a:p>
        </p:txBody>
      </p:sp>
      <p:sp>
        <p:nvSpPr>
          <p:cNvPr id="14" name="文字方塊 13"/>
          <p:cNvSpPr txBox="1"/>
          <p:nvPr/>
        </p:nvSpPr>
        <p:spPr>
          <a:xfrm>
            <a:off x="1127190" y="5210246"/>
            <a:ext cx="61381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285750" indent="-285750">
              <a:buFont typeface="Arial" panose="020B0604020202020204" pitchFamily="34" charset="0"/>
              <a:buChar char="•"/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sz="2400" dirty="0"/>
              <a:t>知道這本期刊的樓層及架號嗎？</a:t>
            </a:r>
          </a:p>
          <a:p>
            <a:r>
              <a:rPr lang="zh-TW" altLang="en-US" sz="2400" dirty="0"/>
              <a:t>想找</a:t>
            </a:r>
            <a:r>
              <a:rPr lang="en-US" altLang="zh-TW" sz="2400" dirty="0" smtClean="0"/>
              <a:t>2004</a:t>
            </a:r>
            <a:r>
              <a:rPr lang="zh-TW" altLang="en-US" sz="2400" dirty="0" smtClean="0"/>
              <a:t>年</a:t>
            </a:r>
            <a:r>
              <a:rPr lang="zh-TW" altLang="en-US" sz="2400" dirty="0"/>
              <a:t>文章是找紙</a:t>
            </a:r>
            <a:r>
              <a:rPr lang="zh-TW" altLang="en-US" sz="2400" dirty="0" smtClean="0"/>
              <a:t>本</a:t>
            </a:r>
            <a:r>
              <a:rPr lang="zh-TW" altLang="en-US" sz="2400" dirty="0"/>
              <a:t>？</a:t>
            </a:r>
            <a:r>
              <a:rPr lang="zh-TW" altLang="en-US" sz="2400" dirty="0" smtClean="0"/>
              <a:t>還是</a:t>
            </a:r>
            <a:r>
              <a:rPr lang="zh-TW" altLang="en-US" sz="2400" dirty="0"/>
              <a:t>電子版呢？</a:t>
            </a:r>
            <a:endParaRPr lang="en-US" altLang="zh-TW" sz="2400" dirty="0"/>
          </a:p>
          <a:p>
            <a:r>
              <a:rPr lang="zh-TW" altLang="en-US" sz="2400" dirty="0"/>
              <a:t>這篇文章有電子全文嗎？</a:t>
            </a:r>
          </a:p>
        </p:txBody>
      </p:sp>
      <p:sp>
        <p:nvSpPr>
          <p:cNvPr id="15" name="文字方塊 14"/>
          <p:cNvSpPr txBox="1"/>
          <p:nvPr/>
        </p:nvSpPr>
        <p:spPr>
          <a:xfrm>
            <a:off x="838200" y="1970645"/>
            <a:ext cx="8968768" cy="86177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121917" tIns="60958" rIns="121917" bIns="60958" rtlCol="0">
            <a:spAutoFit/>
          </a:bodyPr>
          <a:lstStyle/>
          <a:p>
            <a:r>
              <a:rPr lang="zh-TW" altLang="en-US" sz="24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陳錫珍</a:t>
            </a:r>
            <a:r>
              <a:rPr lang="en-US" altLang="zh-TW" sz="24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(2012)</a:t>
            </a:r>
            <a:r>
              <a:rPr lang="zh-TW" altLang="en-US" sz="24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。校長評鑑相關議題與研究之探討：以近年之西文相關文獻為例 。</a:t>
            </a:r>
            <a:r>
              <a:rPr lang="zh-TW" altLang="en-US" sz="2400" i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教育</a:t>
            </a:r>
            <a:r>
              <a:rPr lang="zh-TW" altLang="en-US" sz="2400" i="1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研究</a:t>
            </a:r>
            <a:r>
              <a:rPr lang="en-US" altLang="zh-TW" sz="2400" i="1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400" i="1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月刊</a:t>
            </a:r>
            <a:r>
              <a:rPr lang="en-US" altLang="zh-TW" sz="2400" i="1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40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en-US" altLang="zh-TW" sz="2400" i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224</a:t>
            </a:r>
            <a:r>
              <a:rPr lang="zh-TW" altLang="en-US" sz="24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en-US" altLang="zh-TW" sz="24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64-72</a:t>
            </a:r>
            <a:r>
              <a:rPr lang="zh-TW" altLang="en-US" sz="24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24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" name="文字方塊 15"/>
          <p:cNvSpPr txBox="1"/>
          <p:nvPr/>
        </p:nvSpPr>
        <p:spPr>
          <a:xfrm>
            <a:off x="838200" y="2836566"/>
            <a:ext cx="8968768" cy="123110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121917" tIns="60958" rIns="121917" bIns="60958" rtlCol="0">
            <a:spAutoFit/>
          </a:bodyPr>
          <a:lstStyle/>
          <a:p>
            <a:r>
              <a:rPr lang="zh-TW" altLang="en-US" sz="240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張家瑋</a:t>
            </a:r>
            <a:r>
              <a:rPr lang="zh-TW" altLang="en-US" sz="24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、時文中、翁瑞鋒、曾憲雄（</a:t>
            </a:r>
            <a:r>
              <a:rPr lang="en-US" altLang="zh-TW" sz="24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2014</a:t>
            </a:r>
            <a:r>
              <a:rPr lang="zh-TW" altLang="en-US" sz="24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）。應用情緒管理遊戲於國中生自傷預防教育之評量。</a:t>
            </a:r>
            <a:r>
              <a:rPr lang="zh-TW" altLang="en-US" sz="2400" i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數位學習科技期刊，</a:t>
            </a:r>
            <a:r>
              <a:rPr lang="en-US" altLang="zh-TW" sz="2400" i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6(1)</a:t>
            </a:r>
            <a:r>
              <a:rPr lang="zh-TW" altLang="en-US" sz="24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en-US" altLang="zh-TW" sz="24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27-41</a:t>
            </a:r>
            <a:r>
              <a:rPr lang="zh-TW" altLang="en-US" sz="24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r>
              <a:rPr lang="en-US" altLang="zh-TW" sz="240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doi:10.3966/2071260X2014010601002</a:t>
            </a:r>
            <a:endParaRPr lang="en-US" altLang="zh-TW" sz="24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4518919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找查達人常用功能：預約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調閱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02822" y="2014285"/>
            <a:ext cx="6100414" cy="46800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6577263" y="4588042"/>
            <a:ext cx="5614737" cy="1296023"/>
          </a:xfrm>
          <a:prstGeom prst="rect">
            <a:avLst/>
          </a:prstGeom>
          <a:solidFill>
            <a:srgbClr val="F4B4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+mj-lt"/>
              <a:buAutoNum type="arabicPeriod"/>
            </a:pPr>
            <a:r>
              <a:rPr lang="zh-TW" altLang="en-US" dirty="0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外借中的書</a:t>
            </a:r>
            <a:r>
              <a:rPr lang="zh-TW" altLang="en-US" dirty="0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</a:t>
            </a:r>
            <a:r>
              <a:rPr lang="zh-TW" altLang="en-US" dirty="0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登入帳密</a:t>
            </a:r>
            <a:r>
              <a:rPr lang="zh-TW" altLang="en-US" dirty="0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申請</a:t>
            </a:r>
            <a:r>
              <a:rPr lang="zh-TW" altLang="en-US" dirty="0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預約</a:t>
            </a:r>
            <a:r>
              <a:rPr lang="en-US" altLang="zh-TW" dirty="0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dirty="0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調閱</a:t>
            </a:r>
            <a:endParaRPr lang="en-US" altLang="zh-TW" dirty="0" smtClean="0">
              <a:solidFill>
                <a:srgbClr val="00B05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buFont typeface="+mj-lt"/>
              <a:buAutoNum type="arabicPeriod"/>
            </a:pPr>
            <a:r>
              <a:rPr lang="zh-TW" altLang="en-US" dirty="0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申請預約後，可查看預約順位</a:t>
            </a:r>
            <a:endParaRPr lang="en-US" altLang="zh-TW" dirty="0" smtClean="0">
              <a:solidFill>
                <a:srgbClr val="00B05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buFont typeface="+mj-lt"/>
              <a:buAutoNum type="arabicPeriod"/>
            </a:pPr>
            <a:r>
              <a:rPr lang="zh-TW" altLang="en-US" dirty="0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不同校園的書</a:t>
            </a:r>
            <a:r>
              <a:rPr lang="zh-TW" altLang="en-US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</a:t>
            </a:r>
            <a:r>
              <a:rPr lang="zh-TW" altLang="en-US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登入帳密</a:t>
            </a:r>
            <a:r>
              <a:rPr lang="zh-TW" altLang="en-US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申請</a:t>
            </a:r>
            <a:r>
              <a:rPr lang="zh-TW" altLang="en-US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預約</a:t>
            </a:r>
            <a:r>
              <a:rPr lang="en-US" altLang="zh-TW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調</a:t>
            </a:r>
            <a:r>
              <a:rPr lang="zh-TW" altLang="en-US" dirty="0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閱</a:t>
            </a:r>
            <a:endParaRPr lang="en-US" altLang="zh-TW" dirty="0" smtClean="0">
              <a:solidFill>
                <a:srgbClr val="00B05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buFont typeface="+mj-lt"/>
              <a:buAutoNum type="arabicPeriod"/>
            </a:pPr>
            <a:r>
              <a:rPr lang="zh-TW" altLang="en-US" dirty="0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未外借的書，不可申請此功能</a:t>
            </a:r>
            <a:endParaRPr lang="en-US" altLang="zh-TW" dirty="0">
              <a:solidFill>
                <a:srgbClr val="00B05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 lang="en-US" altLang="zh-TW" smtClean="0"/>
              <a:t>24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83110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找查達人開始找：設定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PIN CODE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8610599" y="6228013"/>
            <a:ext cx="2743200" cy="365125"/>
          </a:xfrm>
        </p:spPr>
        <p:txBody>
          <a:bodyPr/>
          <a:lstStyle/>
          <a:p>
            <a:fld id="{51845F5A-061D-4825-9AE9-D7794091C6CF}" type="slidenum">
              <a:rPr lang="en-US" smtClean="0"/>
              <a:t>25</a:t>
            </a:fld>
            <a:endParaRPr lang="en-US"/>
          </a:p>
        </p:txBody>
      </p:sp>
      <p:grpSp>
        <p:nvGrpSpPr>
          <p:cNvPr id="5" name="组 182"/>
          <p:cNvGrpSpPr/>
          <p:nvPr/>
        </p:nvGrpSpPr>
        <p:grpSpPr>
          <a:xfrm rot="20637708">
            <a:off x="9497531" y="4490460"/>
            <a:ext cx="2071579" cy="1991800"/>
            <a:chOff x="3035087" y="3715774"/>
            <a:chExt cx="2623699" cy="2623700"/>
          </a:xfrm>
        </p:grpSpPr>
        <p:grpSp>
          <p:nvGrpSpPr>
            <p:cNvPr id="6" name="组 181"/>
            <p:cNvGrpSpPr/>
            <p:nvPr/>
          </p:nvGrpSpPr>
          <p:grpSpPr>
            <a:xfrm>
              <a:off x="3035087" y="3715774"/>
              <a:ext cx="2623699" cy="2623700"/>
              <a:chOff x="3035087" y="3715774"/>
              <a:chExt cx="2623699" cy="2623700"/>
            </a:xfrm>
          </p:grpSpPr>
          <p:sp>
            <p:nvSpPr>
              <p:cNvPr id="8" name="椭圆 177"/>
              <p:cNvSpPr/>
              <p:nvPr/>
            </p:nvSpPr>
            <p:spPr>
              <a:xfrm>
                <a:off x="3035087" y="3715774"/>
                <a:ext cx="2623699" cy="2623700"/>
              </a:xfrm>
              <a:prstGeom prst="ellipse">
                <a:avLst/>
              </a:prstGeom>
              <a:solidFill>
                <a:srgbClr val="F3CA8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9" name="椭圆 179"/>
              <p:cNvSpPr/>
              <p:nvPr/>
            </p:nvSpPr>
            <p:spPr>
              <a:xfrm>
                <a:off x="3149448" y="3830134"/>
                <a:ext cx="2394978" cy="2394978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10" name="椭圆 180"/>
              <p:cNvSpPr/>
              <p:nvPr/>
            </p:nvSpPr>
            <p:spPr>
              <a:xfrm>
                <a:off x="3220823" y="3901509"/>
                <a:ext cx="2252228" cy="2252228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</p:grpSp>
        <p:sp>
          <p:nvSpPr>
            <p:cNvPr id="7" name="矩形 6"/>
            <p:cNvSpPr/>
            <p:nvPr/>
          </p:nvSpPr>
          <p:spPr>
            <a:xfrm>
              <a:off x="3396341" y="3914134"/>
              <a:ext cx="1901196" cy="2067636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lvl="0" algn="ctr"/>
              <a:r>
                <a:rPr lang="en-US" altLang="zh-TW" sz="4800" b="1" dirty="0" smtClean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YaHei" charset="0"/>
                </a:rPr>
                <a:t>Ur</a:t>
              </a:r>
            </a:p>
            <a:p>
              <a:pPr lvl="0" algn="ctr"/>
              <a:r>
                <a:rPr lang="en-US" altLang="zh-TW" sz="4800" b="1" dirty="0" smtClean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YaHei" charset="0"/>
                </a:rPr>
                <a:t>Tur</a:t>
              </a:r>
              <a:r>
                <a:rPr lang="en-US" altLang="zh-TW" sz="4800" b="1" dirty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YaHei" charset="0"/>
                </a:rPr>
                <a:t>n</a:t>
              </a:r>
              <a:endParaRPr lang="en-US" altLang="zh-CN" sz="48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YaHei" charset="0"/>
              </a:endParaRPr>
            </a:p>
          </p:txBody>
        </p:sp>
      </p:grpSp>
      <p:sp>
        <p:nvSpPr>
          <p:cNvPr id="11" name="文字方塊 10"/>
          <p:cNvSpPr txBox="1"/>
          <p:nvPr/>
        </p:nvSpPr>
        <p:spPr>
          <a:xfrm>
            <a:off x="838200" y="2534379"/>
            <a:ext cx="10013215" cy="141576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121917" tIns="60958" rIns="121917" bIns="60958" rtlCol="0">
            <a:spAutoFit/>
          </a:bodyPr>
          <a:lstStyle/>
          <a:p>
            <a:pPr>
              <a:defRPr/>
            </a:pPr>
            <a:r>
              <a:rPr lang="zh-TW" altLang="en-US" sz="2800" dirty="0" smtClean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雨萱收到圖書館系統發出之「預約書到館通知」，前往</a:t>
            </a:r>
            <a:r>
              <a:rPr lang="en-US" altLang="zh-TW" sz="2800" dirty="0" smtClean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r>
              <a:rPr lang="zh-TW" altLang="en-US" sz="2800" dirty="0" smtClean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樓</a:t>
            </a:r>
            <a:r>
              <a:rPr lang="zh-TW" altLang="en-US" sz="2800" dirty="0" smtClean="0">
                <a:solidFill>
                  <a:sysClr val="windowText" lastClr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「</a:t>
            </a:r>
            <a:r>
              <a:rPr lang="zh-TW" altLang="en-US" sz="2800" dirty="0" smtClean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智慧預約取書區</a:t>
            </a:r>
            <a:r>
              <a:rPr lang="zh-TW" altLang="en-US" sz="2800" dirty="0" smtClean="0">
                <a:solidFill>
                  <a:sysClr val="windowText" lastClr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」</a:t>
            </a:r>
            <a:r>
              <a:rPr lang="zh-TW" altLang="en-US" sz="2800" dirty="0" smtClean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，使用自助借書機借書，畫面提醒借閱圖書需輸入個人</a:t>
            </a:r>
            <a:r>
              <a:rPr lang="en-US" altLang="zh-TW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PIN CODE</a:t>
            </a: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，請問她該到哪兒設定</a:t>
            </a:r>
            <a:r>
              <a:rPr lang="en-US" altLang="zh-TW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  <a:endParaRPr lang="en-US" altLang="zh-TW" sz="2800" dirty="0" smtClean="0">
              <a:solidFill>
                <a:sysClr val="windowText" lastClr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838200" y="2113920"/>
            <a:ext cx="2661458" cy="409073"/>
          </a:xfrm>
          <a:prstGeom prst="rect">
            <a:avLst/>
          </a:prstGeom>
          <a:solidFill>
            <a:schemeClr val="accent6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altLang="zh-TW" sz="3200" spc="400" dirty="0" smtClean="0">
                <a:solidFill>
                  <a:schemeClr val="accent3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PIN Code</a:t>
            </a:r>
            <a:endParaRPr lang="zh-TW" altLang="en-US" sz="3200" spc="400" dirty="0">
              <a:solidFill>
                <a:schemeClr val="accent3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1127190" y="4351441"/>
            <a:ext cx="53131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請利用：</a:t>
            </a:r>
          </a:p>
          <a:p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「雲端圖書館自動化系統」找出個人資料，並設定</a:t>
            </a:r>
            <a:r>
              <a:rPr lang="en-US" altLang="zh-TW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PIN CODE</a:t>
            </a: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0442281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找查達人常用功能：急用圖書資料申請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602" y="2178000"/>
            <a:ext cx="8196978" cy="4680000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3566" y="2178000"/>
            <a:ext cx="2584942" cy="2772000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2085474" y="5470358"/>
            <a:ext cx="3721768" cy="70660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/>
          <p:cNvSpPr/>
          <p:nvPr/>
        </p:nvSpPr>
        <p:spPr>
          <a:xfrm>
            <a:off x="8883566" y="2646947"/>
            <a:ext cx="1292471" cy="57751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 lang="en-US" altLang="zh-TW" smtClean="0"/>
              <a:t>26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496567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找查達人開始找：資源探索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8610600" y="6400800"/>
            <a:ext cx="2743200" cy="365125"/>
          </a:xfrm>
        </p:spPr>
        <p:txBody>
          <a:bodyPr/>
          <a:lstStyle/>
          <a:p>
            <a:fld id="{BD266BE7-899D-4075-917F-DBDE33B6B692}" type="slidenum">
              <a:rPr lang="en-US" altLang="zh-TW" smtClean="0"/>
              <a:t>27</a:t>
            </a:fld>
            <a:endParaRPr lang="en-US" altLang="zh-TW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501" y="1858912"/>
            <a:ext cx="11024998" cy="46800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2598821" y="3978442"/>
            <a:ext cx="1010652" cy="73793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矩形 4"/>
          <p:cNvSpPr/>
          <p:nvPr/>
        </p:nvSpPr>
        <p:spPr>
          <a:xfrm>
            <a:off x="1925052" y="5550568"/>
            <a:ext cx="2358189" cy="609600"/>
          </a:xfrm>
          <a:prstGeom prst="rect">
            <a:avLst/>
          </a:prstGeom>
          <a:solidFill>
            <a:schemeClr val="accent1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適用時機：只有主題</a:t>
            </a:r>
          </a:p>
        </p:txBody>
      </p:sp>
    </p:spTree>
    <p:extLst>
      <p:ext uri="{BB962C8B-B14F-4D97-AF65-F5344CB8AC3E}">
        <p14:creationId xmlns:p14="http://schemas.microsoft.com/office/powerpoint/2010/main" val="3243410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查找達人開始找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~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資源探索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333A4-2EF1-4B79-B68C-AB20E66B4822}" type="slidenum">
              <a:rPr lang="en-US" altLang="zh-TW" smtClean="0"/>
              <a:pPr/>
              <a:t>28</a:t>
            </a:fld>
            <a:endParaRPr lang="zh-TW" altLang="en-US" dirty="0"/>
          </a:p>
        </p:txBody>
      </p:sp>
      <p:grpSp>
        <p:nvGrpSpPr>
          <p:cNvPr id="7" name="组 182"/>
          <p:cNvGrpSpPr/>
          <p:nvPr/>
        </p:nvGrpSpPr>
        <p:grpSpPr>
          <a:xfrm rot="20637708">
            <a:off x="9177669" y="229936"/>
            <a:ext cx="2785575" cy="2773680"/>
            <a:chOff x="3035087" y="3715773"/>
            <a:chExt cx="2623700" cy="2623700"/>
          </a:xfrm>
        </p:grpSpPr>
        <p:grpSp>
          <p:nvGrpSpPr>
            <p:cNvPr id="8" name="组 181"/>
            <p:cNvGrpSpPr/>
            <p:nvPr/>
          </p:nvGrpSpPr>
          <p:grpSpPr>
            <a:xfrm>
              <a:off x="3035087" y="3715773"/>
              <a:ext cx="2623700" cy="2623700"/>
              <a:chOff x="3035087" y="3715773"/>
              <a:chExt cx="2623700" cy="2623700"/>
            </a:xfrm>
          </p:grpSpPr>
          <p:sp>
            <p:nvSpPr>
              <p:cNvPr id="10" name="椭圆 177"/>
              <p:cNvSpPr/>
              <p:nvPr/>
            </p:nvSpPr>
            <p:spPr>
              <a:xfrm>
                <a:off x="3035087" y="3715773"/>
                <a:ext cx="2623700" cy="2623700"/>
              </a:xfrm>
              <a:prstGeom prst="ellipse">
                <a:avLst/>
              </a:prstGeom>
              <a:solidFill>
                <a:srgbClr val="F3CA8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11" name="椭圆 179"/>
              <p:cNvSpPr/>
              <p:nvPr/>
            </p:nvSpPr>
            <p:spPr>
              <a:xfrm>
                <a:off x="3149449" y="3830134"/>
                <a:ext cx="2394979" cy="2394978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12" name="椭圆 180"/>
              <p:cNvSpPr/>
              <p:nvPr/>
            </p:nvSpPr>
            <p:spPr>
              <a:xfrm>
                <a:off x="3220823" y="3901509"/>
                <a:ext cx="2252228" cy="2252228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</p:grpSp>
        <p:sp>
          <p:nvSpPr>
            <p:cNvPr id="9" name="矩形 8"/>
            <p:cNvSpPr/>
            <p:nvPr/>
          </p:nvSpPr>
          <p:spPr>
            <a:xfrm>
              <a:off x="3406575" y="3943540"/>
              <a:ext cx="1880728" cy="2008826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lvl="0" algn="ctr"/>
              <a:r>
                <a:rPr lang="en-US" altLang="zh-TW" sz="6600" b="1" dirty="0" smtClean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YaHei" charset="0"/>
                </a:rPr>
                <a:t>Ur</a:t>
              </a:r>
            </a:p>
            <a:p>
              <a:pPr lvl="0" algn="ctr"/>
              <a:r>
                <a:rPr lang="en-US" altLang="zh-TW" sz="6600" b="1" dirty="0" smtClean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YaHei" charset="0"/>
                </a:rPr>
                <a:t>Tur</a:t>
              </a:r>
              <a:r>
                <a:rPr lang="en-US" altLang="zh-TW" sz="6600" b="1" dirty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YaHei" charset="0"/>
                </a:rPr>
                <a:t>n</a:t>
              </a:r>
              <a:endParaRPr lang="en-US" altLang="zh-CN" sz="66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YaHei" charset="0"/>
              </a:endParaRPr>
            </a:p>
          </p:txBody>
        </p:sp>
      </p:grpSp>
      <p:sp>
        <p:nvSpPr>
          <p:cNvPr id="13" name="文字方塊 12"/>
          <p:cNvSpPr txBox="1"/>
          <p:nvPr/>
        </p:nvSpPr>
        <p:spPr>
          <a:xfrm>
            <a:off x="325537" y="2438209"/>
            <a:ext cx="8766956" cy="160043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altLang="zh-TW" sz="2400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Chingara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, R., &amp; </a:t>
            </a:r>
            <a:r>
              <a:rPr lang="en-US" altLang="zh-TW" sz="2400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Heystek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, J. (2019). Leadership as agency in the context of structure. </a:t>
            </a:r>
            <a:r>
              <a:rPr lang="en-US" altLang="zh-TW" sz="2400" i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The International Journal of Educational Management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, 33(7), 1596-1609. </a:t>
            </a:r>
            <a:r>
              <a:rPr lang="en-US" altLang="zh-TW" sz="2400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doi:http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://dx.doi.org/10.1108/IJEM-01-2018-0028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325536" y="1874146"/>
            <a:ext cx="2623786" cy="564063"/>
          </a:xfrm>
          <a:prstGeom prst="rect">
            <a:avLst/>
          </a:prstGeom>
          <a:solidFill>
            <a:schemeClr val="accent5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zh-TW" altLang="en-US" sz="3200" spc="400" dirty="0" smtClean="0">
                <a:solidFill>
                  <a:schemeClr val="accent3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期刊全文</a:t>
            </a:r>
            <a:endParaRPr lang="zh-TW" altLang="en-US" sz="3200" spc="400" dirty="0">
              <a:solidFill>
                <a:schemeClr val="accent3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" name="文字方塊 15"/>
          <p:cNvSpPr txBox="1"/>
          <p:nvPr/>
        </p:nvSpPr>
        <p:spPr>
          <a:xfrm>
            <a:off x="325537" y="5166769"/>
            <a:ext cx="8766956" cy="123110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altLang="zh-TW" sz="2400" dirty="0" err="1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Dakowska</a:t>
            </a:r>
            <a:r>
              <a:rPr lang="en-US" altLang="zh-TW" sz="24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, D. (2015). Between competition imperative and </a:t>
            </a:r>
            <a:r>
              <a:rPr lang="en-US" altLang="zh-TW" sz="2400" dirty="0" err="1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europeanisation</a:t>
            </a:r>
            <a:r>
              <a:rPr lang="en-US" altLang="zh-TW" sz="24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 The case of higher education reform in </a:t>
            </a:r>
            <a:r>
              <a:rPr lang="en-US" altLang="zh-TW" sz="2400" dirty="0" err="1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poland</a:t>
            </a:r>
            <a:r>
              <a:rPr lang="en-US" altLang="zh-TW" sz="24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. </a:t>
            </a:r>
            <a:r>
              <a:rPr lang="en-US" altLang="zh-TW" sz="2400" i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Higher Education</a:t>
            </a:r>
            <a:r>
              <a:rPr lang="en-US" altLang="zh-TW" sz="24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, </a:t>
            </a:r>
            <a:r>
              <a:rPr lang="en-US" altLang="zh-TW" sz="2400" i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69</a:t>
            </a:r>
            <a:r>
              <a:rPr lang="en-US" altLang="zh-TW" sz="24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(1), 129-141.</a:t>
            </a:r>
            <a:endParaRPr lang="zh-TW" altLang="en-US" sz="24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325536" y="4602706"/>
            <a:ext cx="2623786" cy="564063"/>
          </a:xfrm>
          <a:prstGeom prst="rect">
            <a:avLst/>
          </a:prstGeom>
          <a:solidFill>
            <a:schemeClr val="accent5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zh-TW" altLang="en-US" sz="3200" spc="400" dirty="0" smtClean="0">
                <a:solidFill>
                  <a:schemeClr val="accent3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期刊全文</a:t>
            </a:r>
            <a:endParaRPr lang="zh-TW" altLang="en-US" sz="3200" spc="400" dirty="0">
              <a:solidFill>
                <a:schemeClr val="accent3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813034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172" y="1903362"/>
            <a:ext cx="10825656" cy="46800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找查達人開始找：資料庫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8610600" y="6400800"/>
            <a:ext cx="2743200" cy="365125"/>
          </a:xfrm>
        </p:spPr>
        <p:txBody>
          <a:bodyPr/>
          <a:lstStyle/>
          <a:p>
            <a:fld id="{BD266BE7-899D-4075-917F-DBDE33B6B692}" type="slidenum">
              <a:rPr lang="en-US" altLang="zh-TW" smtClean="0"/>
              <a:t>29</a:t>
            </a:fld>
            <a:endParaRPr lang="en-US" altLang="zh-TW"/>
          </a:p>
        </p:txBody>
      </p:sp>
      <p:sp>
        <p:nvSpPr>
          <p:cNvPr id="4" name="矩形 3"/>
          <p:cNvSpPr/>
          <p:nvPr/>
        </p:nvSpPr>
        <p:spPr>
          <a:xfrm>
            <a:off x="4892841" y="4026568"/>
            <a:ext cx="930443" cy="753979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/>
          <p:cNvSpPr/>
          <p:nvPr/>
        </p:nvSpPr>
        <p:spPr>
          <a:xfrm>
            <a:off x="1925052" y="5550568"/>
            <a:ext cx="2358189" cy="609600"/>
          </a:xfrm>
          <a:prstGeom prst="rect">
            <a:avLst/>
          </a:prstGeom>
          <a:solidFill>
            <a:schemeClr val="accent1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適用時機：只有主題</a:t>
            </a:r>
          </a:p>
        </p:txBody>
      </p:sp>
    </p:spTree>
    <p:extLst>
      <p:ext uri="{BB962C8B-B14F-4D97-AF65-F5344CB8AC3E}">
        <p14:creationId xmlns:p14="http://schemas.microsoft.com/office/powerpoint/2010/main" val="1968476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圖書館意象：窩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圖片版面配置區 4">
            <a:hlinkClick r:id="rId2"/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5061" y="2020093"/>
            <a:ext cx="8337932" cy="4680000"/>
          </a:xfrm>
        </p:spPr>
      </p:pic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303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找查達人開始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找：資料庫</a:t>
            </a:r>
            <a:endParaRPr lang="zh-TW" altLang="en-US" dirty="0"/>
          </a:p>
        </p:txBody>
      </p:sp>
      <p:sp>
        <p:nvSpPr>
          <p:cNvPr id="11" name="投影片編號版面配置區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 lang="en-US" altLang="zh-TW" smtClean="0"/>
              <a:t>30</a:t>
            </a:fld>
            <a:endParaRPr lang="en-US" altLang="zh-TW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482" y="2207217"/>
            <a:ext cx="4333831" cy="4320000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4255" y="2387217"/>
            <a:ext cx="6596770" cy="3960000"/>
          </a:xfrm>
          <a:prstGeom prst="rect">
            <a:avLst/>
          </a:prstGeom>
        </p:spPr>
      </p:pic>
      <p:sp>
        <p:nvSpPr>
          <p:cNvPr id="5" name="向右箭號 4"/>
          <p:cNvSpPr/>
          <p:nvPr/>
        </p:nvSpPr>
        <p:spPr>
          <a:xfrm>
            <a:off x="4856266" y="4097217"/>
            <a:ext cx="467035" cy="540000"/>
          </a:xfrm>
          <a:prstGeom prst="rightArrow">
            <a:avLst/>
          </a:prstGeom>
          <a:solidFill>
            <a:srgbClr val="F4B4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 5"/>
          <p:cNvSpPr/>
          <p:nvPr/>
        </p:nvSpPr>
        <p:spPr>
          <a:xfrm>
            <a:off x="2245895" y="2919663"/>
            <a:ext cx="2229852" cy="77002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6432884" y="3785937"/>
            <a:ext cx="1395663" cy="46522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弧形箭號 (下彎) 7"/>
          <p:cNvSpPr/>
          <p:nvPr/>
        </p:nvSpPr>
        <p:spPr>
          <a:xfrm>
            <a:off x="7321383" y="2085965"/>
            <a:ext cx="2962513" cy="1699971"/>
          </a:xfrm>
          <a:prstGeom prst="curvedDownArrow">
            <a:avLst/>
          </a:prstGeom>
          <a:solidFill>
            <a:schemeClr val="accent1">
              <a:alpha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8694821" y="4344697"/>
            <a:ext cx="2374232" cy="10133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59919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找查達人開始找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：常用資料庫</a:t>
            </a:r>
            <a:endParaRPr lang="zh-TW" altLang="en-US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 lang="en-US" altLang="zh-TW" smtClean="0"/>
              <a:t>31</a:t>
            </a:fld>
            <a:endParaRPr lang="en-US" altLang="zh-TW"/>
          </a:p>
        </p:txBody>
      </p:sp>
      <p:graphicFrame>
        <p:nvGraphicFramePr>
          <p:cNvPr id="5" name="內容版面配置區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79404182"/>
              </p:ext>
            </p:extLst>
          </p:nvPr>
        </p:nvGraphicFramePr>
        <p:xfrm>
          <a:off x="737402" y="1826209"/>
          <a:ext cx="2748801" cy="1356360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27488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平台</a:t>
                      </a:r>
                      <a:endParaRPr lang="zh-TW" altLang="en-US" sz="16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91540">
                <a:tc>
                  <a:txBody>
                    <a:bodyPr/>
                    <a:lstStyle/>
                    <a:p>
                      <a:pPr marL="285750" lvl="0" indent="-285750">
                        <a:buFont typeface="Wingdings" panose="05000000000000000000" pitchFamily="2" charset="2"/>
                        <a:buChar char="u"/>
                      </a:pPr>
                      <a:r>
                        <a:rPr lang="en-US" altLang="zh-TW" sz="16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Scopus</a:t>
                      </a:r>
                      <a:endParaRPr lang="zh-TW" altLang="en-US" sz="160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285750" lvl="0" indent="-285750">
                        <a:buFont typeface="Wingdings" panose="05000000000000000000" pitchFamily="2" charset="2"/>
                        <a:buChar char="u"/>
                      </a:pPr>
                      <a:r>
                        <a:rPr lang="en-US" altLang="zh-TW" sz="16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ProQuest</a:t>
                      </a:r>
                      <a:endParaRPr lang="zh-TW" altLang="en-US" sz="160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285750" lvl="0" indent="-285750">
                        <a:buFont typeface="Wingdings" panose="05000000000000000000" pitchFamily="2" charset="2"/>
                        <a:buChar char="u"/>
                      </a:pPr>
                      <a:r>
                        <a:rPr lang="en-US" altLang="zh-TW" sz="16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Elsevier</a:t>
                      </a:r>
                    </a:p>
                    <a:p>
                      <a:pPr marL="285750" lvl="0" indent="-285750">
                        <a:buFont typeface="Wingdings" panose="05000000000000000000" pitchFamily="2" charset="2"/>
                        <a:buChar char="u"/>
                      </a:pPr>
                      <a:r>
                        <a:rPr lang="en-US" altLang="zh-TW" sz="16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EBSCOhost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6" name="內容版面配置區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66410105"/>
              </p:ext>
            </p:extLst>
          </p:nvPr>
        </p:nvGraphicFramePr>
        <p:xfrm>
          <a:off x="737402" y="3528052"/>
          <a:ext cx="3396442" cy="3063240"/>
        </p:xfrm>
        <a:graphic>
          <a:graphicData uri="http://schemas.openxmlformats.org/drawingml/2006/table">
            <a:tbl>
              <a:tblPr firstRow="1" bandRow="1">
                <a:tableStyleId>{5A111915-BE36-4E01-A7E5-04B1672EAD32}</a:tableStyleId>
              </a:tblPr>
              <a:tblGrid>
                <a:gridCol w="33964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lang="zh-TW" altLang="en-US" sz="1600" kern="12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學位論文</a:t>
                      </a:r>
                      <a:endParaRPr lang="zh-TW" altLang="en-US" sz="1600" b="1" kern="1200" dirty="0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20240">
                <a:tc>
                  <a:txBody>
                    <a:bodyPr/>
                    <a:lstStyle/>
                    <a:p>
                      <a:pPr marL="285750" lvl="0" indent="-285750">
                        <a:buFont typeface="Wingdings" panose="05000000000000000000" pitchFamily="2" charset="2"/>
                        <a:buChar char="u"/>
                      </a:pPr>
                      <a:r>
                        <a:rPr lang="zh-TW" altLang="en-US" sz="1600" baseline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淡江大學電子學位論文服務</a:t>
                      </a:r>
                      <a:r>
                        <a:rPr lang="en-US" altLang="zh-TW" sz="1600" baseline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(EDTS)</a:t>
                      </a:r>
                      <a:endParaRPr lang="zh-TW" altLang="en-US" sz="1600" baseline="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285750" lvl="0" indent="-285750">
                        <a:buFont typeface="Wingdings" panose="05000000000000000000" pitchFamily="2" charset="2"/>
                        <a:buChar char="u"/>
                      </a:pPr>
                      <a:r>
                        <a:rPr lang="zh-TW" altLang="en-US" sz="1600" baseline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臺灣博碩士論文知識加值系統</a:t>
                      </a:r>
                    </a:p>
                    <a:p>
                      <a:pPr marL="285750" lvl="0" indent="-285750">
                        <a:buFont typeface="Wingdings" panose="05000000000000000000" pitchFamily="2" charset="2"/>
                        <a:buChar char="u"/>
                      </a:pPr>
                      <a:r>
                        <a:rPr lang="zh-TW" altLang="en-US" sz="1600" baseline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華藝線上圖書館</a:t>
                      </a:r>
                    </a:p>
                    <a:p>
                      <a:pPr marL="285750" lvl="0" indent="-285750">
                        <a:buFont typeface="Wingdings" panose="05000000000000000000" pitchFamily="2" charset="2"/>
                        <a:buChar char="u"/>
                      </a:pPr>
                      <a:r>
                        <a:rPr lang="zh-TW" altLang="en-US" sz="1600" baseline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中國學位論文全文數據庫</a:t>
                      </a:r>
                    </a:p>
                    <a:p>
                      <a:pPr marL="285750" lvl="0" indent="-285750">
                        <a:buFont typeface="Wingdings" panose="05000000000000000000" pitchFamily="2" charset="2"/>
                        <a:buChar char="u"/>
                      </a:pPr>
                      <a:r>
                        <a:rPr lang="en-US" altLang="zh-TW" sz="1600" baseline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ProQuest Dissertations and Theses(PQDT)</a:t>
                      </a:r>
                      <a:endParaRPr lang="zh-TW" altLang="en-US" sz="1600" baseline="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285750" lvl="0" indent="-285750">
                        <a:buFont typeface="Wingdings" panose="05000000000000000000" pitchFamily="2" charset="2"/>
                        <a:buChar char="u"/>
                      </a:pPr>
                      <a:r>
                        <a:rPr lang="en-US" altLang="zh-TW" sz="1600" baseline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PQDT/</a:t>
                      </a:r>
                      <a:r>
                        <a:rPr lang="zh-TW" altLang="en-US" sz="1600" baseline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數位化論文典藏聯盟</a:t>
                      </a:r>
                      <a:r>
                        <a:rPr lang="en-US" altLang="zh-TW" sz="1600" baseline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(DDC)</a:t>
                      </a:r>
                      <a:endParaRPr lang="zh-TW" altLang="en-US" sz="1600" baseline="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285750" lvl="0" indent="-285750">
                        <a:buFont typeface="Wingdings" panose="05000000000000000000" pitchFamily="2" charset="2"/>
                        <a:buChar char="u"/>
                      </a:pPr>
                      <a:r>
                        <a:rPr lang="en-US" altLang="zh-TW" sz="1600" baseline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Networked Digital Library of Theses and Dissertations(NDLTD)</a:t>
                      </a:r>
                      <a:endParaRPr lang="zh-TW" altLang="en-US" sz="1600" baseline="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7" name="內容版面配置區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99410230"/>
              </p:ext>
            </p:extLst>
          </p:nvPr>
        </p:nvGraphicFramePr>
        <p:xfrm>
          <a:off x="4743329" y="1826209"/>
          <a:ext cx="2683633" cy="1112520"/>
        </p:xfrm>
        <a:graphic>
          <a:graphicData uri="http://schemas.openxmlformats.org/drawingml/2006/table">
            <a:tbl>
              <a:tblPr firstRow="1" bandRow="1">
                <a:tableStyleId>{5A111915-BE36-4E01-A7E5-04B1672EAD32}</a:tableStyleId>
              </a:tblPr>
              <a:tblGrid>
                <a:gridCol w="26836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lang="zh-TW" altLang="en-US" sz="1600" kern="12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新聞時事</a:t>
                      </a:r>
                      <a:endParaRPr lang="en-US" altLang="zh-TW" sz="1600" b="1" kern="1200" dirty="0" smtClean="0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u"/>
                      </a:pPr>
                      <a:r>
                        <a:rPr lang="zh-TW" altLang="en-US" sz="16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臺灣新聞智慧網</a:t>
                      </a:r>
                      <a:endParaRPr lang="en-US" altLang="zh-TW" sz="1600" b="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285750" indent="-285750">
                        <a:buFont typeface="Wingdings" panose="05000000000000000000" pitchFamily="2" charset="2"/>
                        <a:buChar char="u"/>
                      </a:pPr>
                      <a:r>
                        <a:rPr lang="en-US" altLang="zh-TW" sz="16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The Wall Street Journal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u"/>
                      </a:pPr>
                      <a:r>
                        <a:rPr lang="zh-TW" altLang="en-US" sz="16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國際新聞讀報站 </a:t>
                      </a:r>
                      <a:endParaRPr lang="en-US" altLang="zh-TW" sz="1600" b="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8" name="內容版面配置區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1905424"/>
              </p:ext>
            </p:extLst>
          </p:nvPr>
        </p:nvGraphicFramePr>
        <p:xfrm>
          <a:off x="4743329" y="3182569"/>
          <a:ext cx="3717573" cy="3550920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37175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lang="zh-TW" altLang="en-US" sz="1600" b="1" kern="1200" dirty="0" smtClean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期刊</a:t>
                      </a:r>
                      <a:r>
                        <a:rPr lang="en-US" altLang="zh-TW" sz="1600" b="1" kern="1200" dirty="0" smtClean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/</a:t>
                      </a:r>
                      <a:r>
                        <a:rPr lang="zh-TW" altLang="en-US" sz="1600" b="1" kern="1200" dirty="0" smtClean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雜誌</a:t>
                      </a:r>
                      <a:endParaRPr lang="zh-TW" altLang="en-US" sz="1600" b="1" kern="1200" dirty="0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31720">
                <a:tc>
                  <a:txBody>
                    <a:bodyPr/>
                    <a:lstStyle/>
                    <a:p>
                      <a:pPr marL="285750" lvl="0" indent="-285750">
                        <a:buFont typeface="Wingdings" panose="05000000000000000000" pitchFamily="2" charset="2"/>
                        <a:buChar char="u"/>
                      </a:pPr>
                      <a:r>
                        <a:rPr lang="en-US" altLang="zh-TW" sz="1600" baseline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ERIC</a:t>
                      </a:r>
                      <a:endParaRPr lang="zh-TW" altLang="en-US" sz="1600" baseline="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285750" lvl="0" indent="-285750">
                        <a:buFont typeface="Wingdings" panose="05000000000000000000" pitchFamily="2" charset="2"/>
                        <a:buChar char="u"/>
                      </a:pPr>
                      <a:r>
                        <a:rPr lang="en-US" altLang="zh-TW" sz="1600" baseline="0" dirty="0" err="1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OmniFile</a:t>
                      </a:r>
                      <a:r>
                        <a:rPr lang="en-US" altLang="zh-TW" sz="1600" baseline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Full Text Select</a:t>
                      </a:r>
                      <a:endParaRPr lang="zh-TW" altLang="en-US" sz="1600" baseline="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285750" lvl="0" indent="-285750">
                        <a:buFont typeface="Wingdings" panose="05000000000000000000" pitchFamily="2" charset="2"/>
                        <a:buChar char="u"/>
                      </a:pPr>
                      <a:r>
                        <a:rPr lang="en-US" altLang="zh-TW" sz="1600" baseline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Education Database</a:t>
                      </a:r>
                      <a:endParaRPr lang="zh-TW" altLang="en-US" sz="1600" baseline="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285750" lvl="0" indent="-285750">
                        <a:buFont typeface="Wingdings" panose="05000000000000000000" pitchFamily="2" charset="2"/>
                        <a:buChar char="u"/>
                      </a:pPr>
                      <a:r>
                        <a:rPr lang="en-US" altLang="zh-TW" sz="1600" baseline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JSTOR</a:t>
                      </a:r>
                      <a:endParaRPr lang="zh-TW" altLang="en-US" sz="1600" baseline="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285750" lvl="0" indent="-285750">
                        <a:buFont typeface="Wingdings" panose="05000000000000000000" pitchFamily="2" charset="2"/>
                        <a:buChar char="u"/>
                      </a:pPr>
                      <a:r>
                        <a:rPr lang="en-US" altLang="zh-TW" sz="1600" baseline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Wiley Online Library</a:t>
                      </a:r>
                      <a:endParaRPr lang="zh-TW" altLang="en-US" sz="1600" baseline="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285750" lvl="0" indent="-285750">
                        <a:buFont typeface="Wingdings" panose="05000000000000000000" pitchFamily="2" charset="2"/>
                        <a:buChar char="u"/>
                      </a:pPr>
                      <a:r>
                        <a:rPr lang="en-US" altLang="zh-TW" sz="1600" baseline="0" dirty="0" err="1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ScienceDirect</a:t>
                      </a:r>
                      <a:r>
                        <a:rPr lang="en-US" altLang="zh-TW" sz="1600" baseline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</a:t>
                      </a:r>
                      <a:r>
                        <a:rPr lang="en-US" altLang="zh-TW" sz="1600" baseline="0" dirty="0" err="1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OnLine</a:t>
                      </a:r>
                      <a:r>
                        <a:rPr lang="en-US" altLang="zh-TW" sz="1600" baseline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(SDOL)</a:t>
                      </a:r>
                      <a:endParaRPr lang="zh-TW" altLang="en-US" sz="1600" baseline="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285750" lvl="0" indent="-285750">
                        <a:buFont typeface="Wingdings" panose="05000000000000000000" pitchFamily="2" charset="2"/>
                        <a:buChar char="u"/>
                      </a:pPr>
                      <a:r>
                        <a:rPr lang="zh-TW" altLang="en-US" sz="1600" baseline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期刊文獻資訊網</a:t>
                      </a:r>
                      <a:r>
                        <a:rPr lang="en-US" altLang="zh-TW" sz="1600" baseline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1600" baseline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台灣期刊論文索引系統</a:t>
                      </a:r>
                      <a:r>
                        <a:rPr lang="en-US" altLang="zh-TW" sz="1600" baseline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endParaRPr lang="zh-TW" altLang="en-US" sz="1600" baseline="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285750" lvl="0" indent="-285750">
                        <a:buFont typeface="Wingdings" panose="05000000000000000000" pitchFamily="2" charset="2"/>
                        <a:buChar char="u"/>
                      </a:pPr>
                      <a:r>
                        <a:rPr lang="zh-TW" altLang="en-US" sz="1600" baseline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華藝線上圖書館</a:t>
                      </a:r>
                      <a:r>
                        <a:rPr lang="en-US" altLang="zh-TW" sz="1600" baseline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en-US" altLang="zh-TW" sz="1600" baseline="0" dirty="0" err="1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Airiti</a:t>
                      </a:r>
                      <a:r>
                        <a:rPr lang="en-US" altLang="zh-TW" sz="1600" baseline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Library)</a:t>
                      </a:r>
                      <a:endParaRPr lang="zh-TW" altLang="en-US" sz="1600" baseline="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285750" lvl="0" indent="-285750">
                        <a:buFont typeface="Wingdings" panose="05000000000000000000" pitchFamily="2" charset="2"/>
                        <a:buChar char="u"/>
                      </a:pPr>
                      <a:r>
                        <a:rPr lang="zh-TW" altLang="en-US" sz="1600" baseline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全國期刊聯合目錄資料庫</a:t>
                      </a:r>
                    </a:p>
                    <a:p>
                      <a:pPr marL="285750" lvl="0" indent="-285750">
                        <a:buFont typeface="Wingdings" panose="05000000000000000000" pitchFamily="2" charset="2"/>
                        <a:buChar char="u"/>
                      </a:pPr>
                      <a:r>
                        <a:rPr lang="zh-TW" altLang="en-US" sz="1600" baseline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中國期刊全文數據庫</a:t>
                      </a:r>
                    </a:p>
                    <a:p>
                      <a:pPr marL="285750" lvl="0" indent="-285750">
                        <a:buFont typeface="Wingdings" panose="05000000000000000000" pitchFamily="2" charset="2"/>
                        <a:buChar char="u"/>
                      </a:pPr>
                      <a:r>
                        <a:rPr lang="en-US" altLang="en-US" sz="1600" baseline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AEB Walking Library </a:t>
                      </a:r>
                    </a:p>
                    <a:p>
                      <a:pPr marL="285750" lvl="0" indent="-285750">
                        <a:buFont typeface="Wingdings" panose="05000000000000000000" pitchFamily="2" charset="2"/>
                        <a:buChar char="u"/>
                      </a:pPr>
                      <a:r>
                        <a:rPr lang="zh-TW" altLang="en-US" sz="1600" baseline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天下雜誌群知識庫</a:t>
                      </a:r>
                      <a:endParaRPr lang="zh-TW" altLang="en-US" sz="1600" baseline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9" name="內容版面配置區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46424017"/>
              </p:ext>
            </p:extLst>
          </p:nvPr>
        </p:nvGraphicFramePr>
        <p:xfrm>
          <a:off x="8684088" y="1849810"/>
          <a:ext cx="3016500" cy="2191106"/>
        </p:xfrm>
        <a:graphic>
          <a:graphicData uri="http://schemas.openxmlformats.org/drawingml/2006/table">
            <a:tbl>
              <a:tblPr firstRow="1" bandRow="1">
                <a:tableStyleId>{5A111915-BE36-4E01-A7E5-04B1672EAD32}</a:tableStyleId>
              </a:tblPr>
              <a:tblGrid>
                <a:gridCol w="3016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53187"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lang="zh-TW" altLang="en-US" sz="1400" kern="12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語言學習</a:t>
                      </a:r>
                      <a:endParaRPr lang="zh-TW" altLang="en-US" sz="1400" b="1" kern="1200" dirty="0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9166"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u"/>
                      </a:pPr>
                      <a:r>
                        <a:rPr lang="en-US" altLang="zh-TW" sz="14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Easy Test </a:t>
                      </a:r>
                      <a:r>
                        <a:rPr lang="zh-TW" altLang="en-US" sz="14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線上學習測驗平台</a:t>
                      </a:r>
                      <a:endParaRPr lang="en-US" altLang="zh-TW" sz="140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285750" indent="-285750">
                        <a:buFont typeface="Wingdings" panose="05000000000000000000" pitchFamily="2" charset="2"/>
                        <a:buChar char="u"/>
                      </a:pPr>
                      <a:r>
                        <a:rPr lang="en-US" altLang="zh-TW" sz="1400" dirty="0" err="1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iLibrary</a:t>
                      </a:r>
                      <a:r>
                        <a:rPr lang="zh-TW" altLang="en-US" sz="14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雲端圖書館</a:t>
                      </a:r>
                      <a:endParaRPr lang="en-US" altLang="zh-TW" sz="140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285750" indent="-285750">
                        <a:buFont typeface="Wingdings" panose="05000000000000000000" pitchFamily="2" charset="2"/>
                        <a:buChar char="u"/>
                      </a:pPr>
                      <a:r>
                        <a:rPr lang="en-US" altLang="zh-TW" sz="14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PELAPELA</a:t>
                      </a:r>
                      <a:r>
                        <a:rPr lang="zh-TW" altLang="en-US" sz="14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日本語學習資料庫</a:t>
                      </a:r>
                      <a:endParaRPr lang="en-US" altLang="zh-TW" sz="140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285750" indent="-285750">
                        <a:buFont typeface="Wingdings" panose="05000000000000000000" pitchFamily="2" charset="2"/>
                        <a:buChar char="u"/>
                      </a:pPr>
                      <a:r>
                        <a:rPr lang="zh-TW" altLang="en-US" sz="14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空中英語教室影音典藏學習系統</a:t>
                      </a:r>
                      <a:endParaRPr lang="en-US" altLang="zh-TW" sz="140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285750" indent="-285750">
                        <a:buFont typeface="Wingdings" panose="05000000000000000000" pitchFamily="2" charset="2"/>
                        <a:buChar char="u"/>
                      </a:pPr>
                      <a:r>
                        <a:rPr lang="zh-TW" altLang="en-US" sz="14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新托福線上影音課程</a:t>
                      </a:r>
                      <a:endParaRPr lang="zh-TW" altLang="en-US" sz="14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18092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找查達人開始找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：資料庫</a:t>
            </a:r>
            <a:endParaRPr lang="zh-TW" altLang="en-US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 lang="en-US" altLang="zh-TW" smtClean="0"/>
              <a:t>32</a:t>
            </a:fld>
            <a:endParaRPr lang="en-US" altLang="zh-TW"/>
          </a:p>
        </p:txBody>
      </p:sp>
      <p:grpSp>
        <p:nvGrpSpPr>
          <p:cNvPr id="15" name="组 182"/>
          <p:cNvGrpSpPr/>
          <p:nvPr/>
        </p:nvGrpSpPr>
        <p:grpSpPr>
          <a:xfrm rot="20637708">
            <a:off x="9556950" y="4482272"/>
            <a:ext cx="2071579" cy="1991800"/>
            <a:chOff x="3035087" y="3715774"/>
            <a:chExt cx="2623699" cy="2623700"/>
          </a:xfrm>
        </p:grpSpPr>
        <p:grpSp>
          <p:nvGrpSpPr>
            <p:cNvPr id="16" name="组 181"/>
            <p:cNvGrpSpPr/>
            <p:nvPr/>
          </p:nvGrpSpPr>
          <p:grpSpPr>
            <a:xfrm>
              <a:off x="3035087" y="3715774"/>
              <a:ext cx="2623699" cy="2623700"/>
              <a:chOff x="3035087" y="3715774"/>
              <a:chExt cx="2623699" cy="2623700"/>
            </a:xfrm>
          </p:grpSpPr>
          <p:sp>
            <p:nvSpPr>
              <p:cNvPr id="18" name="椭圆 177"/>
              <p:cNvSpPr/>
              <p:nvPr/>
            </p:nvSpPr>
            <p:spPr>
              <a:xfrm>
                <a:off x="3035087" y="3715774"/>
                <a:ext cx="2623699" cy="2623700"/>
              </a:xfrm>
              <a:prstGeom prst="ellipse">
                <a:avLst/>
              </a:prstGeom>
              <a:solidFill>
                <a:srgbClr val="F3CA8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19" name="椭圆 179"/>
              <p:cNvSpPr/>
              <p:nvPr/>
            </p:nvSpPr>
            <p:spPr>
              <a:xfrm>
                <a:off x="3149448" y="3830134"/>
                <a:ext cx="2394978" cy="2394978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20" name="椭圆 180"/>
              <p:cNvSpPr/>
              <p:nvPr/>
            </p:nvSpPr>
            <p:spPr>
              <a:xfrm>
                <a:off x="3220823" y="3901509"/>
                <a:ext cx="2252228" cy="2252228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</p:grpSp>
        <p:sp>
          <p:nvSpPr>
            <p:cNvPr id="17" name="矩形 16"/>
            <p:cNvSpPr/>
            <p:nvPr/>
          </p:nvSpPr>
          <p:spPr>
            <a:xfrm>
              <a:off x="3396341" y="3914134"/>
              <a:ext cx="1901196" cy="2067636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lvl="0" algn="ctr"/>
              <a:r>
                <a:rPr lang="en-US" altLang="zh-TW" sz="4800" b="1" dirty="0" smtClean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YaHei" charset="0"/>
                </a:rPr>
                <a:t>Ur</a:t>
              </a:r>
            </a:p>
            <a:p>
              <a:pPr lvl="0" algn="ctr"/>
              <a:r>
                <a:rPr lang="en-US" altLang="zh-TW" sz="4800" b="1" dirty="0" smtClean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YaHei" charset="0"/>
                </a:rPr>
                <a:t>Tur</a:t>
              </a:r>
              <a:r>
                <a:rPr lang="en-US" altLang="zh-TW" sz="4800" b="1" dirty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YaHei" charset="0"/>
                </a:rPr>
                <a:t>n</a:t>
              </a:r>
              <a:endParaRPr lang="en-US" altLang="zh-CN" sz="48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YaHei" charset="0"/>
              </a:endParaRPr>
            </a:p>
          </p:txBody>
        </p:sp>
      </p:grpSp>
      <p:sp>
        <p:nvSpPr>
          <p:cNvPr id="13" name="內容版面配置區 2"/>
          <p:cNvSpPr txBox="1">
            <a:spLocks/>
          </p:cNvSpPr>
          <p:nvPr/>
        </p:nvSpPr>
        <p:spPr>
          <a:xfrm>
            <a:off x="1224560" y="1710826"/>
            <a:ext cx="6880499" cy="466499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500"/>
              </a:spcBef>
              <a:buFont typeface="Wingdings" panose="05000000000000000000" pitchFamily="2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zh-TW" sz="28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1071881" y="2647710"/>
            <a:ext cx="8565974" cy="184665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121917" tIns="60958" rIns="121917" bIns="60958" rtlCol="0">
            <a:spAutoFit/>
          </a:bodyPr>
          <a:lstStyle/>
          <a:p>
            <a:pPr marL="514350" indent="-514350">
              <a:buFont typeface="+mj-lt"/>
              <a:buAutoNum type="arabicPeriod"/>
              <a:defRPr/>
            </a:pPr>
            <a:r>
              <a:rPr lang="zh-TW" altLang="en-US" sz="2800" dirty="0" smtClean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請利用本校圖書館網站，瀏覽系所適用資料庫</a:t>
            </a:r>
            <a:endParaRPr lang="en-US" altLang="zh-TW" sz="2800" dirty="0" smtClean="0">
              <a:solidFill>
                <a:sysClr val="windowText" lastClr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14350" indent="-514350">
              <a:buFont typeface="+mj-lt"/>
              <a:buAutoNum type="arabicPeriod"/>
              <a:defRPr/>
            </a:pPr>
            <a:r>
              <a:rPr lang="zh-TW" altLang="en-US" sz="280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請利用本校圖書館</a:t>
            </a:r>
            <a:r>
              <a:rPr lang="zh-TW" altLang="en-US" sz="2800" dirty="0" smtClean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網站，從前一張投影片，查找特定資料庫</a:t>
            </a:r>
            <a:r>
              <a:rPr lang="en-US" altLang="zh-TW" sz="2800" dirty="0" smtClean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800" dirty="0" smtClean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中、英文各一</a:t>
            </a:r>
            <a:r>
              <a:rPr lang="en-US" altLang="zh-TW" sz="2800" dirty="0" smtClean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800" dirty="0" smtClean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，並準備個人研究主題關鍵字，找出至少</a:t>
            </a:r>
            <a:r>
              <a:rPr lang="en-US" altLang="zh-TW" sz="2800" dirty="0" smtClean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</a:t>
            </a:r>
            <a:r>
              <a:rPr lang="zh-TW" altLang="en-US" sz="2800" dirty="0" smtClean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篇期刊全文。</a:t>
            </a:r>
            <a:endParaRPr lang="en-US" altLang="zh-TW" sz="2800" dirty="0">
              <a:solidFill>
                <a:sysClr val="windowText" lastClr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1071881" y="2242257"/>
            <a:ext cx="3257523" cy="409073"/>
          </a:xfrm>
          <a:prstGeom prst="rect">
            <a:avLst/>
          </a:prstGeom>
          <a:solidFill>
            <a:schemeClr val="accent6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zh-TW" altLang="en-US" sz="3200" spc="400" dirty="0" smtClean="0">
                <a:solidFill>
                  <a:schemeClr val="accent3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各類型資料庫</a:t>
            </a:r>
            <a:endParaRPr lang="zh-TW" altLang="en-US" sz="3200" spc="400" dirty="0">
              <a:solidFill>
                <a:schemeClr val="accent3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36195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找查達人開始找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：資源探索與資料庫</a:t>
            </a:r>
            <a:endParaRPr lang="zh-TW" altLang="en-US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 lang="en-US" altLang="zh-TW" smtClean="0"/>
              <a:t>33</a:t>
            </a:fld>
            <a:endParaRPr lang="en-US" altLang="zh-TW"/>
          </a:p>
        </p:txBody>
      </p:sp>
      <p:grpSp>
        <p:nvGrpSpPr>
          <p:cNvPr id="15" name="组 182"/>
          <p:cNvGrpSpPr/>
          <p:nvPr/>
        </p:nvGrpSpPr>
        <p:grpSpPr>
          <a:xfrm rot="20637708">
            <a:off x="9651001" y="4457695"/>
            <a:ext cx="2071579" cy="1991800"/>
            <a:chOff x="3035087" y="3715774"/>
            <a:chExt cx="2623699" cy="2623700"/>
          </a:xfrm>
        </p:grpSpPr>
        <p:grpSp>
          <p:nvGrpSpPr>
            <p:cNvPr id="16" name="组 181"/>
            <p:cNvGrpSpPr/>
            <p:nvPr/>
          </p:nvGrpSpPr>
          <p:grpSpPr>
            <a:xfrm>
              <a:off x="3035087" y="3715774"/>
              <a:ext cx="2623699" cy="2623700"/>
              <a:chOff x="3035087" y="3715774"/>
              <a:chExt cx="2623699" cy="2623700"/>
            </a:xfrm>
          </p:grpSpPr>
          <p:sp>
            <p:nvSpPr>
              <p:cNvPr id="18" name="椭圆 177"/>
              <p:cNvSpPr/>
              <p:nvPr/>
            </p:nvSpPr>
            <p:spPr>
              <a:xfrm>
                <a:off x="3035087" y="3715774"/>
                <a:ext cx="2623699" cy="2623700"/>
              </a:xfrm>
              <a:prstGeom prst="ellipse">
                <a:avLst/>
              </a:prstGeom>
              <a:solidFill>
                <a:srgbClr val="F3CA8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19" name="椭圆 179"/>
              <p:cNvSpPr/>
              <p:nvPr/>
            </p:nvSpPr>
            <p:spPr>
              <a:xfrm>
                <a:off x="3149448" y="3830134"/>
                <a:ext cx="2394978" cy="2394978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20" name="椭圆 180"/>
              <p:cNvSpPr/>
              <p:nvPr/>
            </p:nvSpPr>
            <p:spPr>
              <a:xfrm>
                <a:off x="3220823" y="3901509"/>
                <a:ext cx="2252228" cy="2252228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</p:grpSp>
        <p:sp>
          <p:nvSpPr>
            <p:cNvPr id="17" name="矩形 16"/>
            <p:cNvSpPr/>
            <p:nvPr/>
          </p:nvSpPr>
          <p:spPr>
            <a:xfrm>
              <a:off x="3396341" y="3914134"/>
              <a:ext cx="1901196" cy="2067636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lvl="0" algn="ctr"/>
              <a:r>
                <a:rPr lang="en-US" altLang="zh-TW" sz="4800" b="1" dirty="0" smtClean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YaHei" charset="0"/>
                </a:rPr>
                <a:t>Ur</a:t>
              </a:r>
            </a:p>
            <a:p>
              <a:pPr lvl="0" algn="ctr"/>
              <a:r>
                <a:rPr lang="en-US" altLang="zh-TW" sz="4800" b="1" dirty="0" smtClean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YaHei" charset="0"/>
                </a:rPr>
                <a:t>Tur</a:t>
              </a:r>
              <a:r>
                <a:rPr lang="en-US" altLang="zh-TW" sz="4800" b="1" dirty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YaHei" charset="0"/>
                </a:rPr>
                <a:t>n</a:t>
              </a:r>
              <a:endParaRPr lang="en-US" altLang="zh-CN" sz="48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YaHei" charset="0"/>
              </a:endParaRPr>
            </a:p>
          </p:txBody>
        </p:sp>
      </p:grpSp>
      <p:sp>
        <p:nvSpPr>
          <p:cNvPr id="23" name="文字方塊 22"/>
          <p:cNvSpPr txBox="1"/>
          <p:nvPr/>
        </p:nvSpPr>
        <p:spPr>
          <a:xfrm>
            <a:off x="1071880" y="2647710"/>
            <a:ext cx="10013215" cy="98488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121917" tIns="60958" rIns="121917" bIns="60958" rtlCol="0">
            <a:spAutoFit/>
          </a:bodyPr>
          <a:lstStyle/>
          <a:p>
            <a:pPr>
              <a:defRPr/>
            </a:pPr>
            <a:r>
              <a:rPr lang="zh-TW" altLang="en-US" sz="280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請準備課堂報告主題</a:t>
            </a:r>
            <a:r>
              <a:rPr lang="zh-TW" altLang="en-US" sz="2800" dirty="0">
                <a:solidFill>
                  <a:sysClr val="windowText" lastClr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「</a:t>
            </a:r>
            <a:r>
              <a:rPr lang="zh-TW" altLang="en-US" sz="280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關鍵字</a:t>
            </a:r>
            <a:r>
              <a:rPr lang="zh-TW" altLang="en-US" sz="2800" dirty="0">
                <a:solidFill>
                  <a:sysClr val="windowText" lastClr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」</a:t>
            </a:r>
            <a:r>
              <a:rPr lang="zh-TW" altLang="en-US" sz="280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</a:t>
            </a:r>
            <a:r>
              <a:rPr lang="zh-TW" altLang="en-US" sz="280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選擇中文電子資料庫</a:t>
            </a:r>
            <a:r>
              <a:rPr lang="en-US" altLang="zh-TW" sz="280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80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例如</a:t>
            </a:r>
            <a:r>
              <a:rPr lang="zh-TW" altLang="en-US" sz="2800" dirty="0">
                <a:solidFill>
                  <a:sysClr val="windowText" lastClr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「</a:t>
            </a:r>
            <a:r>
              <a:rPr lang="zh-TW" altLang="en-US" sz="280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華藝線上圖書館</a:t>
            </a:r>
            <a:r>
              <a:rPr lang="zh-TW" altLang="en-US" sz="2800" dirty="0">
                <a:solidFill>
                  <a:sysClr val="windowText" lastClr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」</a:t>
            </a:r>
            <a:r>
              <a:rPr lang="en-US" altLang="zh-TW" sz="280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80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</a:t>
            </a:r>
            <a:r>
              <a:rPr lang="zh-TW" altLang="en-US" sz="280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找出相關文獻</a:t>
            </a:r>
            <a:r>
              <a:rPr lang="zh-TW" altLang="en-US" sz="280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</a:t>
            </a:r>
            <a:r>
              <a:rPr lang="zh-TW" altLang="en-US" sz="280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將書目匯出成</a:t>
            </a:r>
            <a:r>
              <a:rPr lang="en-US" altLang="zh-TW" sz="280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APA</a:t>
            </a:r>
            <a:r>
              <a:rPr lang="zh-TW" altLang="en-US" sz="280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格式</a:t>
            </a:r>
            <a:endParaRPr lang="en-US" altLang="zh-TW" sz="2800" dirty="0">
              <a:solidFill>
                <a:sysClr val="windowText" lastClr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1071881" y="2242257"/>
            <a:ext cx="2386869" cy="409073"/>
          </a:xfrm>
          <a:prstGeom prst="rect">
            <a:avLst/>
          </a:prstGeom>
          <a:solidFill>
            <a:schemeClr val="accent6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zh-TW" altLang="en-US" sz="3200" spc="400" dirty="0" smtClean="0">
                <a:solidFill>
                  <a:schemeClr val="accent3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查找文獻</a:t>
            </a:r>
            <a:endParaRPr lang="zh-TW" altLang="en-US" sz="3200" spc="400" dirty="0">
              <a:solidFill>
                <a:schemeClr val="accent3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5" name="文字方塊 24"/>
          <p:cNvSpPr txBox="1"/>
          <p:nvPr/>
        </p:nvSpPr>
        <p:spPr>
          <a:xfrm>
            <a:off x="1280160" y="4346232"/>
            <a:ext cx="78477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請利用：</a:t>
            </a:r>
          </a:p>
          <a:p>
            <a:r>
              <a:rPr lang="zh-TW" altLang="en-US" sz="240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「華藝線上圖書館」或 </a:t>
            </a: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「雲端圖書館自動化系統」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找出</a:t>
            </a:r>
          </a:p>
        </p:txBody>
      </p:sp>
      <p:sp>
        <p:nvSpPr>
          <p:cNvPr id="14" name="文字方塊 13"/>
          <p:cNvSpPr txBox="1"/>
          <p:nvPr/>
        </p:nvSpPr>
        <p:spPr>
          <a:xfrm>
            <a:off x="1280160" y="5177229"/>
            <a:ext cx="59616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總共找到多少筆資料？</a:t>
            </a:r>
            <a:endPara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包括哪些資料類型？</a:t>
            </a:r>
            <a:endParaRPr lang="en-US" altLang="zh-TW" sz="24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都有電子全文可下載嗎？</a:t>
            </a:r>
            <a:endPara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028881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找查達人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開始用：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EndNote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書目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管理軟體</a:t>
            </a:r>
            <a:endParaRPr lang="zh-TW" altLang="en-US" dirty="0"/>
          </a:p>
        </p:txBody>
      </p:sp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67151663"/>
              </p:ext>
            </p:extLst>
          </p:nvPr>
        </p:nvGraphicFramePr>
        <p:xfrm>
          <a:off x="1279524" y="2190750"/>
          <a:ext cx="10074275" cy="39862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 lang="en-US" altLang="zh-TW" smtClean="0"/>
              <a:t>34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79371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找查達人開始用：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EndNote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書目管理軟體</a:t>
            </a:r>
            <a:endParaRPr lang="zh-TW" altLang="en-US" dirty="0"/>
          </a:p>
        </p:txBody>
      </p:sp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  <p:extLst/>
          </p:nvPr>
        </p:nvGraphicFramePr>
        <p:xfrm>
          <a:off x="1279525" y="2190750"/>
          <a:ext cx="9629775" cy="39862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 lang="en-US" altLang="zh-TW" smtClean="0"/>
              <a:t>35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164986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找查達人</a:t>
            </a:r>
            <a:r>
              <a:rPr lang="zh-TW" altLang="en-US" sz="3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開始用：</a:t>
            </a:r>
            <a:r>
              <a:rPr lang="en-US" altLang="zh-TW" sz="3600" dirty="0" err="1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Turnitin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論文原創性比對系統</a:t>
            </a:r>
            <a:endParaRPr lang="zh-TW" altLang="en-US" sz="3600" dirty="0"/>
          </a:p>
        </p:txBody>
      </p:sp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07066829"/>
              </p:ext>
            </p:extLst>
          </p:nvPr>
        </p:nvGraphicFramePr>
        <p:xfrm>
          <a:off x="1279524" y="2190750"/>
          <a:ext cx="10074275" cy="39862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 lang="en-US" altLang="zh-TW" smtClean="0"/>
              <a:t>36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86153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找查達人</a:t>
            </a:r>
            <a:r>
              <a:rPr lang="zh-TW" altLang="en-US" sz="3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開始用：</a:t>
            </a:r>
            <a:r>
              <a:rPr lang="en-US" altLang="zh-TW" sz="3600" dirty="0" err="1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Turnitin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論文原創性比對系統</a:t>
            </a:r>
            <a:endParaRPr lang="zh-TW" altLang="en-US" sz="3600" dirty="0"/>
          </a:p>
        </p:txBody>
      </p:sp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10554687"/>
              </p:ext>
            </p:extLst>
          </p:nvPr>
        </p:nvGraphicFramePr>
        <p:xfrm>
          <a:off x="1279524" y="2190750"/>
          <a:ext cx="10074275" cy="39862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 lang="en-US" altLang="zh-TW" smtClean="0"/>
              <a:t>37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10857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找查達人開始用：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Google Scholar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2200227"/>
            <a:ext cx="12187958" cy="40320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42556" y="4618296"/>
            <a:ext cx="1008112" cy="216024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TW" altLang="zh-TW" dirty="0">
              <a:solidFill>
                <a:srgbClr val="00B050"/>
              </a:solidFill>
            </a:endParaRPr>
          </a:p>
        </p:txBody>
      </p:sp>
      <p:sp>
        <p:nvSpPr>
          <p:cNvPr id="6" name="向右箭號 5"/>
          <p:cNvSpPr/>
          <p:nvPr/>
        </p:nvSpPr>
        <p:spPr>
          <a:xfrm>
            <a:off x="2147348" y="3948459"/>
            <a:ext cx="874634" cy="726452"/>
          </a:xfrm>
          <a:prstGeom prst="rightArrow">
            <a:avLst/>
          </a:prstGeom>
          <a:solidFill>
            <a:srgbClr val="32AE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0721" y="2836639"/>
            <a:ext cx="7012098" cy="3168000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8855242" y="5325979"/>
            <a:ext cx="737936" cy="32084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/>
          <p:cNvSpPr/>
          <p:nvPr/>
        </p:nvSpPr>
        <p:spPr>
          <a:xfrm>
            <a:off x="3891839" y="3978086"/>
            <a:ext cx="576064" cy="20034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 9"/>
          <p:cNvSpPr/>
          <p:nvPr/>
        </p:nvSpPr>
        <p:spPr>
          <a:xfrm>
            <a:off x="5204561" y="3978087"/>
            <a:ext cx="5046343" cy="44255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矩形 10"/>
          <p:cNvSpPr/>
          <p:nvPr/>
        </p:nvSpPr>
        <p:spPr>
          <a:xfrm>
            <a:off x="725557" y="4311685"/>
            <a:ext cx="38975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400" dirty="0">
                <a:solidFill>
                  <a:srgbClr val="00B050"/>
                </a:solidFill>
                <a:sym typeface="Wingdings" panose="05000000000000000000" pitchFamily="2" charset="2"/>
              </a:rPr>
              <a:t></a:t>
            </a:r>
            <a:endParaRPr lang="zh-TW" altLang="zh-TW" sz="2400" dirty="0">
              <a:solidFill>
                <a:srgbClr val="00B050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4375552" y="3793420"/>
            <a:ext cx="4587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US" altLang="zh-TW" sz="2400" kern="100" dirty="0">
                <a:solidFill>
                  <a:srgbClr val="00B050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  <a:sym typeface="Wingdings 2" panose="05020102010507070707" pitchFamily="18" charset="2"/>
              </a:rPr>
              <a:t></a:t>
            </a:r>
            <a:endParaRPr lang="zh-TW" altLang="zh-TW" sz="2400" kern="100" dirty="0">
              <a:solidFill>
                <a:srgbClr val="00B050"/>
              </a:solidFill>
              <a:latin typeface="Calibri" panose="020F0502020204030204" pitchFamily="34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9792124" y="3616591"/>
            <a:ext cx="4587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US" altLang="zh-TW" sz="2400" kern="100" dirty="0" smtClean="0">
                <a:solidFill>
                  <a:srgbClr val="00B050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  <a:sym typeface="Wingdings 2" panose="05020102010507070707" pitchFamily="18" charset="2"/>
              </a:rPr>
              <a:t></a:t>
            </a:r>
            <a:endParaRPr lang="zh-TW" altLang="zh-TW" sz="2400" kern="100" dirty="0">
              <a:solidFill>
                <a:srgbClr val="00B050"/>
              </a:solidFill>
              <a:latin typeface="Calibri" panose="020F0502020204030204" pitchFamily="34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9421497" y="5057051"/>
            <a:ext cx="4587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US" altLang="zh-TW" sz="2400" kern="100" dirty="0">
                <a:solidFill>
                  <a:srgbClr val="00B050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  <a:sym typeface="Wingdings 2" panose="05020102010507070707" pitchFamily="18" charset="2"/>
              </a:rPr>
              <a:t></a:t>
            </a:r>
            <a:endParaRPr lang="zh-TW" altLang="zh-TW" sz="2400" kern="100" dirty="0">
              <a:solidFill>
                <a:srgbClr val="00B050"/>
              </a:solidFill>
              <a:latin typeface="Calibri" panose="020F0502020204030204" pitchFamily="34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</p:txBody>
      </p:sp>
      <p:sp>
        <p:nvSpPr>
          <p:cNvPr id="15" name="投影片編號版面配置區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 lang="en-US" altLang="zh-TW" smtClean="0"/>
              <a:t>38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745912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找查達人開始用：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Google Scholar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65314" y="1998000"/>
            <a:ext cx="6858323" cy="48600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8213558" y="4170947"/>
            <a:ext cx="946484" cy="67376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 5"/>
          <p:cNvSpPr/>
          <p:nvPr/>
        </p:nvSpPr>
        <p:spPr>
          <a:xfrm>
            <a:off x="8213558" y="5014260"/>
            <a:ext cx="946484" cy="67376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8213558" y="5857573"/>
            <a:ext cx="946484" cy="67376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投影片編號版面配置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 lang="en-US" altLang="zh-TW" smtClean="0"/>
              <a:t>39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441372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標題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開館時間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4</a:t>
            </a:fld>
            <a:endParaRPr lang="en-US"/>
          </a:p>
        </p:txBody>
      </p:sp>
      <p:sp>
        <p:nvSpPr>
          <p:cNvPr id="5" name="Oval 19"/>
          <p:cNvSpPr/>
          <p:nvPr/>
        </p:nvSpPr>
        <p:spPr>
          <a:xfrm>
            <a:off x="5248647" y="1716037"/>
            <a:ext cx="576064" cy="57606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latin typeface="微軟正黑體" panose="020B0604030504040204" pitchFamily="34" charset="-120"/>
            </a:endParaRPr>
          </a:p>
        </p:txBody>
      </p:sp>
      <p:sp>
        <p:nvSpPr>
          <p:cNvPr id="6" name="Oval 20"/>
          <p:cNvSpPr/>
          <p:nvPr/>
        </p:nvSpPr>
        <p:spPr>
          <a:xfrm>
            <a:off x="5230788" y="2724149"/>
            <a:ext cx="576064" cy="57606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latin typeface="微軟正黑體" panose="020B0604030504040204" pitchFamily="34" charset="-120"/>
            </a:endParaRPr>
          </a:p>
        </p:txBody>
      </p:sp>
      <p:sp>
        <p:nvSpPr>
          <p:cNvPr id="7" name="Oval 21"/>
          <p:cNvSpPr/>
          <p:nvPr/>
        </p:nvSpPr>
        <p:spPr>
          <a:xfrm>
            <a:off x="5212929" y="3732261"/>
            <a:ext cx="576064" cy="57606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latin typeface="微軟正黑體" panose="020B0604030504040204" pitchFamily="34" charset="-120"/>
            </a:endParaRPr>
          </a:p>
        </p:txBody>
      </p:sp>
      <p:graphicFrame>
        <p:nvGraphicFramePr>
          <p:cNvPr id="8" name="表格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0754662"/>
              </p:ext>
            </p:extLst>
          </p:nvPr>
        </p:nvGraphicFramePr>
        <p:xfrm>
          <a:off x="752754" y="1819514"/>
          <a:ext cx="5688964" cy="4145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54430">
                  <a:extLst>
                    <a:ext uri="{9D8B030D-6E8A-4147-A177-3AD203B41FA5}">
                      <a16:colId xmlns:a16="http://schemas.microsoft.com/office/drawing/2014/main" val="495756427"/>
                    </a:ext>
                  </a:extLst>
                </a:gridCol>
                <a:gridCol w="1505267">
                  <a:extLst>
                    <a:ext uri="{9D8B030D-6E8A-4147-A177-3AD203B41FA5}">
                      <a16:colId xmlns:a16="http://schemas.microsoft.com/office/drawing/2014/main" val="1180408118"/>
                    </a:ext>
                  </a:extLst>
                </a:gridCol>
                <a:gridCol w="1505267">
                  <a:extLst>
                    <a:ext uri="{9D8B030D-6E8A-4147-A177-3AD203B41FA5}">
                      <a16:colId xmlns:a16="http://schemas.microsoft.com/office/drawing/2014/main" val="3171349626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813851827"/>
                    </a:ext>
                  </a:extLst>
                </a:gridCol>
              </a:tblGrid>
              <a:tr h="361620">
                <a:tc gridSpan="4"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淡水總館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3517730"/>
                  </a:ext>
                </a:extLst>
              </a:tr>
              <a:tr h="361620">
                <a:tc>
                  <a:txBody>
                    <a:bodyPr/>
                    <a:lstStyle/>
                    <a:p>
                      <a:pPr algn="ctr"/>
                      <a:endParaRPr lang="zh-TW" altLang="en-US" sz="1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週一至週五</a:t>
                      </a:r>
                      <a:endParaRPr lang="zh-TW" altLang="en-US" sz="1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週六至週日</a:t>
                      </a:r>
                      <a:endParaRPr lang="zh-TW" altLang="en-US" sz="1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備註</a:t>
                      </a:r>
                      <a:endParaRPr lang="zh-TW" altLang="en-US" sz="1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3948657"/>
                  </a:ext>
                </a:extLst>
              </a:tr>
              <a:tr h="505277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開館時間</a:t>
                      </a:r>
                      <a:endParaRPr lang="zh-TW" altLang="en-US" sz="1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08:20-21:50</a:t>
                      </a: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借書至</a:t>
                      </a:r>
                      <a:r>
                        <a:rPr lang="en-US" altLang="zh-TW" sz="18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21:30</a:t>
                      </a:r>
                      <a:endParaRPr lang="zh-TW" altLang="en-US" sz="1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09:20-16:50</a:t>
                      </a: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借書至</a:t>
                      </a:r>
                      <a:r>
                        <a:rPr lang="en-US" altLang="zh-TW" sz="18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16:30</a:t>
                      </a:r>
                      <a:endParaRPr lang="zh-TW" altLang="en-US" sz="180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1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51139765"/>
                  </a:ext>
                </a:extLst>
              </a:tr>
              <a:tr h="361620">
                <a:tc gridSpan="4">
                  <a:txBody>
                    <a:bodyPr/>
                    <a:lstStyle/>
                    <a:p>
                      <a:pPr algn="ctr"/>
                      <a:r>
                        <a:rPr lang="en-US" altLang="zh-TW" sz="18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5F</a:t>
                      </a:r>
                      <a:r>
                        <a:rPr lang="zh-TW" altLang="en-US" sz="18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非書資料室</a:t>
                      </a:r>
                      <a:endParaRPr lang="zh-TW" altLang="en-US" sz="1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9561453"/>
                  </a:ext>
                </a:extLst>
              </a:tr>
              <a:tr h="505277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開放時間</a:t>
                      </a:r>
                      <a:endParaRPr lang="zh-TW" altLang="en-US" sz="1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08:20-21:50</a:t>
                      </a: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借還至</a:t>
                      </a:r>
                      <a:r>
                        <a:rPr lang="en-US" altLang="zh-TW" sz="18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21:30</a:t>
                      </a:r>
                      <a:endParaRPr lang="zh-TW" altLang="en-US" sz="180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13:00-16:50</a:t>
                      </a: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借還至</a:t>
                      </a:r>
                      <a:r>
                        <a:rPr lang="en-US" altLang="zh-TW" sz="18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16:30</a:t>
                      </a:r>
                      <a:endParaRPr lang="zh-TW" altLang="en-US" sz="180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180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517420"/>
                  </a:ext>
                </a:extLst>
              </a:tr>
              <a:tr h="505277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行動載具</a:t>
                      </a:r>
                      <a:endParaRPr lang="en-US" altLang="zh-TW" sz="180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/>
                      <a:r>
                        <a:rPr lang="zh-TW" altLang="en-US" sz="18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借還時間</a:t>
                      </a:r>
                      <a:endParaRPr lang="zh-TW" altLang="en-US" sz="1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08:20-18:00</a:t>
                      </a:r>
                      <a:endParaRPr lang="zh-TW" altLang="en-US" sz="1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停止服務</a:t>
                      </a:r>
                      <a:endParaRPr lang="zh-TW" altLang="en-US" sz="1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180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37291375"/>
                  </a:ext>
                </a:extLst>
              </a:tr>
              <a:tr h="361620">
                <a:tc gridSpan="4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總館自習室</a:t>
                      </a:r>
                      <a:r>
                        <a:rPr lang="en-US" altLang="zh-TW" sz="1800" dirty="0" smtClean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1800" dirty="0" smtClean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隨疫情調整開放時間</a:t>
                      </a:r>
                      <a:r>
                        <a:rPr lang="en-US" altLang="zh-TW" sz="1800" dirty="0" smtClean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endParaRPr lang="zh-TW" altLang="en-US" sz="1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3791549"/>
                  </a:ext>
                </a:extLst>
              </a:tr>
              <a:tr h="361620">
                <a:tc>
                  <a:txBody>
                    <a:bodyPr/>
                    <a:lstStyle/>
                    <a:p>
                      <a:pPr algn="ctr"/>
                      <a:endParaRPr lang="zh-TW" altLang="en-US" sz="1800" kern="1200" dirty="0">
                        <a:solidFill>
                          <a:schemeClr val="dk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週一</a:t>
                      </a:r>
                      <a:endParaRPr lang="zh-TW" altLang="en-US" sz="1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週二至週六</a:t>
                      </a:r>
                      <a:endParaRPr lang="zh-TW" altLang="en-US" sz="1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週日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6745095"/>
                  </a:ext>
                </a:extLst>
              </a:tr>
              <a:tr h="36162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kern="1200" dirty="0" smtClean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學期中</a:t>
                      </a:r>
                      <a:endParaRPr lang="zh-TW" altLang="en-US" sz="1800" kern="1200" dirty="0">
                        <a:solidFill>
                          <a:schemeClr val="dk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12:00-21:45</a:t>
                      </a:r>
                      <a:endParaRPr lang="zh-TW" altLang="en-US" sz="1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06:00-21:45</a:t>
                      </a:r>
                      <a:endParaRPr lang="zh-TW" altLang="en-US" sz="1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06:00-16:45</a:t>
                      </a:r>
                      <a:endParaRPr lang="zh-TW" altLang="en-US" sz="180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75818581"/>
                  </a:ext>
                </a:extLst>
              </a:tr>
            </a:tbl>
          </a:graphicData>
        </a:graphic>
      </p:graphicFrame>
      <p:graphicFrame>
        <p:nvGraphicFramePr>
          <p:cNvPr id="9" name="資料庫圖表 8"/>
          <p:cNvGraphicFramePr/>
          <p:nvPr>
            <p:extLst>
              <p:ext uri="{D42A27DB-BD31-4B8C-83A1-F6EECF244321}">
                <p14:modId xmlns:p14="http://schemas.microsoft.com/office/powerpoint/2010/main" val="3984175367"/>
              </p:ext>
            </p:extLst>
          </p:nvPr>
        </p:nvGraphicFramePr>
        <p:xfrm>
          <a:off x="6856227" y="3102459"/>
          <a:ext cx="4733041" cy="32538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0" name="表格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0929699"/>
              </p:ext>
            </p:extLst>
          </p:nvPr>
        </p:nvGraphicFramePr>
        <p:xfrm>
          <a:off x="6856227" y="1827613"/>
          <a:ext cx="4202430" cy="1137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54430">
                  <a:extLst>
                    <a:ext uri="{9D8B030D-6E8A-4147-A177-3AD203B41FA5}">
                      <a16:colId xmlns:a16="http://schemas.microsoft.com/office/drawing/2014/main" val="3369794292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4283974612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zh-TW" altLang="en-US" sz="20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鍾靈分館閱覽室</a:t>
                      </a:r>
                      <a:endParaRPr lang="zh-TW" altLang="en-US" sz="2000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76551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開館時間</a:t>
                      </a:r>
                      <a:endParaRPr lang="zh-TW" altLang="en-US" sz="1800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調閱服務，暫不開放</a:t>
                      </a:r>
                      <a:endParaRPr lang="zh-TW" altLang="en-US" sz="1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9295615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借書請使用</a:t>
                      </a:r>
                      <a:r>
                        <a:rPr lang="zh-TW" altLang="en-US" sz="18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「</a:t>
                      </a:r>
                      <a:r>
                        <a:rPr lang="zh-TW" altLang="en-US" sz="18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hlinkClick r:id="rId7"/>
                        </a:rPr>
                        <a:t>圖書資料調閱</a:t>
                      </a:r>
                      <a:r>
                        <a:rPr lang="zh-TW" altLang="en-US" sz="18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」</a:t>
                      </a:r>
                      <a:endParaRPr lang="zh-TW" altLang="en-US" sz="1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308992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43799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找查達人常用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功能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：找無館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藏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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我要推薦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71638" y="1786912"/>
            <a:ext cx="9248723" cy="47520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9043891" y="4303129"/>
            <a:ext cx="1235242" cy="56147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 5"/>
          <p:cNvSpPr/>
          <p:nvPr/>
        </p:nvSpPr>
        <p:spPr>
          <a:xfrm>
            <a:off x="7684168" y="5414862"/>
            <a:ext cx="4507832" cy="814492"/>
          </a:xfrm>
          <a:prstGeom prst="rect">
            <a:avLst/>
          </a:prstGeom>
          <a:solidFill>
            <a:srgbClr val="F1C3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+mj-lt"/>
              <a:buAutoNum type="arabicPeriod"/>
            </a:pPr>
            <a:r>
              <a:rPr lang="zh-TW" altLang="en-US" sz="2000" dirty="0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每人每月可推薦</a:t>
            </a:r>
            <a:r>
              <a:rPr lang="en-US" altLang="zh-TW" sz="2000" dirty="0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</a:t>
            </a:r>
            <a:r>
              <a:rPr lang="zh-TW" altLang="en-US" sz="2000" dirty="0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筆</a:t>
            </a:r>
            <a:endParaRPr lang="en-US" altLang="zh-TW" sz="2000" dirty="0" smtClean="0">
              <a:solidFill>
                <a:srgbClr val="00B05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buFont typeface="+mj-lt"/>
              <a:buAutoNum type="arabicPeriod"/>
            </a:pPr>
            <a:r>
              <a:rPr lang="zh-TW" altLang="en-US" sz="2000" dirty="0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善用「我要推薦」，充實</a:t>
            </a:r>
            <a:r>
              <a:rPr lang="zh-TW" altLang="en-US" sz="2000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館</a:t>
            </a:r>
            <a:r>
              <a:rPr lang="zh-TW" altLang="en-US" sz="2000" dirty="0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藏資源</a:t>
            </a:r>
            <a:endParaRPr lang="zh-TW" altLang="en-US" sz="2000" dirty="0">
              <a:solidFill>
                <a:srgbClr val="00B05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 lang="en-US" altLang="zh-TW" smtClean="0"/>
              <a:t>40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29029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0920664" cy="1325563"/>
          </a:xfrm>
        </p:spPr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找查達人常用功能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找無館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藏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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館際借書與複印 </a:t>
            </a:r>
            <a:endParaRPr lang="zh-TW" altLang="en-US" dirty="0"/>
          </a:p>
        </p:txBody>
      </p:sp>
      <p:sp>
        <p:nvSpPr>
          <p:cNvPr id="5" name="Rectangle 3"/>
          <p:cNvSpPr txBox="1">
            <a:spLocks/>
          </p:cNvSpPr>
          <p:nvPr/>
        </p:nvSpPr>
        <p:spPr>
          <a:xfrm>
            <a:off x="112295" y="2034286"/>
            <a:ext cx="7636042" cy="4823714"/>
          </a:xfrm>
          <a:prstGeom prst="rect">
            <a:avLst/>
          </a:prstGeom>
          <a:solidFill>
            <a:schemeClr val="accent1">
              <a:lumMod val="40000"/>
              <a:lumOff val="60000"/>
              <a:alpha val="80000"/>
            </a:schemeClr>
          </a:solidFill>
        </p:spPr>
        <p:txBody>
          <a:bodyPr>
            <a:noAutofit/>
          </a:bodyPr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3050" indent="-273050"/>
            <a:r>
              <a:rPr lang="zh-TW" altLang="en-US" sz="2400" dirty="0" smtClean="0">
                <a:solidFill>
                  <a:schemeClr val="accent6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  <a:cs typeface="Arial" charset="0"/>
              </a:rPr>
              <a:t>線上申請</a:t>
            </a:r>
          </a:p>
          <a:p>
            <a:pPr marL="547688" lvl="1" indent="-273050"/>
            <a:r>
              <a:rPr lang="zh-TW" altLang="en-US" dirty="0" smtClean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  <a:cs typeface="Arial" charset="0"/>
              </a:rPr>
              <a:t> </a:t>
            </a:r>
            <a:r>
              <a:rPr lang="zh-TW" altLang="en-US" sz="2400" dirty="0" smtClean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  <a:cs typeface="Arial" charset="0"/>
              </a:rPr>
              <a:t>全國文獻傳遞服務系統 </a:t>
            </a:r>
            <a:r>
              <a:rPr lang="en-US" altLang="zh-TW" sz="2400" dirty="0" smtClean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  <a:cs typeface="Arial" charset="0"/>
              </a:rPr>
              <a:t>(NDDS)</a:t>
            </a:r>
          </a:p>
          <a:p>
            <a:pPr marL="822325" lvl="2"/>
            <a:r>
              <a:rPr lang="zh-TW" altLang="en-US" sz="2000" dirty="0" smtClean="0">
                <a:solidFill>
                  <a:srgbClr val="B06410"/>
                </a:solidFill>
                <a:latin typeface="微軟正黑體" pitchFamily="34" charset="-120"/>
                <a:ea typeface="微軟正黑體" pitchFamily="34" charset="-120"/>
              </a:rPr>
              <a:t>付費、合作館多、全年服務</a:t>
            </a:r>
          </a:p>
          <a:p>
            <a:pPr marL="822325" lvl="2"/>
            <a:r>
              <a:rPr lang="zh-TW" altLang="en-US" sz="2000" dirty="0" smtClean="0">
                <a:solidFill>
                  <a:srgbClr val="B06410"/>
                </a:solidFill>
                <a:latin typeface="微軟正黑體" pitchFamily="34" charset="-120"/>
                <a:ea typeface="微軟正黑體" pitchFamily="34" charset="-120"/>
              </a:rPr>
              <a:t>第一次使用，須先申請帳號</a:t>
            </a:r>
            <a:endParaRPr lang="en-US" altLang="zh-TW" sz="2000" dirty="0" smtClean="0">
              <a:solidFill>
                <a:srgbClr val="B06410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547688" lvl="1" indent="-273050"/>
            <a:r>
              <a:rPr lang="zh-TW" altLang="en-US" sz="2400" dirty="0" smtClean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西文期刊文獻快遞服務</a:t>
            </a:r>
            <a:r>
              <a:rPr lang="en-US" altLang="zh-TW" sz="2400" dirty="0" smtClean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en-US" altLang="zh-TW" sz="2400" dirty="0" err="1" smtClean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RapidILL</a:t>
            </a:r>
            <a:r>
              <a:rPr lang="en-US" altLang="zh-TW" sz="2400" dirty="0" smtClean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</a:p>
          <a:p>
            <a:pPr marL="822325" lvl="2"/>
            <a:r>
              <a:rPr lang="zh-TW" altLang="en-US" sz="2000" dirty="0" smtClean="0">
                <a:solidFill>
                  <a:srgbClr val="B06410"/>
                </a:solidFill>
                <a:latin typeface="微軟正黑體" pitchFamily="34" charset="-120"/>
                <a:ea typeface="微軟正黑體" pitchFamily="34" charset="-120"/>
              </a:rPr>
              <a:t>付費、快速</a:t>
            </a:r>
            <a:endParaRPr lang="en-US" altLang="zh-TW" sz="2000" dirty="0" smtClean="0">
              <a:solidFill>
                <a:srgbClr val="B06410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273050" indent="-273050">
              <a:spcBef>
                <a:spcPts val="2400"/>
              </a:spcBef>
            </a:pPr>
            <a:r>
              <a:rPr lang="zh-TW" altLang="en-US" sz="2400" dirty="0" smtClean="0">
                <a:solidFill>
                  <a:schemeClr val="accent6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親自到他校借／還書</a:t>
            </a:r>
          </a:p>
          <a:p>
            <a:pPr marL="547688" lvl="1" indent="-273050"/>
            <a:r>
              <a:rPr lang="zh-TW" altLang="en-US" sz="2400" dirty="0" smtClean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至總館</a:t>
            </a:r>
            <a:r>
              <a:rPr lang="en-US" altLang="zh-TW" sz="2400" dirty="0" smtClean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2</a:t>
            </a:r>
            <a:r>
              <a:rPr lang="zh-TW" altLang="en-US" sz="2400" dirty="0" smtClean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樓借用合作館借書證</a:t>
            </a:r>
          </a:p>
          <a:p>
            <a:pPr marL="547688" lvl="1" indent="-273050"/>
            <a:r>
              <a:rPr lang="zh-TW" altLang="en-US" sz="2400" dirty="0" smtClean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親自前往合作館借／還書</a:t>
            </a:r>
            <a:endParaRPr lang="en-US" altLang="zh-TW" sz="2400" dirty="0" smtClean="0">
              <a:solidFill>
                <a:prstClr val="black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547688" lvl="1" indent="-273050"/>
            <a:r>
              <a:rPr lang="zh-TW" altLang="en-US" sz="2400" dirty="0" smtClean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優三聯盟館互借 </a:t>
            </a:r>
            <a:r>
              <a:rPr lang="en-US" altLang="zh-TW" sz="2400" dirty="0" smtClean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sz="2400" dirty="0" smtClean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可持淡江證件至東吳</a:t>
            </a:r>
            <a:r>
              <a:rPr lang="zh-TW" altLang="en-US" sz="2400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與銘傳</a:t>
            </a:r>
            <a:r>
              <a:rPr lang="zh-TW" altLang="en-US" sz="2400" dirty="0" smtClean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借書</a:t>
            </a:r>
            <a:r>
              <a:rPr lang="en-US" altLang="zh-TW" sz="2400" dirty="0" smtClean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  <a:endParaRPr lang="zh-TW" altLang="en-US" sz="2400" dirty="0" smtClean="0">
              <a:solidFill>
                <a:prstClr val="black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" name="Text Box 455"/>
          <p:cNvSpPr txBox="1">
            <a:spLocks noChangeArrowheads="1"/>
          </p:cNvSpPr>
          <p:nvPr/>
        </p:nvSpPr>
        <p:spPr bwMode="auto">
          <a:xfrm>
            <a:off x="7925333" y="2034286"/>
            <a:ext cx="3705034" cy="369888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首頁</a:t>
            </a:r>
            <a:r>
              <a:rPr lang="en-US" altLang="zh-TW" sz="18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&gt;</a:t>
            </a:r>
            <a:r>
              <a:rPr lang="zh-TW" altLang="en-US" sz="18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 </a:t>
            </a:r>
            <a:r>
              <a:rPr lang="zh-TW" altLang="en-US" sz="18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各項服務 </a:t>
            </a:r>
            <a:r>
              <a:rPr lang="en-US" altLang="zh-TW" sz="18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&gt; </a:t>
            </a:r>
            <a:r>
              <a:rPr lang="zh-TW" altLang="en-US" sz="18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館際借書與複印</a:t>
            </a:r>
            <a:endParaRPr lang="zh-TW" altLang="en-US" sz="18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5333" y="2404174"/>
            <a:ext cx="4266667" cy="3628571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10539663" y="4219074"/>
            <a:ext cx="1524000" cy="68981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 lang="en-US" altLang="zh-TW" smtClean="0"/>
              <a:t>41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360869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92968"/>
            <a:ext cx="4314286" cy="3085714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找查達人常用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功能：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「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論文寫作與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學術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倫理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」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專頁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0" y="2743201"/>
            <a:ext cx="1280160" cy="48332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0" y="6335044"/>
            <a:ext cx="12192000" cy="522956"/>
          </a:xfrm>
          <a:prstGeom prst="rect">
            <a:avLst/>
          </a:prstGeom>
          <a:solidFill>
            <a:schemeClr val="accent1">
              <a:lumMod val="40000"/>
              <a:lumOff val="6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dirty="0" smtClean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使用資料，請尊重智產權，並確實著錄引用文獻出處來源。</a:t>
            </a:r>
            <a:endParaRPr lang="zh-TW" altLang="en-US" sz="2800" dirty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投影片編號版面配置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 lang="en-US" altLang="zh-TW" smtClean="0"/>
              <a:t>42</a:t>
            </a:fld>
            <a:endParaRPr lang="en-US" altLang="zh-TW"/>
          </a:p>
        </p:txBody>
      </p:sp>
      <p:pic>
        <p:nvPicPr>
          <p:cNvPr id="9" name="內容版面配置區 8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464770" y="1251825"/>
            <a:ext cx="5889030" cy="49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979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「學術倫理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」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~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臺灣學術倫理教育資源中心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72403" y="1828456"/>
            <a:ext cx="9844146" cy="5040000"/>
          </a:xfrm>
          <a:prstGeom prst="rect">
            <a:avLst/>
          </a:prstGeom>
        </p:spPr>
      </p:pic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 lang="en-US" altLang="zh-TW" smtClean="0"/>
              <a:t>43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75138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80159" y="466343"/>
            <a:ext cx="10398494" cy="1362113"/>
          </a:xfrm>
        </p:spPr>
        <p:txBody>
          <a:bodyPr>
            <a:normAutofit/>
          </a:bodyPr>
          <a:lstStyle/>
          <a:p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找查達人常用功能</a:t>
            </a:r>
            <a:r>
              <a:rPr lang="zh-TW" altLang="en-US" sz="3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：報名參加「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圖書館利用</a:t>
            </a:r>
            <a:r>
              <a:rPr lang="zh-TW" altLang="en-US" sz="3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講習」</a:t>
            </a:r>
            <a:r>
              <a:rPr lang="en-US" altLang="zh-TW" sz="3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3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延伸學習</a:t>
            </a:r>
            <a:r>
              <a:rPr lang="en-US" altLang="zh-TW" sz="3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420" y="2270960"/>
            <a:ext cx="3876190" cy="4485714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1280160" y="3866147"/>
            <a:ext cx="1398872" cy="67376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gray">
          <a:xfrm>
            <a:off x="2667747" y="4525929"/>
            <a:ext cx="1931528" cy="493140"/>
          </a:xfrm>
          <a:prstGeom prst="rect">
            <a:avLst/>
          </a:prstGeom>
          <a:solidFill>
            <a:schemeClr val="accent3">
              <a:lumMod val="75000"/>
            </a:schemeClr>
          </a:solidFill>
          <a:ln w="25400" algn="ctr">
            <a:solidFill>
              <a:srgbClr val="FFFFFF"/>
            </a:solidFill>
            <a:miter lim="800000"/>
            <a:headEnd/>
            <a:tailEnd/>
          </a:ln>
        </p:spPr>
        <p:txBody>
          <a:bodyPr lIns="45720" tIns="44450" rIns="45720" bIns="44450" anchor="ctr" anchorCtr="1"/>
          <a:lstStyle/>
          <a:p>
            <a:pPr eaLnBrk="0" hangingPunct="0">
              <a:lnSpc>
                <a:spcPct val="85000"/>
              </a:lnSpc>
              <a:spcBef>
                <a:spcPct val="30000"/>
              </a:spcBef>
            </a:pPr>
            <a:r>
              <a:rPr kumimoji="0" lang="zh-TW" altLang="en-US" sz="240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線上報名</a:t>
            </a: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gray">
          <a:xfrm>
            <a:off x="2679033" y="5388037"/>
            <a:ext cx="1920525" cy="475498"/>
          </a:xfrm>
          <a:prstGeom prst="rect">
            <a:avLst/>
          </a:prstGeom>
          <a:solidFill>
            <a:schemeClr val="accent3">
              <a:lumMod val="75000"/>
            </a:schemeClr>
          </a:solidFill>
          <a:ln w="25400" algn="ctr">
            <a:solidFill>
              <a:srgbClr val="FFFFFF"/>
            </a:solidFill>
            <a:miter lim="800000"/>
            <a:headEnd/>
            <a:tailEnd/>
          </a:ln>
        </p:spPr>
        <p:txBody>
          <a:bodyPr lIns="45720" tIns="44450" rIns="45720" bIns="44450" anchor="ctr" anchorCtr="1"/>
          <a:lstStyle/>
          <a:p>
            <a:pPr eaLnBrk="0" hangingPunct="0">
              <a:lnSpc>
                <a:spcPct val="85000"/>
              </a:lnSpc>
              <a:spcBef>
                <a:spcPct val="30000"/>
              </a:spcBef>
            </a:pPr>
            <a:r>
              <a:rPr kumimoji="0" lang="zh-TW" altLang="en-US" sz="2400" dirty="0">
                <a:solidFill>
                  <a:srgbClr val="FFFFFF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一人一機</a:t>
            </a:r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gray">
          <a:xfrm>
            <a:off x="2680697" y="6201319"/>
            <a:ext cx="1918578" cy="498358"/>
          </a:xfrm>
          <a:prstGeom prst="rect">
            <a:avLst/>
          </a:prstGeom>
          <a:solidFill>
            <a:schemeClr val="accent3">
              <a:lumMod val="75000"/>
            </a:schemeClr>
          </a:solidFill>
          <a:ln w="25400" algn="ctr">
            <a:solidFill>
              <a:srgbClr val="FFFFFF"/>
            </a:solidFill>
            <a:miter lim="800000"/>
            <a:headEnd/>
            <a:tailEnd/>
          </a:ln>
        </p:spPr>
        <p:txBody>
          <a:bodyPr lIns="45720" tIns="44450" rIns="45720" bIns="44450" anchor="ctr" anchorCtr="1"/>
          <a:lstStyle/>
          <a:p>
            <a:pPr eaLnBrk="0" hangingPunct="0">
              <a:lnSpc>
                <a:spcPct val="85000"/>
              </a:lnSpc>
              <a:spcBef>
                <a:spcPct val="30000"/>
              </a:spcBef>
            </a:pPr>
            <a:r>
              <a:rPr kumimoji="0" lang="zh-TW" altLang="en-US" sz="240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示範教學</a:t>
            </a:r>
          </a:p>
        </p:txBody>
      </p:sp>
      <p:sp>
        <p:nvSpPr>
          <p:cNvPr id="10" name="投影片編號版面配置區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 lang="en-US" altLang="zh-TW" smtClean="0"/>
              <a:t>44</a:t>
            </a:fld>
            <a:endParaRPr lang="en-US" altLang="zh-TW"/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9396" y="1572403"/>
            <a:ext cx="6103077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113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諮詢管道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3" name="投影片編號版面配置區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 lang="en-US" altLang="zh-TW" smtClean="0"/>
              <a:t>45</a:t>
            </a:fld>
            <a:endParaRPr lang="en-US" altLang="zh-TW"/>
          </a:p>
        </p:txBody>
      </p:sp>
      <p:grpSp>
        <p:nvGrpSpPr>
          <p:cNvPr id="3" name="群組 2"/>
          <p:cNvGrpSpPr/>
          <p:nvPr/>
        </p:nvGrpSpPr>
        <p:grpSpPr>
          <a:xfrm>
            <a:off x="1127371" y="1862494"/>
            <a:ext cx="2100834" cy="3741790"/>
            <a:chOff x="547" y="0"/>
            <a:chExt cx="2100834" cy="3741790"/>
          </a:xfrm>
        </p:grpSpPr>
        <p:sp>
          <p:nvSpPr>
            <p:cNvPr id="4" name="圓角矩形 3"/>
            <p:cNvSpPr/>
            <p:nvPr/>
          </p:nvSpPr>
          <p:spPr>
            <a:xfrm>
              <a:off x="547" y="0"/>
              <a:ext cx="2100834" cy="3741790"/>
            </a:xfrm>
            <a:prstGeom prst="roundRect">
              <a:avLst>
                <a:gd name="adj" fmla="val 10000"/>
              </a:avLst>
            </a:prstGeom>
            <a:solidFill>
              <a:srgbClr val="964305">
                <a:hueOff val="0"/>
                <a:satOff val="0"/>
                <a:lumOff val="0"/>
                <a:alphaOff val="0"/>
              </a:srgbClr>
            </a:solidFill>
            <a:ln w="47625" cap="flat" cmpd="dbl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</a:ln>
            <a:effectLst>
              <a:outerShdw blurRad="38100" dist="30000" dir="5400000" rotWithShape="0">
                <a:srgbClr val="000000">
                  <a:alpha val="45000"/>
                </a:srgbClr>
              </a:outerShdw>
            </a:effectLst>
          </p:spPr>
          <p:style>
            <a:lnRef idx="3">
              <a:scrgbClr r="0" g="0" b="0"/>
            </a:lnRef>
            <a:fillRef idx="1">
              <a:scrgbClr r="0" g="0" b="0"/>
            </a:fillRef>
            <a:effectRef idx="1">
              <a:scrgbClr r="0" g="0" b="0"/>
            </a:effectRef>
            <a:fontRef idx="minor">
              <a:schemeClr val="lt1"/>
            </a:fontRef>
          </p:style>
        </p:sp>
        <p:sp>
          <p:nvSpPr>
            <p:cNvPr id="5" name="圓角矩形 4"/>
            <p:cNvSpPr txBox="1"/>
            <p:nvPr/>
          </p:nvSpPr>
          <p:spPr>
            <a:xfrm>
              <a:off x="547" y="1496716"/>
              <a:ext cx="2100834" cy="149671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42240" tIns="142240" rIns="142240" bIns="14224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en-US" sz="2000" b="1" kern="1200" dirty="0" smtClean="0">
                  <a:solidFill>
                    <a:sysClr val="window" lastClr="FFFFFF"/>
                  </a:solidFill>
                  <a:latin typeface="Arial"/>
                  <a:ea typeface="微軟正黑體"/>
                  <a:cs typeface="+mn-cs"/>
                </a:rPr>
                <a:t>電話諮詢</a:t>
              </a:r>
              <a:endParaRPr lang="en-US" altLang="zh-TW" sz="2000" b="1" kern="1200" dirty="0" smtClean="0">
                <a:solidFill>
                  <a:sysClr val="window" lastClr="FFFFFF"/>
                </a:solidFill>
                <a:latin typeface="Arial"/>
                <a:ea typeface="微軟正黑體"/>
                <a:cs typeface="+mn-cs"/>
              </a:endParaRPr>
            </a:p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TW" sz="2000" b="1" kern="1200" dirty="0" smtClean="0">
                  <a:solidFill>
                    <a:sysClr val="window" lastClr="FFFFFF"/>
                  </a:solidFill>
                  <a:latin typeface="Arial"/>
                  <a:ea typeface="微軟正黑體"/>
                  <a:cs typeface="+mn-cs"/>
                </a:rPr>
                <a:t>26215656</a:t>
              </a:r>
            </a:p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en-US" sz="2000" b="1" kern="1200" dirty="0" smtClean="0">
                  <a:solidFill>
                    <a:sysClr val="window" lastClr="FFFFFF"/>
                  </a:solidFill>
                  <a:latin typeface="Arial"/>
                  <a:ea typeface="微軟正黑體"/>
                  <a:cs typeface="+mn-cs"/>
                </a:rPr>
                <a:t>分機</a:t>
              </a:r>
              <a:r>
                <a:rPr lang="en-US" altLang="zh-TW" sz="2000" b="1" kern="1200" dirty="0" smtClean="0">
                  <a:solidFill>
                    <a:srgbClr val="FFC000"/>
                  </a:solidFill>
                  <a:latin typeface="Arial"/>
                  <a:ea typeface="微軟正黑體"/>
                  <a:cs typeface="+mn-cs"/>
                </a:rPr>
                <a:t>2365</a:t>
              </a:r>
              <a:endParaRPr lang="zh-TW" altLang="en-US" sz="2000" b="1" kern="1200" dirty="0">
                <a:solidFill>
                  <a:srgbClr val="FFC000"/>
                </a:solidFill>
                <a:latin typeface="Arial"/>
                <a:ea typeface="微軟正黑體"/>
                <a:cs typeface="+mn-cs"/>
              </a:endParaRPr>
            </a:p>
          </p:txBody>
        </p:sp>
      </p:grpSp>
      <p:sp>
        <p:nvSpPr>
          <p:cNvPr id="6" name="橢圓 5"/>
          <p:cNvSpPr/>
          <p:nvPr/>
        </p:nvSpPr>
        <p:spPr>
          <a:xfrm>
            <a:off x="1554780" y="2087001"/>
            <a:ext cx="1246016" cy="1246016"/>
          </a:xfrm>
          <a:prstGeom prst="ellipse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1000" r="-11000"/>
            </a:stretch>
          </a:blipFill>
          <a:ln w="47625" cap="flat" cmpd="dbl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</a:ln>
          <a:effectLst>
            <a:outerShdw blurRad="38100" dist="30000" dir="5400000" rotWithShape="0">
              <a:srgbClr val="000000">
                <a:alpha val="45000"/>
              </a:srgbClr>
            </a:outerShdw>
          </a:effectLst>
        </p:spPr>
        <p:style>
          <a:lnRef idx="3">
            <a:scrgbClr r="0" g="0" b="0"/>
          </a:lnRef>
          <a:fillRef idx="1">
            <a:scrgbClr r="0" g="0" b="0"/>
          </a:fillRef>
          <a:effectRef idx="1">
            <a:scrgbClr r="0" g="0" b="0"/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7" name="群組 6"/>
          <p:cNvGrpSpPr/>
          <p:nvPr/>
        </p:nvGrpSpPr>
        <p:grpSpPr>
          <a:xfrm>
            <a:off x="3291231" y="1862494"/>
            <a:ext cx="2100834" cy="3741790"/>
            <a:chOff x="2164407" y="0"/>
            <a:chExt cx="2100834" cy="3741790"/>
          </a:xfrm>
        </p:grpSpPr>
        <p:sp>
          <p:nvSpPr>
            <p:cNvPr id="8" name="圓角矩形 7"/>
            <p:cNvSpPr/>
            <p:nvPr/>
          </p:nvSpPr>
          <p:spPr>
            <a:xfrm>
              <a:off x="2164407" y="0"/>
              <a:ext cx="2100834" cy="3741790"/>
            </a:xfrm>
            <a:prstGeom prst="roundRect">
              <a:avLst>
                <a:gd name="adj" fmla="val 10000"/>
              </a:avLst>
            </a:prstGeom>
            <a:solidFill>
              <a:srgbClr val="964305">
                <a:hueOff val="3961231"/>
                <a:satOff val="-20173"/>
                <a:lumOff val="3725"/>
                <a:alphaOff val="0"/>
              </a:srgbClr>
            </a:solidFill>
            <a:ln w="47625" cap="flat" cmpd="dbl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</a:ln>
            <a:effectLst>
              <a:outerShdw blurRad="38100" dist="30000" dir="5400000" rotWithShape="0">
                <a:srgbClr val="000000">
                  <a:alpha val="45000"/>
                </a:srgbClr>
              </a:outerShdw>
            </a:effectLst>
          </p:spPr>
          <p:style>
            <a:lnRef idx="3">
              <a:scrgbClr r="0" g="0" b="0"/>
            </a:lnRef>
            <a:fillRef idx="1">
              <a:scrgbClr r="0" g="0" b="0"/>
            </a:fillRef>
            <a:effectRef idx="1">
              <a:scrgbClr r="0" g="0" b="0"/>
            </a:effectRef>
            <a:fontRef idx="minor">
              <a:schemeClr val="lt1"/>
            </a:fontRef>
          </p:style>
        </p:sp>
        <p:sp>
          <p:nvSpPr>
            <p:cNvPr id="9" name="圓角矩形 7"/>
            <p:cNvSpPr txBox="1"/>
            <p:nvPr/>
          </p:nvSpPr>
          <p:spPr>
            <a:xfrm>
              <a:off x="2164407" y="1496716"/>
              <a:ext cx="2100834" cy="149671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42240" tIns="142240" rIns="142240" bIns="14224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TW" sz="2000" b="1" kern="1200" dirty="0" smtClean="0">
                  <a:solidFill>
                    <a:sysClr val="window" lastClr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E-mail</a:t>
              </a:r>
            </a:p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en-US" sz="2000" b="1" kern="1200" dirty="0" smtClean="0">
                  <a:solidFill>
                    <a:sysClr val="window" lastClr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詢問</a:t>
              </a:r>
              <a:endParaRPr lang="zh-TW" altLang="en-US" sz="2000" b="1" kern="1200" dirty="0">
                <a:solidFill>
                  <a:sysClr val="window" lastClr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10" name="橢圓 9"/>
          <p:cNvSpPr/>
          <p:nvPr/>
        </p:nvSpPr>
        <p:spPr>
          <a:xfrm>
            <a:off x="3718640" y="2087001"/>
            <a:ext cx="1246016" cy="1246016"/>
          </a:xfrm>
          <a:prstGeom prst="ellipse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47625" cap="flat" cmpd="dbl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</a:ln>
          <a:effectLst>
            <a:outerShdw blurRad="38100" dist="30000" dir="5400000" rotWithShape="0">
              <a:srgbClr val="000000">
                <a:alpha val="45000"/>
              </a:srgbClr>
            </a:outerShdw>
          </a:effectLst>
        </p:spPr>
        <p:style>
          <a:lnRef idx="3">
            <a:scrgbClr r="0" g="0" b="0"/>
          </a:lnRef>
          <a:fillRef idx="1">
            <a:scrgbClr r="0" g="0" b="0"/>
          </a:fillRef>
          <a:effectRef idx="1">
            <a:scrgbClr r="0" g="0" b="0"/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1" name="群組 10"/>
          <p:cNvGrpSpPr/>
          <p:nvPr/>
        </p:nvGrpSpPr>
        <p:grpSpPr>
          <a:xfrm>
            <a:off x="5455090" y="1862494"/>
            <a:ext cx="2100834" cy="3741790"/>
            <a:chOff x="4328266" y="0"/>
            <a:chExt cx="2100834" cy="3741790"/>
          </a:xfrm>
        </p:grpSpPr>
        <p:sp>
          <p:nvSpPr>
            <p:cNvPr id="12" name="圓角矩形 11"/>
            <p:cNvSpPr/>
            <p:nvPr/>
          </p:nvSpPr>
          <p:spPr>
            <a:xfrm>
              <a:off x="4328266" y="0"/>
              <a:ext cx="2100834" cy="3741790"/>
            </a:xfrm>
            <a:prstGeom prst="roundRect">
              <a:avLst>
                <a:gd name="adj" fmla="val 10000"/>
              </a:avLst>
            </a:prstGeom>
            <a:solidFill>
              <a:srgbClr val="964305">
                <a:hueOff val="7922463"/>
                <a:satOff val="-40347"/>
                <a:lumOff val="7450"/>
                <a:alphaOff val="0"/>
              </a:srgbClr>
            </a:solidFill>
            <a:ln w="47625" cap="flat" cmpd="dbl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</a:ln>
            <a:effectLst>
              <a:outerShdw blurRad="38100" dist="30000" dir="5400000" rotWithShape="0">
                <a:srgbClr val="000000">
                  <a:alpha val="45000"/>
                </a:srgbClr>
              </a:outerShdw>
            </a:effectLst>
          </p:spPr>
          <p:style>
            <a:lnRef idx="3">
              <a:scrgbClr r="0" g="0" b="0"/>
            </a:lnRef>
            <a:fillRef idx="1">
              <a:scrgbClr r="0" g="0" b="0"/>
            </a:fillRef>
            <a:effectRef idx="1">
              <a:scrgbClr r="0" g="0" b="0"/>
            </a:effectRef>
            <a:fontRef idx="minor">
              <a:schemeClr val="lt1"/>
            </a:fontRef>
          </p:style>
        </p:sp>
        <p:sp>
          <p:nvSpPr>
            <p:cNvPr id="13" name="圓角矩形 10"/>
            <p:cNvSpPr txBox="1"/>
            <p:nvPr/>
          </p:nvSpPr>
          <p:spPr>
            <a:xfrm>
              <a:off x="4328266" y="1496716"/>
              <a:ext cx="2100834" cy="149671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42240" tIns="142240" rIns="142240" bIns="14224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TW" altLang="en-US" sz="2000" kern="1200">
                <a:solidFill>
                  <a:sysClr val="window" lastClr="FFFFFF"/>
                </a:solidFill>
                <a:latin typeface="Arial"/>
                <a:ea typeface="微軟正黑體"/>
                <a:cs typeface="+mn-cs"/>
              </a:endParaRPr>
            </a:p>
          </p:txBody>
        </p:sp>
      </p:grpSp>
      <p:sp>
        <p:nvSpPr>
          <p:cNvPr id="14" name="橢圓 13"/>
          <p:cNvSpPr/>
          <p:nvPr/>
        </p:nvSpPr>
        <p:spPr>
          <a:xfrm>
            <a:off x="5882499" y="2087001"/>
            <a:ext cx="1246016" cy="1246016"/>
          </a:xfrm>
          <a:prstGeom prst="ellipse">
            <a:avLst/>
          </a:prstGeom>
          <a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47625" cap="flat" cmpd="dbl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</a:ln>
          <a:effectLst>
            <a:outerShdw blurRad="38100" dist="30000" dir="5400000" rotWithShape="0">
              <a:srgbClr val="000000">
                <a:alpha val="45000"/>
              </a:srgbClr>
            </a:outerShdw>
          </a:effectLst>
        </p:spPr>
        <p:style>
          <a:lnRef idx="3">
            <a:scrgbClr r="0" g="0" b="0"/>
          </a:lnRef>
          <a:fillRef idx="1">
            <a:scrgbClr r="0" g="0" b="0"/>
          </a:fillRef>
          <a:effectRef idx="1">
            <a:scrgbClr r="0" g="0" b="0"/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5" name="群組 14"/>
          <p:cNvGrpSpPr/>
          <p:nvPr/>
        </p:nvGrpSpPr>
        <p:grpSpPr>
          <a:xfrm>
            <a:off x="7694241" y="1862494"/>
            <a:ext cx="2323943" cy="3741790"/>
            <a:chOff x="6492673" y="0"/>
            <a:chExt cx="2323943" cy="3741790"/>
          </a:xfrm>
        </p:grpSpPr>
        <p:sp>
          <p:nvSpPr>
            <p:cNvPr id="16" name="圓角矩形 15"/>
            <p:cNvSpPr/>
            <p:nvPr/>
          </p:nvSpPr>
          <p:spPr>
            <a:xfrm>
              <a:off x="6492673" y="0"/>
              <a:ext cx="2323943" cy="3741790"/>
            </a:xfrm>
            <a:prstGeom prst="roundRect">
              <a:avLst>
                <a:gd name="adj" fmla="val 10000"/>
              </a:avLst>
            </a:prstGeom>
            <a:solidFill>
              <a:srgbClr val="964305">
                <a:hueOff val="11883694"/>
                <a:satOff val="-60520"/>
                <a:lumOff val="11175"/>
                <a:alphaOff val="0"/>
              </a:srgbClr>
            </a:solidFill>
            <a:ln w="47625" cap="flat" cmpd="dbl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</a:ln>
            <a:effectLst>
              <a:outerShdw blurRad="38100" dist="30000" dir="5400000" rotWithShape="0">
                <a:srgbClr val="000000">
                  <a:alpha val="45000"/>
                </a:srgbClr>
              </a:outerShdw>
            </a:effectLst>
          </p:spPr>
          <p:style>
            <a:lnRef idx="3">
              <a:scrgbClr r="0" g="0" b="0"/>
            </a:lnRef>
            <a:fillRef idx="1">
              <a:scrgbClr r="0" g="0" b="0"/>
            </a:fillRef>
            <a:effectRef idx="1">
              <a:scrgbClr r="0" g="0" b="0"/>
            </a:effectRef>
            <a:fontRef idx="minor">
              <a:schemeClr val="lt1"/>
            </a:fontRef>
          </p:style>
        </p:sp>
        <p:sp>
          <p:nvSpPr>
            <p:cNvPr id="17" name="圓角矩形 13"/>
            <p:cNvSpPr txBox="1"/>
            <p:nvPr/>
          </p:nvSpPr>
          <p:spPr>
            <a:xfrm>
              <a:off x="6492673" y="1496716"/>
              <a:ext cx="2323943" cy="149671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42240" tIns="142240" rIns="142240" bIns="14224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en-US" sz="2000" b="1" kern="1200" dirty="0" smtClean="0">
                  <a:solidFill>
                    <a:sysClr val="window" lastClr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報名進階課程</a:t>
              </a:r>
              <a:endParaRPr lang="en-US" altLang="zh-TW" sz="2000" b="1" kern="1200" dirty="0" smtClean="0">
                <a:solidFill>
                  <a:sysClr val="window" lastClr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en-US" sz="2000" b="1" kern="1200" dirty="0" smtClean="0">
                  <a:solidFill>
                    <a:sysClr val="window" lastClr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圖書館講習</a:t>
              </a:r>
              <a:endParaRPr lang="zh-TW" altLang="en-US" sz="2000" b="1" kern="1200" dirty="0">
                <a:solidFill>
                  <a:sysClr val="window" lastClr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18" name="橢圓 17"/>
          <p:cNvSpPr/>
          <p:nvPr/>
        </p:nvSpPr>
        <p:spPr>
          <a:xfrm>
            <a:off x="8158460" y="2113194"/>
            <a:ext cx="1246016" cy="1246016"/>
          </a:xfrm>
          <a:prstGeom prst="ellipse">
            <a:avLst/>
          </a:prstGeom>
          <a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47625" cap="flat" cmpd="dbl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</a:ln>
          <a:effectLst>
            <a:outerShdw blurRad="38100" dist="30000" dir="5400000" rotWithShape="0">
              <a:srgbClr val="000000">
                <a:alpha val="45000"/>
              </a:srgbClr>
            </a:outerShdw>
          </a:effectLst>
        </p:spPr>
        <p:style>
          <a:lnRef idx="3">
            <a:scrgbClr r="0" g="0" b="0"/>
          </a:lnRef>
          <a:fillRef idx="1">
            <a:scrgbClr r="0" g="0" b="0"/>
          </a:fillRef>
          <a:effectRef idx="1">
            <a:scrgbClr r="0" g="0" b="0"/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9" name="左-右雙向箭號 18"/>
          <p:cNvSpPr/>
          <p:nvPr/>
        </p:nvSpPr>
        <p:spPr>
          <a:xfrm>
            <a:off x="1479488" y="4749871"/>
            <a:ext cx="8111287" cy="773377"/>
          </a:xfrm>
          <a:prstGeom prst="leftRightArrow">
            <a:avLst/>
          </a:prstGeom>
          <a:solidFill>
            <a:srgbClr val="964305">
              <a:tint val="40000"/>
              <a:hueOff val="0"/>
              <a:satOff val="0"/>
              <a:lumOff val="0"/>
              <a:alphaOff val="0"/>
            </a:srgbClr>
          </a:solidFill>
          <a:ln w="47625" cap="flat" cmpd="dbl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</a:ln>
          <a:effectLst>
            <a:outerShdw blurRad="38100" dist="30000" dir="5400000" rotWithShape="0">
              <a:srgbClr val="000000">
                <a:alpha val="45000"/>
              </a:srgbClr>
            </a:outerShdw>
          </a:effectLst>
        </p:spPr>
        <p:style>
          <a:lnRef idx="3">
            <a:scrgbClr r="0" g="0" b="0"/>
          </a:lnRef>
          <a:fillRef idx="1">
            <a:scrgbClr r="0" g="0" b="0"/>
          </a:fillRef>
          <a:effectRef idx="1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0" name="文字方塊 19"/>
          <p:cNvSpPr txBox="1"/>
          <p:nvPr/>
        </p:nvSpPr>
        <p:spPr>
          <a:xfrm>
            <a:off x="5499479" y="3700598"/>
            <a:ext cx="20882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參考諮詢台</a:t>
            </a:r>
            <a:endParaRPr lang="en-US" altLang="zh-TW" sz="20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20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總</a:t>
            </a:r>
            <a:r>
              <a:rPr lang="zh-TW" altLang="en-US" sz="2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館</a:t>
            </a:r>
            <a:r>
              <a:rPr lang="en-US" altLang="zh-TW" sz="2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3F</a:t>
            </a:r>
            <a:endParaRPr lang="zh-TW" altLang="en-US" sz="20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3897274" y="4951893"/>
            <a:ext cx="351891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20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學習</a:t>
            </a:r>
            <a:r>
              <a:rPr lang="zh-TW" altLang="en-US" sz="2000" b="1" dirty="0" smtClean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路上，圖書館</a:t>
            </a:r>
            <a:r>
              <a:rPr lang="zh-TW" altLang="en-US" sz="20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與您相伴！</a:t>
            </a:r>
          </a:p>
        </p:txBody>
      </p:sp>
    </p:spTree>
    <p:extLst>
      <p:ext uri="{BB962C8B-B14F-4D97-AF65-F5344CB8AC3E}">
        <p14:creationId xmlns:p14="http://schemas.microsoft.com/office/powerpoint/2010/main" val="1218307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總結：圖書館都幫您準備好了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aphicFrame>
        <p:nvGraphicFramePr>
          <p:cNvPr id="5" name="內容版面配置區 7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047879662"/>
              </p:ext>
            </p:extLst>
          </p:nvPr>
        </p:nvGraphicFramePr>
        <p:xfrm>
          <a:off x="838200" y="1702720"/>
          <a:ext cx="5544804" cy="48325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內容版面配置區 5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728035665"/>
              </p:ext>
            </p:extLst>
          </p:nvPr>
        </p:nvGraphicFramePr>
        <p:xfrm>
          <a:off x="6383004" y="1775702"/>
          <a:ext cx="5135228" cy="44956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 lang="en-US" altLang="zh-TW" smtClean="0"/>
              <a:t>46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028489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3318">
            <a:extLst>
              <a:ext uri="{FF2B5EF4-FFF2-40B4-BE49-F238E27FC236}">
                <a16:creationId xmlns:a16="http://schemas.microsoft.com/office/drawing/2014/main" id="{3176A925-9561-4C3F-8238-DB986AC67B50}"/>
              </a:ext>
            </a:extLst>
          </p:cNvPr>
          <p:cNvGrpSpPr/>
          <p:nvPr/>
        </p:nvGrpSpPr>
        <p:grpSpPr>
          <a:xfrm rot="19917947">
            <a:off x="1629626" y="1739420"/>
            <a:ext cx="1665869" cy="3558872"/>
            <a:chOff x="1359132" y="345882"/>
            <a:chExt cx="1966239" cy="4200564"/>
          </a:xfrm>
        </p:grpSpPr>
        <p:grpSp>
          <p:nvGrpSpPr>
            <p:cNvPr id="7" name="Group 23">
              <a:extLst>
                <a:ext uri="{FF2B5EF4-FFF2-40B4-BE49-F238E27FC236}">
                  <a16:creationId xmlns:a16="http://schemas.microsoft.com/office/drawing/2014/main" id="{F1830171-F3BF-4D8C-BBE7-DC399D6D1691}"/>
                </a:ext>
              </a:extLst>
            </p:cNvPr>
            <p:cNvGrpSpPr/>
            <p:nvPr/>
          </p:nvGrpSpPr>
          <p:grpSpPr>
            <a:xfrm>
              <a:off x="2073901" y="2186669"/>
              <a:ext cx="501313" cy="2359777"/>
              <a:chOff x="2810055" y="1677194"/>
              <a:chExt cx="535258" cy="2519562"/>
            </a:xfrm>
          </p:grpSpPr>
          <p:sp>
            <p:nvSpPr>
              <p:cNvPr id="20" name="Rectangle 8">
                <a:extLst>
                  <a:ext uri="{FF2B5EF4-FFF2-40B4-BE49-F238E27FC236}">
                    <a16:creationId xmlns:a16="http://schemas.microsoft.com/office/drawing/2014/main" id="{EA6408B1-590A-4B35-99D9-FD571251018D}"/>
                  </a:ext>
                </a:extLst>
              </p:cNvPr>
              <p:cNvSpPr/>
              <p:nvPr/>
            </p:nvSpPr>
            <p:spPr>
              <a:xfrm>
                <a:off x="2810675" y="3399597"/>
                <a:ext cx="534638" cy="779141"/>
              </a:xfrm>
              <a:custGeom>
                <a:avLst/>
                <a:gdLst/>
                <a:ahLst/>
                <a:cxnLst/>
                <a:rect l="l" t="t" r="r" b="b"/>
                <a:pathLst>
                  <a:path w="1802378" h="1800199">
                    <a:moveTo>
                      <a:pt x="0" y="0"/>
                    </a:moveTo>
                    <a:lnTo>
                      <a:pt x="1802378" y="0"/>
                    </a:lnTo>
                    <a:lnTo>
                      <a:pt x="1802378" y="289727"/>
                    </a:lnTo>
                    <a:lnTo>
                      <a:pt x="1801366" y="289727"/>
                    </a:lnTo>
                    <a:lnTo>
                      <a:pt x="901188" y="1800199"/>
                    </a:lnTo>
                    <a:lnTo>
                      <a:pt x="1012" y="289727"/>
                    </a:lnTo>
                    <a:lnTo>
                      <a:pt x="0" y="289727"/>
                    </a:lnTo>
                    <a:lnTo>
                      <a:pt x="0" y="28803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>
                      <a:lumMod val="70000"/>
                      <a:lumOff val="30000"/>
                    </a:schemeClr>
                  </a:gs>
                  <a:gs pos="100000">
                    <a:schemeClr val="accent2">
                      <a:lumMod val="70000"/>
                      <a:lumOff val="30000"/>
                    </a:schemeClr>
                  </a:gs>
                </a:gsLst>
                <a:lin ang="19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1" name="Rectangle 8">
                <a:extLst>
                  <a:ext uri="{FF2B5EF4-FFF2-40B4-BE49-F238E27FC236}">
                    <a16:creationId xmlns:a16="http://schemas.microsoft.com/office/drawing/2014/main" id="{9AD44607-A66D-48A0-9FE2-E296E272740A}"/>
                  </a:ext>
                </a:extLst>
              </p:cNvPr>
              <p:cNvSpPr/>
              <p:nvPr/>
            </p:nvSpPr>
            <p:spPr>
              <a:xfrm>
                <a:off x="2984722" y="3392706"/>
                <a:ext cx="180870" cy="787996"/>
              </a:xfrm>
              <a:custGeom>
                <a:avLst/>
                <a:gdLst>
                  <a:gd name="connsiteX0" fmla="*/ 0 w 1359043"/>
                  <a:gd name="connsiteY0" fmla="*/ 0 h 1813992"/>
                  <a:gd name="connsiteX1" fmla="*/ 1359043 w 1359043"/>
                  <a:gd name="connsiteY1" fmla="*/ 0 h 1813992"/>
                  <a:gd name="connsiteX2" fmla="*/ 1359043 w 1359043"/>
                  <a:gd name="connsiteY2" fmla="*/ 212596 h 1813992"/>
                  <a:gd name="connsiteX3" fmla="*/ 806822 w 1359043"/>
                  <a:gd name="connsiteY3" fmla="*/ 1813992 h 1813992"/>
                  <a:gd name="connsiteX4" fmla="*/ 1012 w 1359043"/>
                  <a:gd name="connsiteY4" fmla="*/ 289727 h 1813992"/>
                  <a:gd name="connsiteX5" fmla="*/ 0 w 1359043"/>
                  <a:gd name="connsiteY5" fmla="*/ 289727 h 1813992"/>
                  <a:gd name="connsiteX6" fmla="*/ 0 w 1359043"/>
                  <a:gd name="connsiteY6" fmla="*/ 288030 h 1813992"/>
                  <a:gd name="connsiteX7" fmla="*/ 0 w 1359043"/>
                  <a:gd name="connsiteY7" fmla="*/ 0 h 1813992"/>
                  <a:gd name="connsiteX0" fmla="*/ 0 w 1359043"/>
                  <a:gd name="connsiteY0" fmla="*/ 0 h 1820658"/>
                  <a:gd name="connsiteX1" fmla="*/ 1359043 w 1359043"/>
                  <a:gd name="connsiteY1" fmla="*/ 0 h 1820658"/>
                  <a:gd name="connsiteX2" fmla="*/ 1359043 w 1359043"/>
                  <a:gd name="connsiteY2" fmla="*/ 212596 h 1820658"/>
                  <a:gd name="connsiteX3" fmla="*/ 720119 w 1359043"/>
                  <a:gd name="connsiteY3" fmla="*/ 1820658 h 1820658"/>
                  <a:gd name="connsiteX4" fmla="*/ 1012 w 1359043"/>
                  <a:gd name="connsiteY4" fmla="*/ 289727 h 1820658"/>
                  <a:gd name="connsiteX5" fmla="*/ 0 w 1359043"/>
                  <a:gd name="connsiteY5" fmla="*/ 289727 h 1820658"/>
                  <a:gd name="connsiteX6" fmla="*/ 0 w 1359043"/>
                  <a:gd name="connsiteY6" fmla="*/ 288030 h 1820658"/>
                  <a:gd name="connsiteX7" fmla="*/ 0 w 1359043"/>
                  <a:gd name="connsiteY7" fmla="*/ 0 h 18206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59043" h="1820658">
                    <a:moveTo>
                      <a:pt x="0" y="0"/>
                    </a:moveTo>
                    <a:lnTo>
                      <a:pt x="1359043" y="0"/>
                    </a:lnTo>
                    <a:lnTo>
                      <a:pt x="1359043" y="212596"/>
                    </a:lnTo>
                    <a:lnTo>
                      <a:pt x="720119" y="1820658"/>
                    </a:lnTo>
                    <a:lnTo>
                      <a:pt x="1012" y="289727"/>
                    </a:lnTo>
                    <a:lnTo>
                      <a:pt x="0" y="289727"/>
                    </a:lnTo>
                    <a:lnTo>
                      <a:pt x="0" y="288030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>
                      <a:lumMod val="50000"/>
                      <a:lumOff val="50000"/>
                    </a:schemeClr>
                  </a:gs>
                  <a:gs pos="100000">
                    <a:schemeClr val="accent2">
                      <a:lumMod val="50000"/>
                      <a:lumOff val="50000"/>
                    </a:schemeClr>
                  </a:gs>
                </a:gsLst>
                <a:lin ang="19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2" name="Rectangle 8">
                <a:extLst>
                  <a:ext uri="{FF2B5EF4-FFF2-40B4-BE49-F238E27FC236}">
                    <a16:creationId xmlns:a16="http://schemas.microsoft.com/office/drawing/2014/main" id="{8281CE4E-D56C-4E49-B3E2-5D78C9EA1732}"/>
                  </a:ext>
                </a:extLst>
              </p:cNvPr>
              <p:cNvSpPr/>
              <p:nvPr/>
            </p:nvSpPr>
            <p:spPr>
              <a:xfrm>
                <a:off x="2810055" y="3399597"/>
                <a:ext cx="264192" cy="763141"/>
              </a:xfrm>
              <a:custGeom>
                <a:avLst/>
                <a:gdLst>
                  <a:gd name="connsiteX0" fmla="*/ 0 w 1345558"/>
                  <a:gd name="connsiteY0" fmla="*/ 0 h 1783227"/>
                  <a:gd name="connsiteX1" fmla="*/ 897414 w 1345558"/>
                  <a:gd name="connsiteY1" fmla="*/ 0 h 1783227"/>
                  <a:gd name="connsiteX2" fmla="*/ 901843 w 1345558"/>
                  <a:gd name="connsiteY2" fmla="*/ 212596 h 1783227"/>
                  <a:gd name="connsiteX3" fmla="*/ 1345558 w 1345558"/>
                  <a:gd name="connsiteY3" fmla="*/ 1783227 h 1783227"/>
                  <a:gd name="connsiteX4" fmla="*/ 1012 w 1345558"/>
                  <a:gd name="connsiteY4" fmla="*/ 289727 h 1783227"/>
                  <a:gd name="connsiteX5" fmla="*/ 0 w 1345558"/>
                  <a:gd name="connsiteY5" fmla="*/ 289727 h 1783227"/>
                  <a:gd name="connsiteX6" fmla="*/ 0 w 1345558"/>
                  <a:gd name="connsiteY6" fmla="*/ 288030 h 1783227"/>
                  <a:gd name="connsiteX7" fmla="*/ 0 w 1345558"/>
                  <a:gd name="connsiteY7" fmla="*/ 0 h 1783227"/>
                  <a:gd name="connsiteX0" fmla="*/ 0 w 1331023"/>
                  <a:gd name="connsiteY0" fmla="*/ 0 h 1763232"/>
                  <a:gd name="connsiteX1" fmla="*/ 897414 w 1331023"/>
                  <a:gd name="connsiteY1" fmla="*/ 0 h 1763232"/>
                  <a:gd name="connsiteX2" fmla="*/ 901843 w 1331023"/>
                  <a:gd name="connsiteY2" fmla="*/ 212596 h 1763232"/>
                  <a:gd name="connsiteX3" fmla="*/ 1331023 w 1331023"/>
                  <a:gd name="connsiteY3" fmla="*/ 1763232 h 1763232"/>
                  <a:gd name="connsiteX4" fmla="*/ 1012 w 1331023"/>
                  <a:gd name="connsiteY4" fmla="*/ 289727 h 1763232"/>
                  <a:gd name="connsiteX5" fmla="*/ 0 w 1331023"/>
                  <a:gd name="connsiteY5" fmla="*/ 289727 h 1763232"/>
                  <a:gd name="connsiteX6" fmla="*/ 0 w 1331023"/>
                  <a:gd name="connsiteY6" fmla="*/ 288030 h 1763232"/>
                  <a:gd name="connsiteX7" fmla="*/ 0 w 1331023"/>
                  <a:gd name="connsiteY7" fmla="*/ 0 h 1763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31023" h="1763232">
                    <a:moveTo>
                      <a:pt x="0" y="0"/>
                    </a:moveTo>
                    <a:lnTo>
                      <a:pt x="897414" y="0"/>
                    </a:lnTo>
                    <a:cubicBezTo>
                      <a:pt x="898890" y="70865"/>
                      <a:pt x="900367" y="141731"/>
                      <a:pt x="901843" y="212596"/>
                    </a:cubicBezTo>
                    <a:lnTo>
                      <a:pt x="1331023" y="1763232"/>
                    </a:lnTo>
                    <a:lnTo>
                      <a:pt x="1012" y="289727"/>
                    </a:lnTo>
                    <a:lnTo>
                      <a:pt x="0" y="289727"/>
                    </a:lnTo>
                    <a:lnTo>
                      <a:pt x="0" y="288030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>
                      <a:lumMod val="30000"/>
                      <a:lumOff val="70000"/>
                    </a:schemeClr>
                  </a:gs>
                  <a:gs pos="100000">
                    <a:schemeClr val="accent2">
                      <a:lumMod val="30000"/>
                      <a:lumOff val="70000"/>
                    </a:schemeClr>
                  </a:gs>
                </a:gsLst>
                <a:lin ang="19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3" name="Rectangle 2">
                <a:extLst>
                  <a:ext uri="{FF2B5EF4-FFF2-40B4-BE49-F238E27FC236}">
                    <a16:creationId xmlns:a16="http://schemas.microsoft.com/office/drawing/2014/main" id="{3E95295E-B3E7-4F6E-8448-4A4089D20A1A}"/>
                  </a:ext>
                </a:extLst>
              </p:cNvPr>
              <p:cNvSpPr/>
              <p:nvPr/>
            </p:nvSpPr>
            <p:spPr>
              <a:xfrm>
                <a:off x="2811292" y="1677194"/>
                <a:ext cx="177768" cy="1815900"/>
              </a:xfrm>
              <a:custGeom>
                <a:avLst/>
                <a:gdLst/>
                <a:ahLst/>
                <a:cxnLst/>
                <a:rect l="l" t="t" r="r" b="b"/>
                <a:pathLst>
                  <a:path w="571061" h="4392488">
                    <a:moveTo>
                      <a:pt x="0" y="0"/>
                    </a:moveTo>
                    <a:lnTo>
                      <a:pt x="571061" y="0"/>
                    </a:lnTo>
                    <a:lnTo>
                      <a:pt x="571061" y="4392488"/>
                    </a:lnTo>
                    <a:lnTo>
                      <a:pt x="560315" y="4392488"/>
                    </a:lnTo>
                    <a:cubicBezTo>
                      <a:pt x="531263" y="4268191"/>
                      <a:pt x="419108" y="4176464"/>
                      <a:pt x="285530" y="4176464"/>
                    </a:cubicBezTo>
                    <a:cubicBezTo>
                      <a:pt x="151952" y="4176464"/>
                      <a:pt x="39798" y="4268191"/>
                      <a:pt x="10747" y="4392488"/>
                    </a:cubicBezTo>
                    <a:lnTo>
                      <a:pt x="0" y="4392488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1">
                      <a:lumMod val="30000"/>
                      <a:lumOff val="70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19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4" name="Rectangle 2">
                <a:extLst>
                  <a:ext uri="{FF2B5EF4-FFF2-40B4-BE49-F238E27FC236}">
                    <a16:creationId xmlns:a16="http://schemas.microsoft.com/office/drawing/2014/main" id="{BCDA3D7C-208F-4796-9CD0-D2F312817A95}"/>
                  </a:ext>
                </a:extLst>
              </p:cNvPr>
              <p:cNvSpPr/>
              <p:nvPr/>
            </p:nvSpPr>
            <p:spPr>
              <a:xfrm>
                <a:off x="2987824" y="1677195"/>
                <a:ext cx="177768" cy="1815900"/>
              </a:xfrm>
              <a:custGeom>
                <a:avLst/>
                <a:gdLst/>
                <a:ahLst/>
                <a:cxnLst/>
                <a:rect l="l" t="t" r="r" b="b"/>
                <a:pathLst>
                  <a:path w="571061" h="4392488">
                    <a:moveTo>
                      <a:pt x="0" y="0"/>
                    </a:moveTo>
                    <a:lnTo>
                      <a:pt x="571061" y="0"/>
                    </a:lnTo>
                    <a:lnTo>
                      <a:pt x="571061" y="4392488"/>
                    </a:lnTo>
                    <a:lnTo>
                      <a:pt x="560315" y="4392488"/>
                    </a:lnTo>
                    <a:cubicBezTo>
                      <a:pt x="531263" y="4268191"/>
                      <a:pt x="419108" y="4176464"/>
                      <a:pt x="285530" y="4176464"/>
                    </a:cubicBezTo>
                    <a:cubicBezTo>
                      <a:pt x="151952" y="4176464"/>
                      <a:pt x="39798" y="4268191"/>
                      <a:pt x="10747" y="4392488"/>
                    </a:cubicBezTo>
                    <a:lnTo>
                      <a:pt x="0" y="4392488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1">
                      <a:lumMod val="50000"/>
                      <a:lumOff val="50000"/>
                    </a:schemeClr>
                  </a:gs>
                  <a:gs pos="100000">
                    <a:schemeClr val="accent1">
                      <a:lumMod val="50000"/>
                      <a:lumOff val="50000"/>
                    </a:schemeClr>
                  </a:gs>
                </a:gsLst>
                <a:lin ang="19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5" name="Rectangle 2">
                <a:extLst>
                  <a:ext uri="{FF2B5EF4-FFF2-40B4-BE49-F238E27FC236}">
                    <a16:creationId xmlns:a16="http://schemas.microsoft.com/office/drawing/2014/main" id="{5990E51F-BEB5-4B24-98F7-94F4F212A2D3}"/>
                  </a:ext>
                </a:extLst>
              </p:cNvPr>
              <p:cNvSpPr/>
              <p:nvPr/>
            </p:nvSpPr>
            <p:spPr>
              <a:xfrm>
                <a:off x="3165590" y="1677196"/>
                <a:ext cx="177768" cy="1815899"/>
              </a:xfrm>
              <a:custGeom>
                <a:avLst/>
                <a:gdLst/>
                <a:ahLst/>
                <a:cxnLst/>
                <a:rect l="l" t="t" r="r" b="b"/>
                <a:pathLst>
                  <a:path w="571061" h="4392488">
                    <a:moveTo>
                      <a:pt x="0" y="0"/>
                    </a:moveTo>
                    <a:lnTo>
                      <a:pt x="571061" y="0"/>
                    </a:lnTo>
                    <a:lnTo>
                      <a:pt x="571061" y="4392488"/>
                    </a:lnTo>
                    <a:lnTo>
                      <a:pt x="560315" y="4392488"/>
                    </a:lnTo>
                    <a:cubicBezTo>
                      <a:pt x="531263" y="4268191"/>
                      <a:pt x="419108" y="4176464"/>
                      <a:pt x="285530" y="4176464"/>
                    </a:cubicBezTo>
                    <a:cubicBezTo>
                      <a:pt x="151952" y="4176464"/>
                      <a:pt x="39798" y="4268191"/>
                      <a:pt x="10747" y="4392488"/>
                    </a:cubicBezTo>
                    <a:lnTo>
                      <a:pt x="0" y="4392488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6" name="Isosceles Triangle 4">
                <a:extLst>
                  <a:ext uri="{FF2B5EF4-FFF2-40B4-BE49-F238E27FC236}">
                    <a16:creationId xmlns:a16="http://schemas.microsoft.com/office/drawing/2014/main" id="{0764F1D1-C010-460B-9C7C-2FF50681B51A}"/>
                  </a:ext>
                </a:extLst>
              </p:cNvPr>
              <p:cNvSpPr/>
              <p:nvPr/>
            </p:nvSpPr>
            <p:spPr>
              <a:xfrm rot="10800000">
                <a:off x="2987823" y="3961239"/>
                <a:ext cx="177768" cy="235517"/>
              </a:xfrm>
              <a:prstGeom prst="triangl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8" name="Group 26">
              <a:extLst>
                <a:ext uri="{FF2B5EF4-FFF2-40B4-BE49-F238E27FC236}">
                  <a16:creationId xmlns:a16="http://schemas.microsoft.com/office/drawing/2014/main" id="{187C0761-B81E-4279-BA43-015F4789B66D}"/>
                </a:ext>
              </a:extLst>
            </p:cNvPr>
            <p:cNvGrpSpPr/>
            <p:nvPr/>
          </p:nvGrpSpPr>
          <p:grpSpPr>
            <a:xfrm>
              <a:off x="1359132" y="345882"/>
              <a:ext cx="1966239" cy="1811155"/>
              <a:chOff x="1888981" y="1110787"/>
              <a:chExt cx="2254374" cy="2076562"/>
            </a:xfrm>
          </p:grpSpPr>
          <p:sp>
            <p:nvSpPr>
              <p:cNvPr id="9" name="Teardrop 30">
                <a:extLst>
                  <a:ext uri="{FF2B5EF4-FFF2-40B4-BE49-F238E27FC236}">
                    <a16:creationId xmlns:a16="http://schemas.microsoft.com/office/drawing/2014/main" id="{64AC187B-0A2A-489A-A907-3D496D0F402B}"/>
                  </a:ext>
                </a:extLst>
              </p:cNvPr>
              <p:cNvSpPr/>
              <p:nvPr/>
            </p:nvSpPr>
            <p:spPr>
              <a:xfrm rot="8100000">
                <a:off x="2322441" y="1563466"/>
                <a:ext cx="1333455" cy="1333457"/>
              </a:xfrm>
              <a:custGeom>
                <a:avLst/>
                <a:gdLst>
                  <a:gd name="connsiteX0" fmla="*/ 293361 w 2192670"/>
                  <a:gd name="connsiteY0" fmla="*/ 1899310 h 2192671"/>
                  <a:gd name="connsiteX1" fmla="*/ 0 w 2192670"/>
                  <a:gd name="connsiteY1" fmla="*/ 1191074 h 2192671"/>
                  <a:gd name="connsiteX2" fmla="*/ 1001597 w 2192670"/>
                  <a:gd name="connsiteY2" fmla="*/ 189477 h 2192671"/>
                  <a:gd name="connsiteX3" fmla="*/ 1341342 w 2192670"/>
                  <a:gd name="connsiteY3" fmla="*/ 189477 h 2192671"/>
                  <a:gd name="connsiteX4" fmla="*/ 1530818 w 2192670"/>
                  <a:gd name="connsiteY4" fmla="*/ 0 h 2192671"/>
                  <a:gd name="connsiteX5" fmla="*/ 1806586 w 2192670"/>
                  <a:gd name="connsiteY5" fmla="*/ 0 h 2192671"/>
                  <a:gd name="connsiteX6" fmla="*/ 1996062 w 2192670"/>
                  <a:gd name="connsiteY6" fmla="*/ 189477 h 2192671"/>
                  <a:gd name="connsiteX7" fmla="*/ 2003194 w 2192670"/>
                  <a:gd name="connsiteY7" fmla="*/ 189477 h 2192671"/>
                  <a:gd name="connsiteX8" fmla="*/ 2003194 w 2192670"/>
                  <a:gd name="connsiteY8" fmla="*/ 196609 h 2192671"/>
                  <a:gd name="connsiteX9" fmla="*/ 2192670 w 2192670"/>
                  <a:gd name="connsiteY9" fmla="*/ 386085 h 2192671"/>
                  <a:gd name="connsiteX10" fmla="*/ 2192670 w 2192670"/>
                  <a:gd name="connsiteY10" fmla="*/ 661852 h 2192671"/>
                  <a:gd name="connsiteX11" fmla="*/ 2003193 w 2192670"/>
                  <a:gd name="connsiteY11" fmla="*/ 851329 h 2192671"/>
                  <a:gd name="connsiteX12" fmla="*/ 2003194 w 2192670"/>
                  <a:gd name="connsiteY12" fmla="*/ 1191074 h 2192671"/>
                  <a:gd name="connsiteX13" fmla="*/ 1001597 w 2192670"/>
                  <a:gd name="connsiteY13" fmla="*/ 2192671 h 2192671"/>
                  <a:gd name="connsiteX14" fmla="*/ 293361 w 2192670"/>
                  <a:gd name="connsiteY14" fmla="*/ 1899310 h 21926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192670" h="2192671">
                    <a:moveTo>
                      <a:pt x="293361" y="1899310"/>
                    </a:moveTo>
                    <a:cubicBezTo>
                      <a:pt x="112107" y="1718057"/>
                      <a:pt x="0" y="1467657"/>
                      <a:pt x="0" y="1191074"/>
                    </a:cubicBezTo>
                    <a:cubicBezTo>
                      <a:pt x="0" y="637907"/>
                      <a:pt x="448430" y="189477"/>
                      <a:pt x="1001597" y="189477"/>
                    </a:cubicBezTo>
                    <a:lnTo>
                      <a:pt x="1341342" y="189477"/>
                    </a:lnTo>
                    <a:lnTo>
                      <a:pt x="1530818" y="0"/>
                    </a:lnTo>
                    <a:cubicBezTo>
                      <a:pt x="1606970" y="-76151"/>
                      <a:pt x="1730435" y="-76151"/>
                      <a:pt x="1806586" y="0"/>
                    </a:cubicBezTo>
                    <a:lnTo>
                      <a:pt x="1996062" y="189477"/>
                    </a:lnTo>
                    <a:lnTo>
                      <a:pt x="2003194" y="189477"/>
                    </a:lnTo>
                    <a:lnTo>
                      <a:pt x="2003194" y="196609"/>
                    </a:lnTo>
                    <a:lnTo>
                      <a:pt x="2192670" y="386085"/>
                    </a:lnTo>
                    <a:cubicBezTo>
                      <a:pt x="2268822" y="462236"/>
                      <a:pt x="2268822" y="585701"/>
                      <a:pt x="2192670" y="661852"/>
                    </a:cubicBezTo>
                    <a:lnTo>
                      <a:pt x="2003193" y="851329"/>
                    </a:lnTo>
                    <a:cubicBezTo>
                      <a:pt x="2003193" y="964577"/>
                      <a:pt x="2003194" y="1077826"/>
                      <a:pt x="2003194" y="1191074"/>
                    </a:cubicBezTo>
                    <a:cubicBezTo>
                      <a:pt x="2003194" y="1744241"/>
                      <a:pt x="1554764" y="2192671"/>
                      <a:pt x="1001597" y="2192671"/>
                    </a:cubicBezTo>
                    <a:cubicBezTo>
                      <a:pt x="725014" y="2192671"/>
                      <a:pt x="474614" y="2080563"/>
                      <a:pt x="293361" y="1899310"/>
                    </a:cubicBezTo>
                    <a:close/>
                  </a:path>
                </a:pathLst>
              </a:custGeom>
              <a:solidFill>
                <a:schemeClr val="bg1"/>
              </a:solidFill>
              <a:ln w="508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0" name="Trapezoid 24">
                <a:extLst>
                  <a:ext uri="{FF2B5EF4-FFF2-40B4-BE49-F238E27FC236}">
                    <a16:creationId xmlns:a16="http://schemas.microsoft.com/office/drawing/2014/main" id="{7651C308-51DD-43ED-AD7A-2E53A4CDDA81}"/>
                  </a:ext>
                </a:extLst>
              </p:cNvPr>
              <p:cNvSpPr/>
              <p:nvPr/>
            </p:nvSpPr>
            <p:spPr>
              <a:xfrm rot="10800000">
                <a:off x="2751763" y="2230194"/>
                <a:ext cx="457200" cy="783671"/>
              </a:xfrm>
              <a:prstGeom prst="trapezoid">
                <a:avLst/>
              </a:prstGeom>
              <a:solidFill>
                <a:schemeClr val="bg1"/>
              </a:solidFill>
              <a:ln w="381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/>
              </a:p>
            </p:txBody>
          </p:sp>
          <p:sp>
            <p:nvSpPr>
              <p:cNvPr id="11" name="Rounded Rectangle 18">
                <a:extLst>
                  <a:ext uri="{FF2B5EF4-FFF2-40B4-BE49-F238E27FC236}">
                    <a16:creationId xmlns:a16="http://schemas.microsoft.com/office/drawing/2014/main" id="{62930416-EBA5-4143-8370-943F45E8700C}"/>
                  </a:ext>
                </a:extLst>
              </p:cNvPr>
              <p:cNvSpPr/>
              <p:nvPr/>
            </p:nvSpPr>
            <p:spPr>
              <a:xfrm rot="2700000">
                <a:off x="3710962" y="1407964"/>
                <a:ext cx="119821" cy="299553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2" name="Rounded Rectangle 19">
                <a:extLst>
                  <a:ext uri="{FF2B5EF4-FFF2-40B4-BE49-F238E27FC236}">
                    <a16:creationId xmlns:a16="http://schemas.microsoft.com/office/drawing/2014/main" id="{0353A222-C645-4858-A96B-D4B4B9C69293}"/>
                  </a:ext>
                </a:extLst>
              </p:cNvPr>
              <p:cNvSpPr/>
              <p:nvPr/>
            </p:nvSpPr>
            <p:spPr>
              <a:xfrm rot="18900000" flipH="1">
                <a:off x="2156327" y="1407964"/>
                <a:ext cx="119821" cy="299553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3" name="Rounded Rectangle 20">
                <a:extLst>
                  <a:ext uri="{FF2B5EF4-FFF2-40B4-BE49-F238E27FC236}">
                    <a16:creationId xmlns:a16="http://schemas.microsoft.com/office/drawing/2014/main" id="{AE7A8672-48A3-4738-9AFC-10E91DD06D6B}"/>
                  </a:ext>
                </a:extLst>
              </p:cNvPr>
              <p:cNvSpPr/>
              <p:nvPr/>
            </p:nvSpPr>
            <p:spPr>
              <a:xfrm>
                <a:off x="2935970" y="1110787"/>
                <a:ext cx="119821" cy="299553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4" name="Rounded Rectangle 21">
                <a:extLst>
                  <a:ext uri="{FF2B5EF4-FFF2-40B4-BE49-F238E27FC236}">
                    <a16:creationId xmlns:a16="http://schemas.microsoft.com/office/drawing/2014/main" id="{971073D8-F5DB-49E0-90B8-CB5EE821BBDF}"/>
                  </a:ext>
                </a:extLst>
              </p:cNvPr>
              <p:cNvSpPr/>
              <p:nvPr/>
            </p:nvSpPr>
            <p:spPr>
              <a:xfrm rot="5400000">
                <a:off x="3933668" y="1996109"/>
                <a:ext cx="119821" cy="299553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5" name="Rounded Rectangle 22">
                <a:extLst>
                  <a:ext uri="{FF2B5EF4-FFF2-40B4-BE49-F238E27FC236}">
                    <a16:creationId xmlns:a16="http://schemas.microsoft.com/office/drawing/2014/main" id="{84868AB7-B7FC-41AD-8F70-C0362E013604}"/>
                  </a:ext>
                </a:extLst>
              </p:cNvPr>
              <p:cNvSpPr/>
              <p:nvPr/>
            </p:nvSpPr>
            <p:spPr>
              <a:xfrm rot="16200000" flipH="1">
                <a:off x="1978847" y="1919902"/>
                <a:ext cx="119821" cy="299553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6" name="Rounded Rectangle 25">
                <a:extLst>
                  <a:ext uri="{FF2B5EF4-FFF2-40B4-BE49-F238E27FC236}">
                    <a16:creationId xmlns:a16="http://schemas.microsoft.com/office/drawing/2014/main" id="{D3DAEEE6-E3DD-4070-AFC9-DF5EF5A20C44}"/>
                  </a:ext>
                </a:extLst>
              </p:cNvPr>
              <p:cNvSpPr/>
              <p:nvPr/>
            </p:nvSpPr>
            <p:spPr>
              <a:xfrm>
                <a:off x="2692290" y="3074683"/>
                <a:ext cx="612000" cy="112666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17" name="Rounded Rectangle 27">
                <a:extLst>
                  <a:ext uri="{FF2B5EF4-FFF2-40B4-BE49-F238E27FC236}">
                    <a16:creationId xmlns:a16="http://schemas.microsoft.com/office/drawing/2014/main" id="{577B8435-1E8C-4F57-B74D-B56C83326D65}"/>
                  </a:ext>
                </a:extLst>
              </p:cNvPr>
              <p:cNvSpPr/>
              <p:nvPr/>
            </p:nvSpPr>
            <p:spPr>
              <a:xfrm>
                <a:off x="2833284" y="2139702"/>
                <a:ext cx="71867" cy="179668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8" name="Rounded Rectangle 28">
                <a:extLst>
                  <a:ext uri="{FF2B5EF4-FFF2-40B4-BE49-F238E27FC236}">
                    <a16:creationId xmlns:a16="http://schemas.microsoft.com/office/drawing/2014/main" id="{B0241759-7E69-42F7-8D33-266DE9417147}"/>
                  </a:ext>
                </a:extLst>
              </p:cNvPr>
              <p:cNvSpPr/>
              <p:nvPr/>
            </p:nvSpPr>
            <p:spPr>
              <a:xfrm>
                <a:off x="2957504" y="2139702"/>
                <a:ext cx="71867" cy="179668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9" name="Rounded Rectangle 29">
                <a:extLst>
                  <a:ext uri="{FF2B5EF4-FFF2-40B4-BE49-F238E27FC236}">
                    <a16:creationId xmlns:a16="http://schemas.microsoft.com/office/drawing/2014/main" id="{DD2DBE1F-0326-42C7-B5F3-A1B7E8B47779}"/>
                  </a:ext>
                </a:extLst>
              </p:cNvPr>
              <p:cNvSpPr/>
              <p:nvPr/>
            </p:nvSpPr>
            <p:spPr>
              <a:xfrm>
                <a:off x="3081724" y="2139702"/>
                <a:ext cx="71867" cy="179668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27" name="Freeform 13312">
            <a:extLst>
              <a:ext uri="{FF2B5EF4-FFF2-40B4-BE49-F238E27FC236}">
                <a16:creationId xmlns:a16="http://schemas.microsoft.com/office/drawing/2014/main" id="{36A901D8-68F0-4EDC-8133-6AF6E902A151}"/>
              </a:ext>
            </a:extLst>
          </p:cNvPr>
          <p:cNvSpPr/>
          <p:nvPr/>
        </p:nvSpPr>
        <p:spPr>
          <a:xfrm>
            <a:off x="144377" y="2916005"/>
            <a:ext cx="3091680" cy="1938501"/>
          </a:xfrm>
          <a:custGeom>
            <a:avLst/>
            <a:gdLst>
              <a:gd name="connsiteX0" fmla="*/ 2514265 w 2896332"/>
              <a:gd name="connsiteY0" fmla="*/ 466772 h 1875813"/>
              <a:gd name="connsiteX1" fmla="*/ 2655476 w 2896332"/>
              <a:gd name="connsiteY1" fmla="*/ 584615 h 1875813"/>
              <a:gd name="connsiteX2" fmla="*/ 2828170 w 2896332"/>
              <a:gd name="connsiteY2" fmla="*/ 1010501 h 1875813"/>
              <a:gd name="connsiteX3" fmla="*/ 2883834 w 2896332"/>
              <a:gd name="connsiteY3" fmla="*/ 1308835 h 1875813"/>
              <a:gd name="connsiteX4" fmla="*/ 2799743 w 2896332"/>
              <a:gd name="connsiteY4" fmla="*/ 1672098 h 1875813"/>
              <a:gd name="connsiteX5" fmla="*/ 2521033 w 2896332"/>
              <a:gd name="connsiteY5" fmla="*/ 1160421 h 1875813"/>
              <a:gd name="connsiteX6" fmla="*/ 2514265 w 2896332"/>
              <a:gd name="connsiteY6" fmla="*/ 466772 h 1875813"/>
              <a:gd name="connsiteX7" fmla="*/ 1898646 w 2896332"/>
              <a:gd name="connsiteY7" fmla="*/ 46 h 1875813"/>
              <a:gd name="connsiteX8" fmla="*/ 1969811 w 2896332"/>
              <a:gd name="connsiteY8" fmla="*/ 83938 h 1875813"/>
              <a:gd name="connsiteX9" fmla="*/ 1970003 w 2896332"/>
              <a:gd name="connsiteY9" fmla="*/ 120627 h 1875813"/>
              <a:gd name="connsiteX10" fmla="*/ 1962950 w 2896332"/>
              <a:gd name="connsiteY10" fmla="*/ 120627 h 1875813"/>
              <a:gd name="connsiteX11" fmla="*/ 1906617 w 2896332"/>
              <a:gd name="connsiteY11" fmla="*/ 176960 h 1875813"/>
              <a:gd name="connsiteX12" fmla="*/ 1962950 w 2896332"/>
              <a:gd name="connsiteY12" fmla="*/ 233293 h 1875813"/>
              <a:gd name="connsiteX13" fmla="*/ 1970591 w 2896332"/>
              <a:gd name="connsiteY13" fmla="*/ 233293 h 1875813"/>
              <a:gd name="connsiteX14" fmla="*/ 1973469 w 2896332"/>
              <a:gd name="connsiteY14" fmla="*/ 784519 h 1875813"/>
              <a:gd name="connsiteX15" fmla="*/ 1866010 w 2896332"/>
              <a:gd name="connsiteY15" fmla="*/ 878218 h 1875813"/>
              <a:gd name="connsiteX16" fmla="*/ 2733769 w 2896332"/>
              <a:gd name="connsiteY16" fmla="*/ 1387129 h 1875813"/>
              <a:gd name="connsiteX17" fmla="*/ 2694623 w 2896332"/>
              <a:gd name="connsiteY17" fmla="*/ 1674208 h 1875813"/>
              <a:gd name="connsiteX18" fmla="*/ 2394496 w 2896332"/>
              <a:gd name="connsiteY18" fmla="*/ 1654634 h 1875813"/>
              <a:gd name="connsiteX19" fmla="*/ 2069239 w 2896332"/>
              <a:gd name="connsiteY19" fmla="*/ 1875813 h 1875813"/>
              <a:gd name="connsiteX20" fmla="*/ 2023060 w 2896332"/>
              <a:gd name="connsiteY20" fmla="*/ 1634793 h 1875813"/>
              <a:gd name="connsiteX21" fmla="*/ 1739085 w 2896332"/>
              <a:gd name="connsiteY21" fmla="*/ 1871397 h 1875813"/>
              <a:gd name="connsiteX22" fmla="*/ 1648664 w 2896332"/>
              <a:gd name="connsiteY22" fmla="*/ 1582137 h 1875813"/>
              <a:gd name="connsiteX23" fmla="*/ 1376671 w 2896332"/>
              <a:gd name="connsiteY23" fmla="*/ 1700306 h 1875813"/>
              <a:gd name="connsiteX24" fmla="*/ 1415819 w 2896332"/>
              <a:gd name="connsiteY24" fmla="*/ 1334933 h 1875813"/>
              <a:gd name="connsiteX25" fmla="*/ 665501 w 2896332"/>
              <a:gd name="connsiteY25" fmla="*/ 1276212 h 1875813"/>
              <a:gd name="connsiteX26" fmla="*/ 0 w 2896332"/>
              <a:gd name="connsiteY26" fmla="*/ 1126148 h 1875813"/>
              <a:gd name="connsiteX27" fmla="*/ 13050 w 2896332"/>
              <a:gd name="connsiteY27" fmla="*/ 284488 h 1875813"/>
              <a:gd name="connsiteX28" fmla="*/ 1898646 w 2896332"/>
              <a:gd name="connsiteY28" fmla="*/ 46 h 1875813"/>
              <a:gd name="connsiteX0" fmla="*/ 2514265 w 2896332"/>
              <a:gd name="connsiteY0" fmla="*/ 466772 h 1875813"/>
              <a:gd name="connsiteX1" fmla="*/ 2655476 w 2896332"/>
              <a:gd name="connsiteY1" fmla="*/ 584615 h 1875813"/>
              <a:gd name="connsiteX2" fmla="*/ 2828170 w 2896332"/>
              <a:gd name="connsiteY2" fmla="*/ 1010501 h 1875813"/>
              <a:gd name="connsiteX3" fmla="*/ 2883834 w 2896332"/>
              <a:gd name="connsiteY3" fmla="*/ 1308835 h 1875813"/>
              <a:gd name="connsiteX4" fmla="*/ 2799743 w 2896332"/>
              <a:gd name="connsiteY4" fmla="*/ 1672098 h 1875813"/>
              <a:gd name="connsiteX5" fmla="*/ 2521033 w 2896332"/>
              <a:gd name="connsiteY5" fmla="*/ 1160421 h 1875813"/>
              <a:gd name="connsiteX6" fmla="*/ 2514265 w 2896332"/>
              <a:gd name="connsiteY6" fmla="*/ 466772 h 1875813"/>
              <a:gd name="connsiteX7" fmla="*/ 1898646 w 2896332"/>
              <a:gd name="connsiteY7" fmla="*/ 46 h 1875813"/>
              <a:gd name="connsiteX8" fmla="*/ 1969811 w 2896332"/>
              <a:gd name="connsiteY8" fmla="*/ 83938 h 1875813"/>
              <a:gd name="connsiteX9" fmla="*/ 1970003 w 2896332"/>
              <a:gd name="connsiteY9" fmla="*/ 120627 h 1875813"/>
              <a:gd name="connsiteX10" fmla="*/ 1962950 w 2896332"/>
              <a:gd name="connsiteY10" fmla="*/ 120627 h 1875813"/>
              <a:gd name="connsiteX11" fmla="*/ 1906617 w 2896332"/>
              <a:gd name="connsiteY11" fmla="*/ 176960 h 1875813"/>
              <a:gd name="connsiteX12" fmla="*/ 1962950 w 2896332"/>
              <a:gd name="connsiteY12" fmla="*/ 233293 h 1875813"/>
              <a:gd name="connsiteX13" fmla="*/ 1970591 w 2896332"/>
              <a:gd name="connsiteY13" fmla="*/ 233293 h 1875813"/>
              <a:gd name="connsiteX14" fmla="*/ 1973469 w 2896332"/>
              <a:gd name="connsiteY14" fmla="*/ 784519 h 1875813"/>
              <a:gd name="connsiteX15" fmla="*/ 1866010 w 2896332"/>
              <a:gd name="connsiteY15" fmla="*/ 878218 h 1875813"/>
              <a:gd name="connsiteX16" fmla="*/ 2733769 w 2896332"/>
              <a:gd name="connsiteY16" fmla="*/ 1387129 h 1875813"/>
              <a:gd name="connsiteX17" fmla="*/ 2694623 w 2896332"/>
              <a:gd name="connsiteY17" fmla="*/ 1674208 h 1875813"/>
              <a:gd name="connsiteX18" fmla="*/ 2394496 w 2896332"/>
              <a:gd name="connsiteY18" fmla="*/ 1654634 h 1875813"/>
              <a:gd name="connsiteX19" fmla="*/ 2069239 w 2896332"/>
              <a:gd name="connsiteY19" fmla="*/ 1875813 h 1875813"/>
              <a:gd name="connsiteX20" fmla="*/ 2023060 w 2896332"/>
              <a:gd name="connsiteY20" fmla="*/ 1634793 h 1875813"/>
              <a:gd name="connsiteX21" fmla="*/ 1739085 w 2896332"/>
              <a:gd name="connsiteY21" fmla="*/ 1871397 h 1875813"/>
              <a:gd name="connsiteX22" fmla="*/ 1648664 w 2896332"/>
              <a:gd name="connsiteY22" fmla="*/ 1582137 h 1875813"/>
              <a:gd name="connsiteX23" fmla="*/ 1376671 w 2896332"/>
              <a:gd name="connsiteY23" fmla="*/ 1700306 h 1875813"/>
              <a:gd name="connsiteX24" fmla="*/ 1415819 w 2896332"/>
              <a:gd name="connsiteY24" fmla="*/ 1334933 h 1875813"/>
              <a:gd name="connsiteX25" fmla="*/ 665501 w 2896332"/>
              <a:gd name="connsiteY25" fmla="*/ 1276212 h 1875813"/>
              <a:gd name="connsiteX26" fmla="*/ 0 w 2896332"/>
              <a:gd name="connsiteY26" fmla="*/ 1126148 h 1875813"/>
              <a:gd name="connsiteX27" fmla="*/ 13050 w 2896332"/>
              <a:gd name="connsiteY27" fmla="*/ 284488 h 1875813"/>
              <a:gd name="connsiteX28" fmla="*/ 1898646 w 2896332"/>
              <a:gd name="connsiteY28" fmla="*/ 46 h 1875813"/>
              <a:gd name="connsiteX0" fmla="*/ 2514265 w 2896332"/>
              <a:gd name="connsiteY0" fmla="*/ 466772 h 1871397"/>
              <a:gd name="connsiteX1" fmla="*/ 2655476 w 2896332"/>
              <a:gd name="connsiteY1" fmla="*/ 584615 h 1871397"/>
              <a:gd name="connsiteX2" fmla="*/ 2828170 w 2896332"/>
              <a:gd name="connsiteY2" fmla="*/ 1010501 h 1871397"/>
              <a:gd name="connsiteX3" fmla="*/ 2883834 w 2896332"/>
              <a:gd name="connsiteY3" fmla="*/ 1308835 h 1871397"/>
              <a:gd name="connsiteX4" fmla="*/ 2799743 w 2896332"/>
              <a:gd name="connsiteY4" fmla="*/ 1672098 h 1871397"/>
              <a:gd name="connsiteX5" fmla="*/ 2521033 w 2896332"/>
              <a:gd name="connsiteY5" fmla="*/ 1160421 h 1871397"/>
              <a:gd name="connsiteX6" fmla="*/ 2514265 w 2896332"/>
              <a:gd name="connsiteY6" fmla="*/ 466772 h 1871397"/>
              <a:gd name="connsiteX7" fmla="*/ 1898646 w 2896332"/>
              <a:gd name="connsiteY7" fmla="*/ 46 h 1871397"/>
              <a:gd name="connsiteX8" fmla="*/ 1969811 w 2896332"/>
              <a:gd name="connsiteY8" fmla="*/ 83938 h 1871397"/>
              <a:gd name="connsiteX9" fmla="*/ 1970003 w 2896332"/>
              <a:gd name="connsiteY9" fmla="*/ 120627 h 1871397"/>
              <a:gd name="connsiteX10" fmla="*/ 1962950 w 2896332"/>
              <a:gd name="connsiteY10" fmla="*/ 120627 h 1871397"/>
              <a:gd name="connsiteX11" fmla="*/ 1906617 w 2896332"/>
              <a:gd name="connsiteY11" fmla="*/ 176960 h 1871397"/>
              <a:gd name="connsiteX12" fmla="*/ 1962950 w 2896332"/>
              <a:gd name="connsiteY12" fmla="*/ 233293 h 1871397"/>
              <a:gd name="connsiteX13" fmla="*/ 1970591 w 2896332"/>
              <a:gd name="connsiteY13" fmla="*/ 233293 h 1871397"/>
              <a:gd name="connsiteX14" fmla="*/ 1973469 w 2896332"/>
              <a:gd name="connsiteY14" fmla="*/ 784519 h 1871397"/>
              <a:gd name="connsiteX15" fmla="*/ 1866010 w 2896332"/>
              <a:gd name="connsiteY15" fmla="*/ 878218 h 1871397"/>
              <a:gd name="connsiteX16" fmla="*/ 2733769 w 2896332"/>
              <a:gd name="connsiteY16" fmla="*/ 1387129 h 1871397"/>
              <a:gd name="connsiteX17" fmla="*/ 2694623 w 2896332"/>
              <a:gd name="connsiteY17" fmla="*/ 1674208 h 1871397"/>
              <a:gd name="connsiteX18" fmla="*/ 2394496 w 2896332"/>
              <a:gd name="connsiteY18" fmla="*/ 1654634 h 1871397"/>
              <a:gd name="connsiteX19" fmla="*/ 2023060 w 2896332"/>
              <a:gd name="connsiteY19" fmla="*/ 1634793 h 1871397"/>
              <a:gd name="connsiteX20" fmla="*/ 1739085 w 2896332"/>
              <a:gd name="connsiteY20" fmla="*/ 1871397 h 1871397"/>
              <a:gd name="connsiteX21" fmla="*/ 1648664 w 2896332"/>
              <a:gd name="connsiteY21" fmla="*/ 1582137 h 1871397"/>
              <a:gd name="connsiteX22" fmla="*/ 1376671 w 2896332"/>
              <a:gd name="connsiteY22" fmla="*/ 1700306 h 1871397"/>
              <a:gd name="connsiteX23" fmla="*/ 1415819 w 2896332"/>
              <a:gd name="connsiteY23" fmla="*/ 1334933 h 1871397"/>
              <a:gd name="connsiteX24" fmla="*/ 665501 w 2896332"/>
              <a:gd name="connsiteY24" fmla="*/ 1276212 h 1871397"/>
              <a:gd name="connsiteX25" fmla="*/ 0 w 2896332"/>
              <a:gd name="connsiteY25" fmla="*/ 1126148 h 1871397"/>
              <a:gd name="connsiteX26" fmla="*/ 13050 w 2896332"/>
              <a:gd name="connsiteY26" fmla="*/ 284488 h 1871397"/>
              <a:gd name="connsiteX27" fmla="*/ 1898646 w 2896332"/>
              <a:gd name="connsiteY27" fmla="*/ 46 h 1871397"/>
              <a:gd name="connsiteX0" fmla="*/ 2514265 w 2896332"/>
              <a:gd name="connsiteY0" fmla="*/ 466772 h 1871397"/>
              <a:gd name="connsiteX1" fmla="*/ 2655476 w 2896332"/>
              <a:gd name="connsiteY1" fmla="*/ 584615 h 1871397"/>
              <a:gd name="connsiteX2" fmla="*/ 2828170 w 2896332"/>
              <a:gd name="connsiteY2" fmla="*/ 1010501 h 1871397"/>
              <a:gd name="connsiteX3" fmla="*/ 2883834 w 2896332"/>
              <a:gd name="connsiteY3" fmla="*/ 1308835 h 1871397"/>
              <a:gd name="connsiteX4" fmla="*/ 2799743 w 2896332"/>
              <a:gd name="connsiteY4" fmla="*/ 1672098 h 1871397"/>
              <a:gd name="connsiteX5" fmla="*/ 2521033 w 2896332"/>
              <a:gd name="connsiteY5" fmla="*/ 1160421 h 1871397"/>
              <a:gd name="connsiteX6" fmla="*/ 2514265 w 2896332"/>
              <a:gd name="connsiteY6" fmla="*/ 466772 h 1871397"/>
              <a:gd name="connsiteX7" fmla="*/ 1898646 w 2896332"/>
              <a:gd name="connsiteY7" fmla="*/ 46 h 1871397"/>
              <a:gd name="connsiteX8" fmla="*/ 1969811 w 2896332"/>
              <a:gd name="connsiteY8" fmla="*/ 83938 h 1871397"/>
              <a:gd name="connsiteX9" fmla="*/ 1970003 w 2896332"/>
              <a:gd name="connsiteY9" fmla="*/ 120627 h 1871397"/>
              <a:gd name="connsiteX10" fmla="*/ 1962950 w 2896332"/>
              <a:gd name="connsiteY10" fmla="*/ 120627 h 1871397"/>
              <a:gd name="connsiteX11" fmla="*/ 1906617 w 2896332"/>
              <a:gd name="connsiteY11" fmla="*/ 176960 h 1871397"/>
              <a:gd name="connsiteX12" fmla="*/ 1962950 w 2896332"/>
              <a:gd name="connsiteY12" fmla="*/ 233293 h 1871397"/>
              <a:gd name="connsiteX13" fmla="*/ 1962971 w 2896332"/>
              <a:gd name="connsiteY13" fmla="*/ 267583 h 1871397"/>
              <a:gd name="connsiteX14" fmla="*/ 1973469 w 2896332"/>
              <a:gd name="connsiteY14" fmla="*/ 784519 h 1871397"/>
              <a:gd name="connsiteX15" fmla="*/ 1866010 w 2896332"/>
              <a:gd name="connsiteY15" fmla="*/ 878218 h 1871397"/>
              <a:gd name="connsiteX16" fmla="*/ 2733769 w 2896332"/>
              <a:gd name="connsiteY16" fmla="*/ 1387129 h 1871397"/>
              <a:gd name="connsiteX17" fmla="*/ 2694623 w 2896332"/>
              <a:gd name="connsiteY17" fmla="*/ 1674208 h 1871397"/>
              <a:gd name="connsiteX18" fmla="*/ 2394496 w 2896332"/>
              <a:gd name="connsiteY18" fmla="*/ 1654634 h 1871397"/>
              <a:gd name="connsiteX19" fmla="*/ 2023060 w 2896332"/>
              <a:gd name="connsiteY19" fmla="*/ 1634793 h 1871397"/>
              <a:gd name="connsiteX20" fmla="*/ 1739085 w 2896332"/>
              <a:gd name="connsiteY20" fmla="*/ 1871397 h 1871397"/>
              <a:gd name="connsiteX21" fmla="*/ 1648664 w 2896332"/>
              <a:gd name="connsiteY21" fmla="*/ 1582137 h 1871397"/>
              <a:gd name="connsiteX22" fmla="*/ 1376671 w 2896332"/>
              <a:gd name="connsiteY22" fmla="*/ 1700306 h 1871397"/>
              <a:gd name="connsiteX23" fmla="*/ 1415819 w 2896332"/>
              <a:gd name="connsiteY23" fmla="*/ 1334933 h 1871397"/>
              <a:gd name="connsiteX24" fmla="*/ 665501 w 2896332"/>
              <a:gd name="connsiteY24" fmla="*/ 1276212 h 1871397"/>
              <a:gd name="connsiteX25" fmla="*/ 0 w 2896332"/>
              <a:gd name="connsiteY25" fmla="*/ 1126148 h 1871397"/>
              <a:gd name="connsiteX26" fmla="*/ 13050 w 2896332"/>
              <a:gd name="connsiteY26" fmla="*/ 284488 h 1871397"/>
              <a:gd name="connsiteX27" fmla="*/ 1898646 w 2896332"/>
              <a:gd name="connsiteY27" fmla="*/ 46 h 1871397"/>
              <a:gd name="connsiteX0" fmla="*/ 2514265 w 2896332"/>
              <a:gd name="connsiteY0" fmla="*/ 466772 h 1871397"/>
              <a:gd name="connsiteX1" fmla="*/ 2655476 w 2896332"/>
              <a:gd name="connsiteY1" fmla="*/ 584615 h 1871397"/>
              <a:gd name="connsiteX2" fmla="*/ 2828170 w 2896332"/>
              <a:gd name="connsiteY2" fmla="*/ 1010501 h 1871397"/>
              <a:gd name="connsiteX3" fmla="*/ 2883834 w 2896332"/>
              <a:gd name="connsiteY3" fmla="*/ 1308835 h 1871397"/>
              <a:gd name="connsiteX4" fmla="*/ 2799743 w 2896332"/>
              <a:gd name="connsiteY4" fmla="*/ 1672098 h 1871397"/>
              <a:gd name="connsiteX5" fmla="*/ 2521033 w 2896332"/>
              <a:gd name="connsiteY5" fmla="*/ 1160421 h 1871397"/>
              <a:gd name="connsiteX6" fmla="*/ 2514265 w 2896332"/>
              <a:gd name="connsiteY6" fmla="*/ 466772 h 1871397"/>
              <a:gd name="connsiteX7" fmla="*/ 1898646 w 2896332"/>
              <a:gd name="connsiteY7" fmla="*/ 46 h 1871397"/>
              <a:gd name="connsiteX8" fmla="*/ 1969811 w 2896332"/>
              <a:gd name="connsiteY8" fmla="*/ 83938 h 1871397"/>
              <a:gd name="connsiteX9" fmla="*/ 1970003 w 2896332"/>
              <a:gd name="connsiteY9" fmla="*/ 120627 h 1871397"/>
              <a:gd name="connsiteX10" fmla="*/ 1962950 w 2896332"/>
              <a:gd name="connsiteY10" fmla="*/ 120627 h 1871397"/>
              <a:gd name="connsiteX11" fmla="*/ 1906617 w 2896332"/>
              <a:gd name="connsiteY11" fmla="*/ 176960 h 1871397"/>
              <a:gd name="connsiteX12" fmla="*/ 1962971 w 2896332"/>
              <a:gd name="connsiteY12" fmla="*/ 267583 h 1871397"/>
              <a:gd name="connsiteX13" fmla="*/ 1973469 w 2896332"/>
              <a:gd name="connsiteY13" fmla="*/ 784519 h 1871397"/>
              <a:gd name="connsiteX14" fmla="*/ 1866010 w 2896332"/>
              <a:gd name="connsiteY14" fmla="*/ 878218 h 1871397"/>
              <a:gd name="connsiteX15" fmla="*/ 2733769 w 2896332"/>
              <a:gd name="connsiteY15" fmla="*/ 1387129 h 1871397"/>
              <a:gd name="connsiteX16" fmla="*/ 2694623 w 2896332"/>
              <a:gd name="connsiteY16" fmla="*/ 1674208 h 1871397"/>
              <a:gd name="connsiteX17" fmla="*/ 2394496 w 2896332"/>
              <a:gd name="connsiteY17" fmla="*/ 1654634 h 1871397"/>
              <a:gd name="connsiteX18" fmla="*/ 2023060 w 2896332"/>
              <a:gd name="connsiteY18" fmla="*/ 1634793 h 1871397"/>
              <a:gd name="connsiteX19" fmla="*/ 1739085 w 2896332"/>
              <a:gd name="connsiteY19" fmla="*/ 1871397 h 1871397"/>
              <a:gd name="connsiteX20" fmla="*/ 1648664 w 2896332"/>
              <a:gd name="connsiteY20" fmla="*/ 1582137 h 1871397"/>
              <a:gd name="connsiteX21" fmla="*/ 1376671 w 2896332"/>
              <a:gd name="connsiteY21" fmla="*/ 1700306 h 1871397"/>
              <a:gd name="connsiteX22" fmla="*/ 1415819 w 2896332"/>
              <a:gd name="connsiteY22" fmla="*/ 1334933 h 1871397"/>
              <a:gd name="connsiteX23" fmla="*/ 665501 w 2896332"/>
              <a:gd name="connsiteY23" fmla="*/ 1276212 h 1871397"/>
              <a:gd name="connsiteX24" fmla="*/ 0 w 2896332"/>
              <a:gd name="connsiteY24" fmla="*/ 1126148 h 1871397"/>
              <a:gd name="connsiteX25" fmla="*/ 13050 w 2896332"/>
              <a:gd name="connsiteY25" fmla="*/ 284488 h 1871397"/>
              <a:gd name="connsiteX26" fmla="*/ 1898646 w 2896332"/>
              <a:gd name="connsiteY26" fmla="*/ 46 h 1871397"/>
              <a:gd name="connsiteX0" fmla="*/ 2514265 w 2896332"/>
              <a:gd name="connsiteY0" fmla="*/ 466772 h 1871397"/>
              <a:gd name="connsiteX1" fmla="*/ 2655476 w 2896332"/>
              <a:gd name="connsiteY1" fmla="*/ 584615 h 1871397"/>
              <a:gd name="connsiteX2" fmla="*/ 2828170 w 2896332"/>
              <a:gd name="connsiteY2" fmla="*/ 1010501 h 1871397"/>
              <a:gd name="connsiteX3" fmla="*/ 2883834 w 2896332"/>
              <a:gd name="connsiteY3" fmla="*/ 1308835 h 1871397"/>
              <a:gd name="connsiteX4" fmla="*/ 2799743 w 2896332"/>
              <a:gd name="connsiteY4" fmla="*/ 1672098 h 1871397"/>
              <a:gd name="connsiteX5" fmla="*/ 2521033 w 2896332"/>
              <a:gd name="connsiteY5" fmla="*/ 1160421 h 1871397"/>
              <a:gd name="connsiteX6" fmla="*/ 2514265 w 2896332"/>
              <a:gd name="connsiteY6" fmla="*/ 466772 h 1871397"/>
              <a:gd name="connsiteX7" fmla="*/ 1898646 w 2896332"/>
              <a:gd name="connsiteY7" fmla="*/ 46 h 1871397"/>
              <a:gd name="connsiteX8" fmla="*/ 1969811 w 2896332"/>
              <a:gd name="connsiteY8" fmla="*/ 83938 h 1871397"/>
              <a:gd name="connsiteX9" fmla="*/ 1970003 w 2896332"/>
              <a:gd name="connsiteY9" fmla="*/ 120627 h 1871397"/>
              <a:gd name="connsiteX10" fmla="*/ 1962950 w 2896332"/>
              <a:gd name="connsiteY10" fmla="*/ 120627 h 1871397"/>
              <a:gd name="connsiteX11" fmla="*/ 1906617 w 2896332"/>
              <a:gd name="connsiteY11" fmla="*/ 176960 h 1871397"/>
              <a:gd name="connsiteX12" fmla="*/ 1962971 w 2896332"/>
              <a:gd name="connsiteY12" fmla="*/ 267583 h 1871397"/>
              <a:gd name="connsiteX13" fmla="*/ 1973469 w 2896332"/>
              <a:gd name="connsiteY13" fmla="*/ 784519 h 1871397"/>
              <a:gd name="connsiteX14" fmla="*/ 1866010 w 2896332"/>
              <a:gd name="connsiteY14" fmla="*/ 878218 h 1871397"/>
              <a:gd name="connsiteX15" fmla="*/ 2733769 w 2896332"/>
              <a:gd name="connsiteY15" fmla="*/ 1387129 h 1871397"/>
              <a:gd name="connsiteX16" fmla="*/ 2694623 w 2896332"/>
              <a:gd name="connsiteY16" fmla="*/ 1674208 h 1871397"/>
              <a:gd name="connsiteX17" fmla="*/ 2394496 w 2896332"/>
              <a:gd name="connsiteY17" fmla="*/ 1654634 h 1871397"/>
              <a:gd name="connsiteX18" fmla="*/ 2023060 w 2896332"/>
              <a:gd name="connsiteY18" fmla="*/ 1634793 h 1871397"/>
              <a:gd name="connsiteX19" fmla="*/ 1739085 w 2896332"/>
              <a:gd name="connsiteY19" fmla="*/ 1871397 h 1871397"/>
              <a:gd name="connsiteX20" fmla="*/ 1648664 w 2896332"/>
              <a:gd name="connsiteY20" fmla="*/ 1582137 h 1871397"/>
              <a:gd name="connsiteX21" fmla="*/ 1376671 w 2896332"/>
              <a:gd name="connsiteY21" fmla="*/ 1700306 h 1871397"/>
              <a:gd name="connsiteX22" fmla="*/ 1415819 w 2896332"/>
              <a:gd name="connsiteY22" fmla="*/ 1334933 h 1871397"/>
              <a:gd name="connsiteX23" fmla="*/ 665501 w 2896332"/>
              <a:gd name="connsiteY23" fmla="*/ 1276212 h 1871397"/>
              <a:gd name="connsiteX24" fmla="*/ 0 w 2896332"/>
              <a:gd name="connsiteY24" fmla="*/ 1126148 h 1871397"/>
              <a:gd name="connsiteX25" fmla="*/ 13050 w 2896332"/>
              <a:gd name="connsiteY25" fmla="*/ 284488 h 1871397"/>
              <a:gd name="connsiteX26" fmla="*/ 1898646 w 2896332"/>
              <a:gd name="connsiteY26" fmla="*/ 46 h 1871397"/>
              <a:gd name="connsiteX0" fmla="*/ 2514265 w 2896332"/>
              <a:gd name="connsiteY0" fmla="*/ 466772 h 1871397"/>
              <a:gd name="connsiteX1" fmla="*/ 2655476 w 2896332"/>
              <a:gd name="connsiteY1" fmla="*/ 584615 h 1871397"/>
              <a:gd name="connsiteX2" fmla="*/ 2828170 w 2896332"/>
              <a:gd name="connsiteY2" fmla="*/ 1010501 h 1871397"/>
              <a:gd name="connsiteX3" fmla="*/ 2883834 w 2896332"/>
              <a:gd name="connsiteY3" fmla="*/ 1308835 h 1871397"/>
              <a:gd name="connsiteX4" fmla="*/ 2799743 w 2896332"/>
              <a:gd name="connsiteY4" fmla="*/ 1672098 h 1871397"/>
              <a:gd name="connsiteX5" fmla="*/ 2521033 w 2896332"/>
              <a:gd name="connsiteY5" fmla="*/ 1160421 h 1871397"/>
              <a:gd name="connsiteX6" fmla="*/ 2514265 w 2896332"/>
              <a:gd name="connsiteY6" fmla="*/ 466772 h 1871397"/>
              <a:gd name="connsiteX7" fmla="*/ 1898646 w 2896332"/>
              <a:gd name="connsiteY7" fmla="*/ 46 h 1871397"/>
              <a:gd name="connsiteX8" fmla="*/ 1969811 w 2896332"/>
              <a:gd name="connsiteY8" fmla="*/ 83938 h 1871397"/>
              <a:gd name="connsiteX9" fmla="*/ 1970003 w 2896332"/>
              <a:gd name="connsiteY9" fmla="*/ 120627 h 1871397"/>
              <a:gd name="connsiteX10" fmla="*/ 1906617 w 2896332"/>
              <a:gd name="connsiteY10" fmla="*/ 176960 h 1871397"/>
              <a:gd name="connsiteX11" fmla="*/ 1962971 w 2896332"/>
              <a:gd name="connsiteY11" fmla="*/ 267583 h 1871397"/>
              <a:gd name="connsiteX12" fmla="*/ 1973469 w 2896332"/>
              <a:gd name="connsiteY12" fmla="*/ 784519 h 1871397"/>
              <a:gd name="connsiteX13" fmla="*/ 1866010 w 2896332"/>
              <a:gd name="connsiteY13" fmla="*/ 878218 h 1871397"/>
              <a:gd name="connsiteX14" fmla="*/ 2733769 w 2896332"/>
              <a:gd name="connsiteY14" fmla="*/ 1387129 h 1871397"/>
              <a:gd name="connsiteX15" fmla="*/ 2694623 w 2896332"/>
              <a:gd name="connsiteY15" fmla="*/ 1674208 h 1871397"/>
              <a:gd name="connsiteX16" fmla="*/ 2394496 w 2896332"/>
              <a:gd name="connsiteY16" fmla="*/ 1654634 h 1871397"/>
              <a:gd name="connsiteX17" fmla="*/ 2023060 w 2896332"/>
              <a:gd name="connsiteY17" fmla="*/ 1634793 h 1871397"/>
              <a:gd name="connsiteX18" fmla="*/ 1739085 w 2896332"/>
              <a:gd name="connsiteY18" fmla="*/ 1871397 h 1871397"/>
              <a:gd name="connsiteX19" fmla="*/ 1648664 w 2896332"/>
              <a:gd name="connsiteY19" fmla="*/ 1582137 h 1871397"/>
              <a:gd name="connsiteX20" fmla="*/ 1376671 w 2896332"/>
              <a:gd name="connsiteY20" fmla="*/ 1700306 h 1871397"/>
              <a:gd name="connsiteX21" fmla="*/ 1415819 w 2896332"/>
              <a:gd name="connsiteY21" fmla="*/ 1334933 h 1871397"/>
              <a:gd name="connsiteX22" fmla="*/ 665501 w 2896332"/>
              <a:gd name="connsiteY22" fmla="*/ 1276212 h 1871397"/>
              <a:gd name="connsiteX23" fmla="*/ 0 w 2896332"/>
              <a:gd name="connsiteY23" fmla="*/ 1126148 h 1871397"/>
              <a:gd name="connsiteX24" fmla="*/ 13050 w 2896332"/>
              <a:gd name="connsiteY24" fmla="*/ 284488 h 1871397"/>
              <a:gd name="connsiteX25" fmla="*/ 1898646 w 2896332"/>
              <a:gd name="connsiteY25" fmla="*/ 46 h 1871397"/>
              <a:gd name="connsiteX0" fmla="*/ 2514265 w 2896332"/>
              <a:gd name="connsiteY0" fmla="*/ 466772 h 1871397"/>
              <a:gd name="connsiteX1" fmla="*/ 2655476 w 2896332"/>
              <a:gd name="connsiteY1" fmla="*/ 584615 h 1871397"/>
              <a:gd name="connsiteX2" fmla="*/ 2828170 w 2896332"/>
              <a:gd name="connsiteY2" fmla="*/ 1010501 h 1871397"/>
              <a:gd name="connsiteX3" fmla="*/ 2883834 w 2896332"/>
              <a:gd name="connsiteY3" fmla="*/ 1308835 h 1871397"/>
              <a:gd name="connsiteX4" fmla="*/ 2799743 w 2896332"/>
              <a:gd name="connsiteY4" fmla="*/ 1672098 h 1871397"/>
              <a:gd name="connsiteX5" fmla="*/ 2521033 w 2896332"/>
              <a:gd name="connsiteY5" fmla="*/ 1160421 h 1871397"/>
              <a:gd name="connsiteX6" fmla="*/ 2514265 w 2896332"/>
              <a:gd name="connsiteY6" fmla="*/ 466772 h 1871397"/>
              <a:gd name="connsiteX7" fmla="*/ 1898646 w 2896332"/>
              <a:gd name="connsiteY7" fmla="*/ 46 h 1871397"/>
              <a:gd name="connsiteX8" fmla="*/ 1969811 w 2896332"/>
              <a:gd name="connsiteY8" fmla="*/ 83938 h 1871397"/>
              <a:gd name="connsiteX9" fmla="*/ 1906617 w 2896332"/>
              <a:gd name="connsiteY9" fmla="*/ 176960 h 1871397"/>
              <a:gd name="connsiteX10" fmla="*/ 1962971 w 2896332"/>
              <a:gd name="connsiteY10" fmla="*/ 267583 h 1871397"/>
              <a:gd name="connsiteX11" fmla="*/ 1973469 w 2896332"/>
              <a:gd name="connsiteY11" fmla="*/ 784519 h 1871397"/>
              <a:gd name="connsiteX12" fmla="*/ 1866010 w 2896332"/>
              <a:gd name="connsiteY12" fmla="*/ 878218 h 1871397"/>
              <a:gd name="connsiteX13" fmla="*/ 2733769 w 2896332"/>
              <a:gd name="connsiteY13" fmla="*/ 1387129 h 1871397"/>
              <a:gd name="connsiteX14" fmla="*/ 2694623 w 2896332"/>
              <a:gd name="connsiteY14" fmla="*/ 1674208 h 1871397"/>
              <a:gd name="connsiteX15" fmla="*/ 2394496 w 2896332"/>
              <a:gd name="connsiteY15" fmla="*/ 1654634 h 1871397"/>
              <a:gd name="connsiteX16" fmla="*/ 2023060 w 2896332"/>
              <a:gd name="connsiteY16" fmla="*/ 1634793 h 1871397"/>
              <a:gd name="connsiteX17" fmla="*/ 1739085 w 2896332"/>
              <a:gd name="connsiteY17" fmla="*/ 1871397 h 1871397"/>
              <a:gd name="connsiteX18" fmla="*/ 1648664 w 2896332"/>
              <a:gd name="connsiteY18" fmla="*/ 1582137 h 1871397"/>
              <a:gd name="connsiteX19" fmla="*/ 1376671 w 2896332"/>
              <a:gd name="connsiteY19" fmla="*/ 1700306 h 1871397"/>
              <a:gd name="connsiteX20" fmla="*/ 1415819 w 2896332"/>
              <a:gd name="connsiteY20" fmla="*/ 1334933 h 1871397"/>
              <a:gd name="connsiteX21" fmla="*/ 665501 w 2896332"/>
              <a:gd name="connsiteY21" fmla="*/ 1276212 h 1871397"/>
              <a:gd name="connsiteX22" fmla="*/ 0 w 2896332"/>
              <a:gd name="connsiteY22" fmla="*/ 1126148 h 1871397"/>
              <a:gd name="connsiteX23" fmla="*/ 13050 w 2896332"/>
              <a:gd name="connsiteY23" fmla="*/ 284488 h 1871397"/>
              <a:gd name="connsiteX24" fmla="*/ 1898646 w 2896332"/>
              <a:gd name="connsiteY24" fmla="*/ 46 h 1871397"/>
              <a:gd name="connsiteX0" fmla="*/ 2514265 w 2896332"/>
              <a:gd name="connsiteY0" fmla="*/ 466772 h 1871397"/>
              <a:gd name="connsiteX1" fmla="*/ 2655476 w 2896332"/>
              <a:gd name="connsiteY1" fmla="*/ 584615 h 1871397"/>
              <a:gd name="connsiteX2" fmla="*/ 2828170 w 2896332"/>
              <a:gd name="connsiteY2" fmla="*/ 1010501 h 1871397"/>
              <a:gd name="connsiteX3" fmla="*/ 2883834 w 2896332"/>
              <a:gd name="connsiteY3" fmla="*/ 1308835 h 1871397"/>
              <a:gd name="connsiteX4" fmla="*/ 2799743 w 2896332"/>
              <a:gd name="connsiteY4" fmla="*/ 1672098 h 1871397"/>
              <a:gd name="connsiteX5" fmla="*/ 2521033 w 2896332"/>
              <a:gd name="connsiteY5" fmla="*/ 1160421 h 1871397"/>
              <a:gd name="connsiteX6" fmla="*/ 2514265 w 2896332"/>
              <a:gd name="connsiteY6" fmla="*/ 466772 h 1871397"/>
              <a:gd name="connsiteX7" fmla="*/ 1898646 w 2896332"/>
              <a:gd name="connsiteY7" fmla="*/ 46 h 1871397"/>
              <a:gd name="connsiteX8" fmla="*/ 1969811 w 2896332"/>
              <a:gd name="connsiteY8" fmla="*/ 83938 h 1871397"/>
              <a:gd name="connsiteX9" fmla="*/ 1906617 w 2896332"/>
              <a:gd name="connsiteY9" fmla="*/ 176960 h 1871397"/>
              <a:gd name="connsiteX10" fmla="*/ 1962971 w 2896332"/>
              <a:gd name="connsiteY10" fmla="*/ 267583 h 1871397"/>
              <a:gd name="connsiteX11" fmla="*/ 1973469 w 2896332"/>
              <a:gd name="connsiteY11" fmla="*/ 784519 h 1871397"/>
              <a:gd name="connsiteX12" fmla="*/ 1866010 w 2896332"/>
              <a:gd name="connsiteY12" fmla="*/ 878218 h 1871397"/>
              <a:gd name="connsiteX13" fmla="*/ 2733769 w 2896332"/>
              <a:gd name="connsiteY13" fmla="*/ 1387129 h 1871397"/>
              <a:gd name="connsiteX14" fmla="*/ 2694623 w 2896332"/>
              <a:gd name="connsiteY14" fmla="*/ 1674208 h 1871397"/>
              <a:gd name="connsiteX15" fmla="*/ 2394496 w 2896332"/>
              <a:gd name="connsiteY15" fmla="*/ 1654634 h 1871397"/>
              <a:gd name="connsiteX16" fmla="*/ 2023060 w 2896332"/>
              <a:gd name="connsiteY16" fmla="*/ 1634793 h 1871397"/>
              <a:gd name="connsiteX17" fmla="*/ 1739085 w 2896332"/>
              <a:gd name="connsiteY17" fmla="*/ 1871397 h 1871397"/>
              <a:gd name="connsiteX18" fmla="*/ 1648664 w 2896332"/>
              <a:gd name="connsiteY18" fmla="*/ 1582137 h 1871397"/>
              <a:gd name="connsiteX19" fmla="*/ 1376671 w 2896332"/>
              <a:gd name="connsiteY19" fmla="*/ 1700306 h 1871397"/>
              <a:gd name="connsiteX20" fmla="*/ 1415819 w 2896332"/>
              <a:gd name="connsiteY20" fmla="*/ 1334933 h 1871397"/>
              <a:gd name="connsiteX21" fmla="*/ 665501 w 2896332"/>
              <a:gd name="connsiteY21" fmla="*/ 1276212 h 1871397"/>
              <a:gd name="connsiteX22" fmla="*/ 0 w 2896332"/>
              <a:gd name="connsiteY22" fmla="*/ 1126148 h 1871397"/>
              <a:gd name="connsiteX23" fmla="*/ 13050 w 2896332"/>
              <a:gd name="connsiteY23" fmla="*/ 284488 h 1871397"/>
              <a:gd name="connsiteX24" fmla="*/ 1898646 w 2896332"/>
              <a:gd name="connsiteY24" fmla="*/ 46 h 1871397"/>
              <a:gd name="connsiteX0" fmla="*/ 2514265 w 2896332"/>
              <a:gd name="connsiteY0" fmla="*/ 466772 h 1871397"/>
              <a:gd name="connsiteX1" fmla="*/ 2655476 w 2896332"/>
              <a:gd name="connsiteY1" fmla="*/ 584615 h 1871397"/>
              <a:gd name="connsiteX2" fmla="*/ 2828170 w 2896332"/>
              <a:gd name="connsiteY2" fmla="*/ 1010501 h 1871397"/>
              <a:gd name="connsiteX3" fmla="*/ 2883834 w 2896332"/>
              <a:gd name="connsiteY3" fmla="*/ 1308835 h 1871397"/>
              <a:gd name="connsiteX4" fmla="*/ 2799743 w 2896332"/>
              <a:gd name="connsiteY4" fmla="*/ 1672098 h 1871397"/>
              <a:gd name="connsiteX5" fmla="*/ 2521033 w 2896332"/>
              <a:gd name="connsiteY5" fmla="*/ 1160421 h 1871397"/>
              <a:gd name="connsiteX6" fmla="*/ 2514265 w 2896332"/>
              <a:gd name="connsiteY6" fmla="*/ 466772 h 1871397"/>
              <a:gd name="connsiteX7" fmla="*/ 1898646 w 2896332"/>
              <a:gd name="connsiteY7" fmla="*/ 46 h 1871397"/>
              <a:gd name="connsiteX8" fmla="*/ 1969811 w 2896332"/>
              <a:gd name="connsiteY8" fmla="*/ 83938 h 1871397"/>
              <a:gd name="connsiteX9" fmla="*/ 1906617 w 2896332"/>
              <a:gd name="connsiteY9" fmla="*/ 176960 h 1871397"/>
              <a:gd name="connsiteX10" fmla="*/ 1962971 w 2896332"/>
              <a:gd name="connsiteY10" fmla="*/ 267583 h 1871397"/>
              <a:gd name="connsiteX11" fmla="*/ 1973469 w 2896332"/>
              <a:gd name="connsiteY11" fmla="*/ 784519 h 1871397"/>
              <a:gd name="connsiteX12" fmla="*/ 1866010 w 2896332"/>
              <a:gd name="connsiteY12" fmla="*/ 878218 h 1871397"/>
              <a:gd name="connsiteX13" fmla="*/ 2733769 w 2896332"/>
              <a:gd name="connsiteY13" fmla="*/ 1387129 h 1871397"/>
              <a:gd name="connsiteX14" fmla="*/ 2694623 w 2896332"/>
              <a:gd name="connsiteY14" fmla="*/ 1674208 h 1871397"/>
              <a:gd name="connsiteX15" fmla="*/ 2394496 w 2896332"/>
              <a:gd name="connsiteY15" fmla="*/ 1654634 h 1871397"/>
              <a:gd name="connsiteX16" fmla="*/ 2023060 w 2896332"/>
              <a:gd name="connsiteY16" fmla="*/ 1634793 h 1871397"/>
              <a:gd name="connsiteX17" fmla="*/ 1739085 w 2896332"/>
              <a:gd name="connsiteY17" fmla="*/ 1871397 h 1871397"/>
              <a:gd name="connsiteX18" fmla="*/ 1648664 w 2896332"/>
              <a:gd name="connsiteY18" fmla="*/ 1582137 h 1871397"/>
              <a:gd name="connsiteX19" fmla="*/ 1376671 w 2896332"/>
              <a:gd name="connsiteY19" fmla="*/ 1700306 h 1871397"/>
              <a:gd name="connsiteX20" fmla="*/ 1415819 w 2896332"/>
              <a:gd name="connsiteY20" fmla="*/ 1334933 h 1871397"/>
              <a:gd name="connsiteX21" fmla="*/ 665501 w 2896332"/>
              <a:gd name="connsiteY21" fmla="*/ 1276212 h 1871397"/>
              <a:gd name="connsiteX22" fmla="*/ 0 w 2896332"/>
              <a:gd name="connsiteY22" fmla="*/ 1126148 h 1871397"/>
              <a:gd name="connsiteX23" fmla="*/ 13050 w 2896332"/>
              <a:gd name="connsiteY23" fmla="*/ 284488 h 1871397"/>
              <a:gd name="connsiteX24" fmla="*/ 1898646 w 2896332"/>
              <a:gd name="connsiteY24" fmla="*/ 46 h 1871397"/>
              <a:gd name="connsiteX0" fmla="*/ 2514265 w 2896332"/>
              <a:gd name="connsiteY0" fmla="*/ 466772 h 1871397"/>
              <a:gd name="connsiteX1" fmla="*/ 2655476 w 2896332"/>
              <a:gd name="connsiteY1" fmla="*/ 584615 h 1871397"/>
              <a:gd name="connsiteX2" fmla="*/ 2828170 w 2896332"/>
              <a:gd name="connsiteY2" fmla="*/ 1010501 h 1871397"/>
              <a:gd name="connsiteX3" fmla="*/ 2883834 w 2896332"/>
              <a:gd name="connsiteY3" fmla="*/ 1308835 h 1871397"/>
              <a:gd name="connsiteX4" fmla="*/ 2799743 w 2896332"/>
              <a:gd name="connsiteY4" fmla="*/ 1672098 h 1871397"/>
              <a:gd name="connsiteX5" fmla="*/ 2521033 w 2896332"/>
              <a:gd name="connsiteY5" fmla="*/ 1160421 h 1871397"/>
              <a:gd name="connsiteX6" fmla="*/ 2514265 w 2896332"/>
              <a:gd name="connsiteY6" fmla="*/ 466772 h 1871397"/>
              <a:gd name="connsiteX7" fmla="*/ 1898646 w 2896332"/>
              <a:gd name="connsiteY7" fmla="*/ 46 h 1871397"/>
              <a:gd name="connsiteX8" fmla="*/ 1969811 w 2896332"/>
              <a:gd name="connsiteY8" fmla="*/ 83938 h 1871397"/>
              <a:gd name="connsiteX9" fmla="*/ 1906617 w 2896332"/>
              <a:gd name="connsiteY9" fmla="*/ 176960 h 1871397"/>
              <a:gd name="connsiteX10" fmla="*/ 1962971 w 2896332"/>
              <a:gd name="connsiteY10" fmla="*/ 267583 h 1871397"/>
              <a:gd name="connsiteX11" fmla="*/ 1973469 w 2896332"/>
              <a:gd name="connsiteY11" fmla="*/ 784519 h 1871397"/>
              <a:gd name="connsiteX12" fmla="*/ 1866010 w 2896332"/>
              <a:gd name="connsiteY12" fmla="*/ 878218 h 1871397"/>
              <a:gd name="connsiteX13" fmla="*/ 2733769 w 2896332"/>
              <a:gd name="connsiteY13" fmla="*/ 1387129 h 1871397"/>
              <a:gd name="connsiteX14" fmla="*/ 2694623 w 2896332"/>
              <a:gd name="connsiteY14" fmla="*/ 1639703 h 1871397"/>
              <a:gd name="connsiteX15" fmla="*/ 2394496 w 2896332"/>
              <a:gd name="connsiteY15" fmla="*/ 1654634 h 1871397"/>
              <a:gd name="connsiteX16" fmla="*/ 2023060 w 2896332"/>
              <a:gd name="connsiteY16" fmla="*/ 1634793 h 1871397"/>
              <a:gd name="connsiteX17" fmla="*/ 1739085 w 2896332"/>
              <a:gd name="connsiteY17" fmla="*/ 1871397 h 1871397"/>
              <a:gd name="connsiteX18" fmla="*/ 1648664 w 2896332"/>
              <a:gd name="connsiteY18" fmla="*/ 1582137 h 1871397"/>
              <a:gd name="connsiteX19" fmla="*/ 1376671 w 2896332"/>
              <a:gd name="connsiteY19" fmla="*/ 1700306 h 1871397"/>
              <a:gd name="connsiteX20" fmla="*/ 1415819 w 2896332"/>
              <a:gd name="connsiteY20" fmla="*/ 1334933 h 1871397"/>
              <a:gd name="connsiteX21" fmla="*/ 665501 w 2896332"/>
              <a:gd name="connsiteY21" fmla="*/ 1276212 h 1871397"/>
              <a:gd name="connsiteX22" fmla="*/ 0 w 2896332"/>
              <a:gd name="connsiteY22" fmla="*/ 1126148 h 1871397"/>
              <a:gd name="connsiteX23" fmla="*/ 13050 w 2896332"/>
              <a:gd name="connsiteY23" fmla="*/ 284488 h 1871397"/>
              <a:gd name="connsiteX24" fmla="*/ 1898646 w 2896332"/>
              <a:gd name="connsiteY24" fmla="*/ 46 h 1871397"/>
              <a:gd name="connsiteX0" fmla="*/ 2514265 w 2896332"/>
              <a:gd name="connsiteY0" fmla="*/ 466772 h 1871397"/>
              <a:gd name="connsiteX1" fmla="*/ 2655476 w 2896332"/>
              <a:gd name="connsiteY1" fmla="*/ 584615 h 1871397"/>
              <a:gd name="connsiteX2" fmla="*/ 2828170 w 2896332"/>
              <a:gd name="connsiteY2" fmla="*/ 1010501 h 1871397"/>
              <a:gd name="connsiteX3" fmla="*/ 2883834 w 2896332"/>
              <a:gd name="connsiteY3" fmla="*/ 1308835 h 1871397"/>
              <a:gd name="connsiteX4" fmla="*/ 2799743 w 2896332"/>
              <a:gd name="connsiteY4" fmla="*/ 1672098 h 1871397"/>
              <a:gd name="connsiteX5" fmla="*/ 2521033 w 2896332"/>
              <a:gd name="connsiteY5" fmla="*/ 1160421 h 1871397"/>
              <a:gd name="connsiteX6" fmla="*/ 2514265 w 2896332"/>
              <a:gd name="connsiteY6" fmla="*/ 466772 h 1871397"/>
              <a:gd name="connsiteX7" fmla="*/ 1898646 w 2896332"/>
              <a:gd name="connsiteY7" fmla="*/ 46 h 1871397"/>
              <a:gd name="connsiteX8" fmla="*/ 1969811 w 2896332"/>
              <a:gd name="connsiteY8" fmla="*/ 83938 h 1871397"/>
              <a:gd name="connsiteX9" fmla="*/ 1906617 w 2896332"/>
              <a:gd name="connsiteY9" fmla="*/ 176960 h 1871397"/>
              <a:gd name="connsiteX10" fmla="*/ 1962971 w 2896332"/>
              <a:gd name="connsiteY10" fmla="*/ 267583 h 1871397"/>
              <a:gd name="connsiteX11" fmla="*/ 1973469 w 2896332"/>
              <a:gd name="connsiteY11" fmla="*/ 784519 h 1871397"/>
              <a:gd name="connsiteX12" fmla="*/ 1866010 w 2896332"/>
              <a:gd name="connsiteY12" fmla="*/ 878218 h 1871397"/>
              <a:gd name="connsiteX13" fmla="*/ 2733769 w 2896332"/>
              <a:gd name="connsiteY13" fmla="*/ 1387129 h 1871397"/>
              <a:gd name="connsiteX14" fmla="*/ 2694623 w 2896332"/>
              <a:gd name="connsiteY14" fmla="*/ 1639703 h 1871397"/>
              <a:gd name="connsiteX15" fmla="*/ 2385869 w 2896332"/>
              <a:gd name="connsiteY15" fmla="*/ 1585623 h 1871397"/>
              <a:gd name="connsiteX16" fmla="*/ 2023060 w 2896332"/>
              <a:gd name="connsiteY16" fmla="*/ 1634793 h 1871397"/>
              <a:gd name="connsiteX17" fmla="*/ 1739085 w 2896332"/>
              <a:gd name="connsiteY17" fmla="*/ 1871397 h 1871397"/>
              <a:gd name="connsiteX18" fmla="*/ 1648664 w 2896332"/>
              <a:gd name="connsiteY18" fmla="*/ 1582137 h 1871397"/>
              <a:gd name="connsiteX19" fmla="*/ 1376671 w 2896332"/>
              <a:gd name="connsiteY19" fmla="*/ 1700306 h 1871397"/>
              <a:gd name="connsiteX20" fmla="*/ 1415819 w 2896332"/>
              <a:gd name="connsiteY20" fmla="*/ 1334933 h 1871397"/>
              <a:gd name="connsiteX21" fmla="*/ 665501 w 2896332"/>
              <a:gd name="connsiteY21" fmla="*/ 1276212 h 1871397"/>
              <a:gd name="connsiteX22" fmla="*/ 0 w 2896332"/>
              <a:gd name="connsiteY22" fmla="*/ 1126148 h 1871397"/>
              <a:gd name="connsiteX23" fmla="*/ 13050 w 2896332"/>
              <a:gd name="connsiteY23" fmla="*/ 284488 h 1871397"/>
              <a:gd name="connsiteX24" fmla="*/ 1898646 w 2896332"/>
              <a:gd name="connsiteY24" fmla="*/ 46 h 1871397"/>
              <a:gd name="connsiteX0" fmla="*/ 2514265 w 2896332"/>
              <a:gd name="connsiteY0" fmla="*/ 466772 h 1871397"/>
              <a:gd name="connsiteX1" fmla="*/ 2655476 w 2896332"/>
              <a:gd name="connsiteY1" fmla="*/ 584615 h 1871397"/>
              <a:gd name="connsiteX2" fmla="*/ 2828170 w 2896332"/>
              <a:gd name="connsiteY2" fmla="*/ 1010501 h 1871397"/>
              <a:gd name="connsiteX3" fmla="*/ 2883834 w 2896332"/>
              <a:gd name="connsiteY3" fmla="*/ 1308835 h 1871397"/>
              <a:gd name="connsiteX4" fmla="*/ 2799743 w 2896332"/>
              <a:gd name="connsiteY4" fmla="*/ 1672098 h 1871397"/>
              <a:gd name="connsiteX5" fmla="*/ 2521033 w 2896332"/>
              <a:gd name="connsiteY5" fmla="*/ 1160421 h 1871397"/>
              <a:gd name="connsiteX6" fmla="*/ 2514265 w 2896332"/>
              <a:gd name="connsiteY6" fmla="*/ 466772 h 1871397"/>
              <a:gd name="connsiteX7" fmla="*/ 1898646 w 2896332"/>
              <a:gd name="connsiteY7" fmla="*/ 46 h 1871397"/>
              <a:gd name="connsiteX8" fmla="*/ 1969811 w 2896332"/>
              <a:gd name="connsiteY8" fmla="*/ 83938 h 1871397"/>
              <a:gd name="connsiteX9" fmla="*/ 1906617 w 2896332"/>
              <a:gd name="connsiteY9" fmla="*/ 176960 h 1871397"/>
              <a:gd name="connsiteX10" fmla="*/ 1962971 w 2896332"/>
              <a:gd name="connsiteY10" fmla="*/ 267583 h 1871397"/>
              <a:gd name="connsiteX11" fmla="*/ 1973469 w 2896332"/>
              <a:gd name="connsiteY11" fmla="*/ 784519 h 1871397"/>
              <a:gd name="connsiteX12" fmla="*/ 1866010 w 2896332"/>
              <a:gd name="connsiteY12" fmla="*/ 878218 h 1871397"/>
              <a:gd name="connsiteX13" fmla="*/ 2733769 w 2896332"/>
              <a:gd name="connsiteY13" fmla="*/ 1387129 h 1871397"/>
              <a:gd name="connsiteX14" fmla="*/ 2694623 w 2896332"/>
              <a:gd name="connsiteY14" fmla="*/ 1639703 h 1871397"/>
              <a:gd name="connsiteX15" fmla="*/ 2385869 w 2896332"/>
              <a:gd name="connsiteY15" fmla="*/ 1585623 h 1871397"/>
              <a:gd name="connsiteX16" fmla="*/ 2074819 w 2896332"/>
              <a:gd name="connsiteY16" fmla="*/ 1565782 h 1871397"/>
              <a:gd name="connsiteX17" fmla="*/ 1739085 w 2896332"/>
              <a:gd name="connsiteY17" fmla="*/ 1871397 h 1871397"/>
              <a:gd name="connsiteX18" fmla="*/ 1648664 w 2896332"/>
              <a:gd name="connsiteY18" fmla="*/ 1582137 h 1871397"/>
              <a:gd name="connsiteX19" fmla="*/ 1376671 w 2896332"/>
              <a:gd name="connsiteY19" fmla="*/ 1700306 h 1871397"/>
              <a:gd name="connsiteX20" fmla="*/ 1415819 w 2896332"/>
              <a:gd name="connsiteY20" fmla="*/ 1334933 h 1871397"/>
              <a:gd name="connsiteX21" fmla="*/ 665501 w 2896332"/>
              <a:gd name="connsiteY21" fmla="*/ 1276212 h 1871397"/>
              <a:gd name="connsiteX22" fmla="*/ 0 w 2896332"/>
              <a:gd name="connsiteY22" fmla="*/ 1126148 h 1871397"/>
              <a:gd name="connsiteX23" fmla="*/ 13050 w 2896332"/>
              <a:gd name="connsiteY23" fmla="*/ 284488 h 1871397"/>
              <a:gd name="connsiteX24" fmla="*/ 1898646 w 2896332"/>
              <a:gd name="connsiteY24" fmla="*/ 46 h 1871397"/>
              <a:gd name="connsiteX0" fmla="*/ 2514265 w 2896332"/>
              <a:gd name="connsiteY0" fmla="*/ 468202 h 1872827"/>
              <a:gd name="connsiteX1" fmla="*/ 2655476 w 2896332"/>
              <a:gd name="connsiteY1" fmla="*/ 586045 h 1872827"/>
              <a:gd name="connsiteX2" fmla="*/ 2828170 w 2896332"/>
              <a:gd name="connsiteY2" fmla="*/ 1011931 h 1872827"/>
              <a:gd name="connsiteX3" fmla="*/ 2883834 w 2896332"/>
              <a:gd name="connsiteY3" fmla="*/ 1310265 h 1872827"/>
              <a:gd name="connsiteX4" fmla="*/ 2799743 w 2896332"/>
              <a:gd name="connsiteY4" fmla="*/ 1673528 h 1872827"/>
              <a:gd name="connsiteX5" fmla="*/ 2521033 w 2896332"/>
              <a:gd name="connsiteY5" fmla="*/ 1161851 h 1872827"/>
              <a:gd name="connsiteX6" fmla="*/ 2514265 w 2896332"/>
              <a:gd name="connsiteY6" fmla="*/ 468202 h 1872827"/>
              <a:gd name="connsiteX7" fmla="*/ 1898646 w 2896332"/>
              <a:gd name="connsiteY7" fmla="*/ 1476 h 1872827"/>
              <a:gd name="connsiteX8" fmla="*/ 1906617 w 2896332"/>
              <a:gd name="connsiteY8" fmla="*/ 178390 h 1872827"/>
              <a:gd name="connsiteX9" fmla="*/ 1962971 w 2896332"/>
              <a:gd name="connsiteY9" fmla="*/ 269013 h 1872827"/>
              <a:gd name="connsiteX10" fmla="*/ 1973469 w 2896332"/>
              <a:gd name="connsiteY10" fmla="*/ 785949 h 1872827"/>
              <a:gd name="connsiteX11" fmla="*/ 1866010 w 2896332"/>
              <a:gd name="connsiteY11" fmla="*/ 879648 h 1872827"/>
              <a:gd name="connsiteX12" fmla="*/ 2733769 w 2896332"/>
              <a:gd name="connsiteY12" fmla="*/ 1388559 h 1872827"/>
              <a:gd name="connsiteX13" fmla="*/ 2694623 w 2896332"/>
              <a:gd name="connsiteY13" fmla="*/ 1641133 h 1872827"/>
              <a:gd name="connsiteX14" fmla="*/ 2385869 w 2896332"/>
              <a:gd name="connsiteY14" fmla="*/ 1587053 h 1872827"/>
              <a:gd name="connsiteX15" fmla="*/ 2074819 w 2896332"/>
              <a:gd name="connsiteY15" fmla="*/ 1567212 h 1872827"/>
              <a:gd name="connsiteX16" fmla="*/ 1739085 w 2896332"/>
              <a:gd name="connsiteY16" fmla="*/ 1872827 h 1872827"/>
              <a:gd name="connsiteX17" fmla="*/ 1648664 w 2896332"/>
              <a:gd name="connsiteY17" fmla="*/ 1583567 h 1872827"/>
              <a:gd name="connsiteX18" fmla="*/ 1376671 w 2896332"/>
              <a:gd name="connsiteY18" fmla="*/ 1701736 h 1872827"/>
              <a:gd name="connsiteX19" fmla="*/ 1415819 w 2896332"/>
              <a:gd name="connsiteY19" fmla="*/ 1336363 h 1872827"/>
              <a:gd name="connsiteX20" fmla="*/ 665501 w 2896332"/>
              <a:gd name="connsiteY20" fmla="*/ 1277642 h 1872827"/>
              <a:gd name="connsiteX21" fmla="*/ 0 w 2896332"/>
              <a:gd name="connsiteY21" fmla="*/ 1127578 h 1872827"/>
              <a:gd name="connsiteX22" fmla="*/ 13050 w 2896332"/>
              <a:gd name="connsiteY22" fmla="*/ 285918 h 1872827"/>
              <a:gd name="connsiteX23" fmla="*/ 1898646 w 2896332"/>
              <a:gd name="connsiteY23" fmla="*/ 1476 h 1872827"/>
              <a:gd name="connsiteX0" fmla="*/ 2514265 w 2896332"/>
              <a:gd name="connsiteY0" fmla="*/ 466772 h 1871397"/>
              <a:gd name="connsiteX1" fmla="*/ 2655476 w 2896332"/>
              <a:gd name="connsiteY1" fmla="*/ 584615 h 1871397"/>
              <a:gd name="connsiteX2" fmla="*/ 2828170 w 2896332"/>
              <a:gd name="connsiteY2" fmla="*/ 1010501 h 1871397"/>
              <a:gd name="connsiteX3" fmla="*/ 2883834 w 2896332"/>
              <a:gd name="connsiteY3" fmla="*/ 1308835 h 1871397"/>
              <a:gd name="connsiteX4" fmla="*/ 2799743 w 2896332"/>
              <a:gd name="connsiteY4" fmla="*/ 1672098 h 1871397"/>
              <a:gd name="connsiteX5" fmla="*/ 2521033 w 2896332"/>
              <a:gd name="connsiteY5" fmla="*/ 1160421 h 1871397"/>
              <a:gd name="connsiteX6" fmla="*/ 2514265 w 2896332"/>
              <a:gd name="connsiteY6" fmla="*/ 466772 h 1871397"/>
              <a:gd name="connsiteX7" fmla="*/ 1898646 w 2896332"/>
              <a:gd name="connsiteY7" fmla="*/ 46 h 1871397"/>
              <a:gd name="connsiteX8" fmla="*/ 1962971 w 2896332"/>
              <a:gd name="connsiteY8" fmla="*/ 267583 h 1871397"/>
              <a:gd name="connsiteX9" fmla="*/ 1973469 w 2896332"/>
              <a:gd name="connsiteY9" fmla="*/ 784519 h 1871397"/>
              <a:gd name="connsiteX10" fmla="*/ 1866010 w 2896332"/>
              <a:gd name="connsiteY10" fmla="*/ 878218 h 1871397"/>
              <a:gd name="connsiteX11" fmla="*/ 2733769 w 2896332"/>
              <a:gd name="connsiteY11" fmla="*/ 1387129 h 1871397"/>
              <a:gd name="connsiteX12" fmla="*/ 2694623 w 2896332"/>
              <a:gd name="connsiteY12" fmla="*/ 1639703 h 1871397"/>
              <a:gd name="connsiteX13" fmla="*/ 2385869 w 2896332"/>
              <a:gd name="connsiteY13" fmla="*/ 1585623 h 1871397"/>
              <a:gd name="connsiteX14" fmla="*/ 2074819 w 2896332"/>
              <a:gd name="connsiteY14" fmla="*/ 1565782 h 1871397"/>
              <a:gd name="connsiteX15" fmla="*/ 1739085 w 2896332"/>
              <a:gd name="connsiteY15" fmla="*/ 1871397 h 1871397"/>
              <a:gd name="connsiteX16" fmla="*/ 1648664 w 2896332"/>
              <a:gd name="connsiteY16" fmla="*/ 1582137 h 1871397"/>
              <a:gd name="connsiteX17" fmla="*/ 1376671 w 2896332"/>
              <a:gd name="connsiteY17" fmla="*/ 1700306 h 1871397"/>
              <a:gd name="connsiteX18" fmla="*/ 1415819 w 2896332"/>
              <a:gd name="connsiteY18" fmla="*/ 1334933 h 1871397"/>
              <a:gd name="connsiteX19" fmla="*/ 665501 w 2896332"/>
              <a:gd name="connsiteY19" fmla="*/ 1276212 h 1871397"/>
              <a:gd name="connsiteX20" fmla="*/ 0 w 2896332"/>
              <a:gd name="connsiteY20" fmla="*/ 1126148 h 1871397"/>
              <a:gd name="connsiteX21" fmla="*/ 13050 w 2896332"/>
              <a:gd name="connsiteY21" fmla="*/ 284488 h 1871397"/>
              <a:gd name="connsiteX22" fmla="*/ 1898646 w 2896332"/>
              <a:gd name="connsiteY22" fmla="*/ 46 h 1871397"/>
              <a:gd name="connsiteX0" fmla="*/ 2514265 w 2896332"/>
              <a:gd name="connsiteY0" fmla="*/ 466772 h 1871397"/>
              <a:gd name="connsiteX1" fmla="*/ 2655476 w 2896332"/>
              <a:gd name="connsiteY1" fmla="*/ 584615 h 1871397"/>
              <a:gd name="connsiteX2" fmla="*/ 2828170 w 2896332"/>
              <a:gd name="connsiteY2" fmla="*/ 1010501 h 1871397"/>
              <a:gd name="connsiteX3" fmla="*/ 2883834 w 2896332"/>
              <a:gd name="connsiteY3" fmla="*/ 1308835 h 1871397"/>
              <a:gd name="connsiteX4" fmla="*/ 2799743 w 2896332"/>
              <a:gd name="connsiteY4" fmla="*/ 1672098 h 1871397"/>
              <a:gd name="connsiteX5" fmla="*/ 2521033 w 2896332"/>
              <a:gd name="connsiteY5" fmla="*/ 1160421 h 1871397"/>
              <a:gd name="connsiteX6" fmla="*/ 2514265 w 2896332"/>
              <a:gd name="connsiteY6" fmla="*/ 466772 h 1871397"/>
              <a:gd name="connsiteX7" fmla="*/ 1898646 w 2896332"/>
              <a:gd name="connsiteY7" fmla="*/ 46 h 1871397"/>
              <a:gd name="connsiteX8" fmla="*/ 1962971 w 2896332"/>
              <a:gd name="connsiteY8" fmla="*/ 267583 h 1871397"/>
              <a:gd name="connsiteX9" fmla="*/ 1973469 w 2896332"/>
              <a:gd name="connsiteY9" fmla="*/ 784519 h 1871397"/>
              <a:gd name="connsiteX10" fmla="*/ 1866010 w 2896332"/>
              <a:gd name="connsiteY10" fmla="*/ 878218 h 1871397"/>
              <a:gd name="connsiteX11" fmla="*/ 2733769 w 2896332"/>
              <a:gd name="connsiteY11" fmla="*/ 1387129 h 1871397"/>
              <a:gd name="connsiteX12" fmla="*/ 2694623 w 2896332"/>
              <a:gd name="connsiteY12" fmla="*/ 1639703 h 1871397"/>
              <a:gd name="connsiteX13" fmla="*/ 2385869 w 2896332"/>
              <a:gd name="connsiteY13" fmla="*/ 1585623 h 1871397"/>
              <a:gd name="connsiteX14" fmla="*/ 2074819 w 2896332"/>
              <a:gd name="connsiteY14" fmla="*/ 1565782 h 1871397"/>
              <a:gd name="connsiteX15" fmla="*/ 1739085 w 2896332"/>
              <a:gd name="connsiteY15" fmla="*/ 1871397 h 1871397"/>
              <a:gd name="connsiteX16" fmla="*/ 1648664 w 2896332"/>
              <a:gd name="connsiteY16" fmla="*/ 1582137 h 1871397"/>
              <a:gd name="connsiteX17" fmla="*/ 1376671 w 2896332"/>
              <a:gd name="connsiteY17" fmla="*/ 1700306 h 1871397"/>
              <a:gd name="connsiteX18" fmla="*/ 1415819 w 2896332"/>
              <a:gd name="connsiteY18" fmla="*/ 1334933 h 1871397"/>
              <a:gd name="connsiteX19" fmla="*/ 665501 w 2896332"/>
              <a:gd name="connsiteY19" fmla="*/ 1276212 h 1871397"/>
              <a:gd name="connsiteX20" fmla="*/ 0 w 2896332"/>
              <a:gd name="connsiteY20" fmla="*/ 1126148 h 1871397"/>
              <a:gd name="connsiteX21" fmla="*/ 13050 w 2896332"/>
              <a:gd name="connsiteY21" fmla="*/ 284488 h 1871397"/>
              <a:gd name="connsiteX22" fmla="*/ 1898646 w 2896332"/>
              <a:gd name="connsiteY22" fmla="*/ 46 h 1871397"/>
              <a:gd name="connsiteX0" fmla="*/ 2514265 w 2896332"/>
              <a:gd name="connsiteY0" fmla="*/ 466772 h 1871397"/>
              <a:gd name="connsiteX1" fmla="*/ 2655476 w 2896332"/>
              <a:gd name="connsiteY1" fmla="*/ 584615 h 1871397"/>
              <a:gd name="connsiteX2" fmla="*/ 2828170 w 2896332"/>
              <a:gd name="connsiteY2" fmla="*/ 1010501 h 1871397"/>
              <a:gd name="connsiteX3" fmla="*/ 2883834 w 2896332"/>
              <a:gd name="connsiteY3" fmla="*/ 1308835 h 1871397"/>
              <a:gd name="connsiteX4" fmla="*/ 2799743 w 2896332"/>
              <a:gd name="connsiteY4" fmla="*/ 1672098 h 1871397"/>
              <a:gd name="connsiteX5" fmla="*/ 2521033 w 2896332"/>
              <a:gd name="connsiteY5" fmla="*/ 1160421 h 1871397"/>
              <a:gd name="connsiteX6" fmla="*/ 2514265 w 2896332"/>
              <a:gd name="connsiteY6" fmla="*/ 466772 h 1871397"/>
              <a:gd name="connsiteX7" fmla="*/ 1898646 w 2896332"/>
              <a:gd name="connsiteY7" fmla="*/ 46 h 1871397"/>
              <a:gd name="connsiteX8" fmla="*/ 1941303 w 2896332"/>
              <a:gd name="connsiteY8" fmla="*/ 293585 h 1871397"/>
              <a:gd name="connsiteX9" fmla="*/ 1973469 w 2896332"/>
              <a:gd name="connsiteY9" fmla="*/ 784519 h 1871397"/>
              <a:gd name="connsiteX10" fmla="*/ 1866010 w 2896332"/>
              <a:gd name="connsiteY10" fmla="*/ 878218 h 1871397"/>
              <a:gd name="connsiteX11" fmla="*/ 2733769 w 2896332"/>
              <a:gd name="connsiteY11" fmla="*/ 1387129 h 1871397"/>
              <a:gd name="connsiteX12" fmla="*/ 2694623 w 2896332"/>
              <a:gd name="connsiteY12" fmla="*/ 1639703 h 1871397"/>
              <a:gd name="connsiteX13" fmla="*/ 2385869 w 2896332"/>
              <a:gd name="connsiteY13" fmla="*/ 1585623 h 1871397"/>
              <a:gd name="connsiteX14" fmla="*/ 2074819 w 2896332"/>
              <a:gd name="connsiteY14" fmla="*/ 1565782 h 1871397"/>
              <a:gd name="connsiteX15" fmla="*/ 1739085 w 2896332"/>
              <a:gd name="connsiteY15" fmla="*/ 1871397 h 1871397"/>
              <a:gd name="connsiteX16" fmla="*/ 1648664 w 2896332"/>
              <a:gd name="connsiteY16" fmla="*/ 1582137 h 1871397"/>
              <a:gd name="connsiteX17" fmla="*/ 1376671 w 2896332"/>
              <a:gd name="connsiteY17" fmla="*/ 1700306 h 1871397"/>
              <a:gd name="connsiteX18" fmla="*/ 1415819 w 2896332"/>
              <a:gd name="connsiteY18" fmla="*/ 1334933 h 1871397"/>
              <a:gd name="connsiteX19" fmla="*/ 665501 w 2896332"/>
              <a:gd name="connsiteY19" fmla="*/ 1276212 h 1871397"/>
              <a:gd name="connsiteX20" fmla="*/ 0 w 2896332"/>
              <a:gd name="connsiteY20" fmla="*/ 1126148 h 1871397"/>
              <a:gd name="connsiteX21" fmla="*/ 13050 w 2896332"/>
              <a:gd name="connsiteY21" fmla="*/ 284488 h 1871397"/>
              <a:gd name="connsiteX22" fmla="*/ 1898646 w 2896332"/>
              <a:gd name="connsiteY22" fmla="*/ 46 h 1871397"/>
              <a:gd name="connsiteX0" fmla="*/ 2514265 w 2896332"/>
              <a:gd name="connsiteY0" fmla="*/ 466772 h 1871397"/>
              <a:gd name="connsiteX1" fmla="*/ 2655476 w 2896332"/>
              <a:gd name="connsiteY1" fmla="*/ 584615 h 1871397"/>
              <a:gd name="connsiteX2" fmla="*/ 2828170 w 2896332"/>
              <a:gd name="connsiteY2" fmla="*/ 1010501 h 1871397"/>
              <a:gd name="connsiteX3" fmla="*/ 2883834 w 2896332"/>
              <a:gd name="connsiteY3" fmla="*/ 1308835 h 1871397"/>
              <a:gd name="connsiteX4" fmla="*/ 2799743 w 2896332"/>
              <a:gd name="connsiteY4" fmla="*/ 1672098 h 1871397"/>
              <a:gd name="connsiteX5" fmla="*/ 2521033 w 2896332"/>
              <a:gd name="connsiteY5" fmla="*/ 1160421 h 1871397"/>
              <a:gd name="connsiteX6" fmla="*/ 2514265 w 2896332"/>
              <a:gd name="connsiteY6" fmla="*/ 466772 h 1871397"/>
              <a:gd name="connsiteX7" fmla="*/ 1898646 w 2896332"/>
              <a:gd name="connsiteY7" fmla="*/ 46 h 1871397"/>
              <a:gd name="connsiteX8" fmla="*/ 1941303 w 2896332"/>
              <a:gd name="connsiteY8" fmla="*/ 293585 h 1871397"/>
              <a:gd name="connsiteX9" fmla="*/ 1973469 w 2896332"/>
              <a:gd name="connsiteY9" fmla="*/ 784519 h 1871397"/>
              <a:gd name="connsiteX10" fmla="*/ 1866010 w 2896332"/>
              <a:gd name="connsiteY10" fmla="*/ 878218 h 1871397"/>
              <a:gd name="connsiteX11" fmla="*/ 2733769 w 2896332"/>
              <a:gd name="connsiteY11" fmla="*/ 1387129 h 1871397"/>
              <a:gd name="connsiteX12" fmla="*/ 2694623 w 2896332"/>
              <a:gd name="connsiteY12" fmla="*/ 1639703 h 1871397"/>
              <a:gd name="connsiteX13" fmla="*/ 2385869 w 2896332"/>
              <a:gd name="connsiteY13" fmla="*/ 1585623 h 1871397"/>
              <a:gd name="connsiteX14" fmla="*/ 2074819 w 2896332"/>
              <a:gd name="connsiteY14" fmla="*/ 1565782 h 1871397"/>
              <a:gd name="connsiteX15" fmla="*/ 1739085 w 2896332"/>
              <a:gd name="connsiteY15" fmla="*/ 1871397 h 1871397"/>
              <a:gd name="connsiteX16" fmla="*/ 1648664 w 2896332"/>
              <a:gd name="connsiteY16" fmla="*/ 1582137 h 1871397"/>
              <a:gd name="connsiteX17" fmla="*/ 1376671 w 2896332"/>
              <a:gd name="connsiteY17" fmla="*/ 1700306 h 1871397"/>
              <a:gd name="connsiteX18" fmla="*/ 1415819 w 2896332"/>
              <a:gd name="connsiteY18" fmla="*/ 1334933 h 1871397"/>
              <a:gd name="connsiteX19" fmla="*/ 665501 w 2896332"/>
              <a:gd name="connsiteY19" fmla="*/ 1276212 h 1871397"/>
              <a:gd name="connsiteX20" fmla="*/ 0 w 2896332"/>
              <a:gd name="connsiteY20" fmla="*/ 1126148 h 1871397"/>
              <a:gd name="connsiteX21" fmla="*/ 13050 w 2896332"/>
              <a:gd name="connsiteY21" fmla="*/ 284488 h 1871397"/>
              <a:gd name="connsiteX22" fmla="*/ 1898646 w 2896332"/>
              <a:gd name="connsiteY22" fmla="*/ 46 h 1871397"/>
              <a:gd name="connsiteX0" fmla="*/ 2514265 w 2896332"/>
              <a:gd name="connsiteY0" fmla="*/ 466772 h 1871397"/>
              <a:gd name="connsiteX1" fmla="*/ 2655476 w 2896332"/>
              <a:gd name="connsiteY1" fmla="*/ 584615 h 1871397"/>
              <a:gd name="connsiteX2" fmla="*/ 2828170 w 2896332"/>
              <a:gd name="connsiteY2" fmla="*/ 1010501 h 1871397"/>
              <a:gd name="connsiteX3" fmla="*/ 2883834 w 2896332"/>
              <a:gd name="connsiteY3" fmla="*/ 1308835 h 1871397"/>
              <a:gd name="connsiteX4" fmla="*/ 2799743 w 2896332"/>
              <a:gd name="connsiteY4" fmla="*/ 1672098 h 1871397"/>
              <a:gd name="connsiteX5" fmla="*/ 2521033 w 2896332"/>
              <a:gd name="connsiteY5" fmla="*/ 1160421 h 1871397"/>
              <a:gd name="connsiteX6" fmla="*/ 2514265 w 2896332"/>
              <a:gd name="connsiteY6" fmla="*/ 466772 h 1871397"/>
              <a:gd name="connsiteX7" fmla="*/ 1898646 w 2896332"/>
              <a:gd name="connsiteY7" fmla="*/ 46 h 1871397"/>
              <a:gd name="connsiteX8" fmla="*/ 1941303 w 2896332"/>
              <a:gd name="connsiteY8" fmla="*/ 293585 h 1871397"/>
              <a:gd name="connsiteX9" fmla="*/ 1973469 w 2896332"/>
              <a:gd name="connsiteY9" fmla="*/ 784519 h 1871397"/>
              <a:gd name="connsiteX10" fmla="*/ 1866010 w 2896332"/>
              <a:gd name="connsiteY10" fmla="*/ 878218 h 1871397"/>
              <a:gd name="connsiteX11" fmla="*/ 2733769 w 2896332"/>
              <a:gd name="connsiteY11" fmla="*/ 1387129 h 1871397"/>
              <a:gd name="connsiteX12" fmla="*/ 2694623 w 2896332"/>
              <a:gd name="connsiteY12" fmla="*/ 1639703 h 1871397"/>
              <a:gd name="connsiteX13" fmla="*/ 2385869 w 2896332"/>
              <a:gd name="connsiteY13" fmla="*/ 1585623 h 1871397"/>
              <a:gd name="connsiteX14" fmla="*/ 2074819 w 2896332"/>
              <a:gd name="connsiteY14" fmla="*/ 1565782 h 1871397"/>
              <a:gd name="connsiteX15" fmla="*/ 1739085 w 2896332"/>
              <a:gd name="connsiteY15" fmla="*/ 1871397 h 1871397"/>
              <a:gd name="connsiteX16" fmla="*/ 1648664 w 2896332"/>
              <a:gd name="connsiteY16" fmla="*/ 1582137 h 1871397"/>
              <a:gd name="connsiteX17" fmla="*/ 1376671 w 2896332"/>
              <a:gd name="connsiteY17" fmla="*/ 1700306 h 1871397"/>
              <a:gd name="connsiteX18" fmla="*/ 1415819 w 2896332"/>
              <a:gd name="connsiteY18" fmla="*/ 1334933 h 1871397"/>
              <a:gd name="connsiteX19" fmla="*/ 665501 w 2896332"/>
              <a:gd name="connsiteY19" fmla="*/ 1276212 h 1871397"/>
              <a:gd name="connsiteX20" fmla="*/ 0 w 2896332"/>
              <a:gd name="connsiteY20" fmla="*/ 1126148 h 1871397"/>
              <a:gd name="connsiteX21" fmla="*/ 13050 w 2896332"/>
              <a:gd name="connsiteY21" fmla="*/ 284488 h 1871397"/>
              <a:gd name="connsiteX22" fmla="*/ 1898646 w 2896332"/>
              <a:gd name="connsiteY22" fmla="*/ 46 h 1871397"/>
              <a:gd name="connsiteX0" fmla="*/ 2514265 w 2896332"/>
              <a:gd name="connsiteY0" fmla="*/ 466772 h 1871397"/>
              <a:gd name="connsiteX1" fmla="*/ 2655476 w 2896332"/>
              <a:gd name="connsiteY1" fmla="*/ 584615 h 1871397"/>
              <a:gd name="connsiteX2" fmla="*/ 2828170 w 2896332"/>
              <a:gd name="connsiteY2" fmla="*/ 1010501 h 1871397"/>
              <a:gd name="connsiteX3" fmla="*/ 2883834 w 2896332"/>
              <a:gd name="connsiteY3" fmla="*/ 1308835 h 1871397"/>
              <a:gd name="connsiteX4" fmla="*/ 2799743 w 2896332"/>
              <a:gd name="connsiteY4" fmla="*/ 1672098 h 1871397"/>
              <a:gd name="connsiteX5" fmla="*/ 2521033 w 2896332"/>
              <a:gd name="connsiteY5" fmla="*/ 1160421 h 1871397"/>
              <a:gd name="connsiteX6" fmla="*/ 2514265 w 2896332"/>
              <a:gd name="connsiteY6" fmla="*/ 466772 h 1871397"/>
              <a:gd name="connsiteX7" fmla="*/ 1898646 w 2896332"/>
              <a:gd name="connsiteY7" fmla="*/ 46 h 1871397"/>
              <a:gd name="connsiteX8" fmla="*/ 1941303 w 2896332"/>
              <a:gd name="connsiteY8" fmla="*/ 293585 h 1871397"/>
              <a:gd name="connsiteX9" fmla="*/ 1973469 w 2896332"/>
              <a:gd name="connsiteY9" fmla="*/ 784519 h 1871397"/>
              <a:gd name="connsiteX10" fmla="*/ 1866010 w 2896332"/>
              <a:gd name="connsiteY10" fmla="*/ 878218 h 1871397"/>
              <a:gd name="connsiteX11" fmla="*/ 2733769 w 2896332"/>
              <a:gd name="connsiteY11" fmla="*/ 1387129 h 1871397"/>
              <a:gd name="connsiteX12" fmla="*/ 2694623 w 2896332"/>
              <a:gd name="connsiteY12" fmla="*/ 1639703 h 1871397"/>
              <a:gd name="connsiteX13" fmla="*/ 2385869 w 2896332"/>
              <a:gd name="connsiteY13" fmla="*/ 1585623 h 1871397"/>
              <a:gd name="connsiteX14" fmla="*/ 2074819 w 2896332"/>
              <a:gd name="connsiteY14" fmla="*/ 1565782 h 1871397"/>
              <a:gd name="connsiteX15" fmla="*/ 1739085 w 2896332"/>
              <a:gd name="connsiteY15" fmla="*/ 1871397 h 1871397"/>
              <a:gd name="connsiteX16" fmla="*/ 1648664 w 2896332"/>
              <a:gd name="connsiteY16" fmla="*/ 1582137 h 1871397"/>
              <a:gd name="connsiteX17" fmla="*/ 1376671 w 2896332"/>
              <a:gd name="connsiteY17" fmla="*/ 1700306 h 1871397"/>
              <a:gd name="connsiteX18" fmla="*/ 1415819 w 2896332"/>
              <a:gd name="connsiteY18" fmla="*/ 1334933 h 1871397"/>
              <a:gd name="connsiteX19" fmla="*/ 665501 w 2896332"/>
              <a:gd name="connsiteY19" fmla="*/ 1276212 h 1871397"/>
              <a:gd name="connsiteX20" fmla="*/ 0 w 2896332"/>
              <a:gd name="connsiteY20" fmla="*/ 1126148 h 1871397"/>
              <a:gd name="connsiteX21" fmla="*/ 13050 w 2896332"/>
              <a:gd name="connsiteY21" fmla="*/ 284488 h 1871397"/>
              <a:gd name="connsiteX22" fmla="*/ 1898646 w 2896332"/>
              <a:gd name="connsiteY22" fmla="*/ 46 h 1871397"/>
              <a:gd name="connsiteX0" fmla="*/ 2514265 w 2896332"/>
              <a:gd name="connsiteY0" fmla="*/ 466772 h 1871397"/>
              <a:gd name="connsiteX1" fmla="*/ 2655476 w 2896332"/>
              <a:gd name="connsiteY1" fmla="*/ 584615 h 1871397"/>
              <a:gd name="connsiteX2" fmla="*/ 2828170 w 2896332"/>
              <a:gd name="connsiteY2" fmla="*/ 1010501 h 1871397"/>
              <a:gd name="connsiteX3" fmla="*/ 2883834 w 2896332"/>
              <a:gd name="connsiteY3" fmla="*/ 1308835 h 1871397"/>
              <a:gd name="connsiteX4" fmla="*/ 2799743 w 2896332"/>
              <a:gd name="connsiteY4" fmla="*/ 1672098 h 1871397"/>
              <a:gd name="connsiteX5" fmla="*/ 2521033 w 2896332"/>
              <a:gd name="connsiteY5" fmla="*/ 1160421 h 1871397"/>
              <a:gd name="connsiteX6" fmla="*/ 2514265 w 2896332"/>
              <a:gd name="connsiteY6" fmla="*/ 466772 h 1871397"/>
              <a:gd name="connsiteX7" fmla="*/ 1898646 w 2896332"/>
              <a:gd name="connsiteY7" fmla="*/ 46 h 1871397"/>
              <a:gd name="connsiteX8" fmla="*/ 1941303 w 2896332"/>
              <a:gd name="connsiteY8" fmla="*/ 293585 h 1871397"/>
              <a:gd name="connsiteX9" fmla="*/ 1974640 w 2896332"/>
              <a:gd name="connsiteY9" fmla="*/ 533402 h 1871397"/>
              <a:gd name="connsiteX10" fmla="*/ 1973469 w 2896332"/>
              <a:gd name="connsiteY10" fmla="*/ 784519 h 1871397"/>
              <a:gd name="connsiteX11" fmla="*/ 1866010 w 2896332"/>
              <a:gd name="connsiteY11" fmla="*/ 878218 h 1871397"/>
              <a:gd name="connsiteX12" fmla="*/ 2733769 w 2896332"/>
              <a:gd name="connsiteY12" fmla="*/ 1387129 h 1871397"/>
              <a:gd name="connsiteX13" fmla="*/ 2694623 w 2896332"/>
              <a:gd name="connsiteY13" fmla="*/ 1639703 h 1871397"/>
              <a:gd name="connsiteX14" fmla="*/ 2385869 w 2896332"/>
              <a:gd name="connsiteY14" fmla="*/ 1585623 h 1871397"/>
              <a:gd name="connsiteX15" fmla="*/ 2074819 w 2896332"/>
              <a:gd name="connsiteY15" fmla="*/ 1565782 h 1871397"/>
              <a:gd name="connsiteX16" fmla="*/ 1739085 w 2896332"/>
              <a:gd name="connsiteY16" fmla="*/ 1871397 h 1871397"/>
              <a:gd name="connsiteX17" fmla="*/ 1648664 w 2896332"/>
              <a:gd name="connsiteY17" fmla="*/ 1582137 h 1871397"/>
              <a:gd name="connsiteX18" fmla="*/ 1376671 w 2896332"/>
              <a:gd name="connsiteY18" fmla="*/ 1700306 h 1871397"/>
              <a:gd name="connsiteX19" fmla="*/ 1415819 w 2896332"/>
              <a:gd name="connsiteY19" fmla="*/ 1334933 h 1871397"/>
              <a:gd name="connsiteX20" fmla="*/ 665501 w 2896332"/>
              <a:gd name="connsiteY20" fmla="*/ 1276212 h 1871397"/>
              <a:gd name="connsiteX21" fmla="*/ 0 w 2896332"/>
              <a:gd name="connsiteY21" fmla="*/ 1126148 h 1871397"/>
              <a:gd name="connsiteX22" fmla="*/ 13050 w 2896332"/>
              <a:gd name="connsiteY22" fmla="*/ 284488 h 1871397"/>
              <a:gd name="connsiteX23" fmla="*/ 1898646 w 2896332"/>
              <a:gd name="connsiteY23" fmla="*/ 46 h 1871397"/>
              <a:gd name="connsiteX0" fmla="*/ 2514265 w 2896332"/>
              <a:gd name="connsiteY0" fmla="*/ 466772 h 1871397"/>
              <a:gd name="connsiteX1" fmla="*/ 2655476 w 2896332"/>
              <a:gd name="connsiteY1" fmla="*/ 584615 h 1871397"/>
              <a:gd name="connsiteX2" fmla="*/ 2828170 w 2896332"/>
              <a:gd name="connsiteY2" fmla="*/ 1010501 h 1871397"/>
              <a:gd name="connsiteX3" fmla="*/ 2883834 w 2896332"/>
              <a:gd name="connsiteY3" fmla="*/ 1308835 h 1871397"/>
              <a:gd name="connsiteX4" fmla="*/ 2799743 w 2896332"/>
              <a:gd name="connsiteY4" fmla="*/ 1672098 h 1871397"/>
              <a:gd name="connsiteX5" fmla="*/ 2521033 w 2896332"/>
              <a:gd name="connsiteY5" fmla="*/ 1160421 h 1871397"/>
              <a:gd name="connsiteX6" fmla="*/ 2514265 w 2896332"/>
              <a:gd name="connsiteY6" fmla="*/ 466772 h 1871397"/>
              <a:gd name="connsiteX7" fmla="*/ 1898646 w 2896332"/>
              <a:gd name="connsiteY7" fmla="*/ 46 h 1871397"/>
              <a:gd name="connsiteX8" fmla="*/ 1941303 w 2896332"/>
              <a:gd name="connsiteY8" fmla="*/ 293585 h 1871397"/>
              <a:gd name="connsiteX9" fmla="*/ 1974640 w 2896332"/>
              <a:gd name="connsiteY9" fmla="*/ 533402 h 1871397"/>
              <a:gd name="connsiteX10" fmla="*/ 1973469 w 2896332"/>
              <a:gd name="connsiteY10" fmla="*/ 784519 h 1871397"/>
              <a:gd name="connsiteX11" fmla="*/ 1866010 w 2896332"/>
              <a:gd name="connsiteY11" fmla="*/ 878218 h 1871397"/>
              <a:gd name="connsiteX12" fmla="*/ 2733769 w 2896332"/>
              <a:gd name="connsiteY12" fmla="*/ 1387129 h 1871397"/>
              <a:gd name="connsiteX13" fmla="*/ 2694623 w 2896332"/>
              <a:gd name="connsiteY13" fmla="*/ 1639703 h 1871397"/>
              <a:gd name="connsiteX14" fmla="*/ 2385869 w 2896332"/>
              <a:gd name="connsiteY14" fmla="*/ 1585623 h 1871397"/>
              <a:gd name="connsiteX15" fmla="*/ 2074819 w 2896332"/>
              <a:gd name="connsiteY15" fmla="*/ 1565782 h 1871397"/>
              <a:gd name="connsiteX16" fmla="*/ 1739085 w 2896332"/>
              <a:gd name="connsiteY16" fmla="*/ 1871397 h 1871397"/>
              <a:gd name="connsiteX17" fmla="*/ 1648664 w 2896332"/>
              <a:gd name="connsiteY17" fmla="*/ 1582137 h 1871397"/>
              <a:gd name="connsiteX18" fmla="*/ 1376671 w 2896332"/>
              <a:gd name="connsiteY18" fmla="*/ 1700306 h 1871397"/>
              <a:gd name="connsiteX19" fmla="*/ 1415819 w 2896332"/>
              <a:gd name="connsiteY19" fmla="*/ 1334933 h 1871397"/>
              <a:gd name="connsiteX20" fmla="*/ 665501 w 2896332"/>
              <a:gd name="connsiteY20" fmla="*/ 1276212 h 1871397"/>
              <a:gd name="connsiteX21" fmla="*/ 0 w 2896332"/>
              <a:gd name="connsiteY21" fmla="*/ 1126148 h 1871397"/>
              <a:gd name="connsiteX22" fmla="*/ 13050 w 2896332"/>
              <a:gd name="connsiteY22" fmla="*/ 284488 h 1871397"/>
              <a:gd name="connsiteX23" fmla="*/ 1898646 w 2896332"/>
              <a:gd name="connsiteY23" fmla="*/ 46 h 1871397"/>
              <a:gd name="connsiteX0" fmla="*/ 2243048 w 2896332"/>
              <a:gd name="connsiteY0" fmla="*/ 269861 h 1871397"/>
              <a:gd name="connsiteX1" fmla="*/ 2655476 w 2896332"/>
              <a:gd name="connsiteY1" fmla="*/ 584615 h 1871397"/>
              <a:gd name="connsiteX2" fmla="*/ 2828170 w 2896332"/>
              <a:gd name="connsiteY2" fmla="*/ 1010501 h 1871397"/>
              <a:gd name="connsiteX3" fmla="*/ 2883834 w 2896332"/>
              <a:gd name="connsiteY3" fmla="*/ 1308835 h 1871397"/>
              <a:gd name="connsiteX4" fmla="*/ 2799743 w 2896332"/>
              <a:gd name="connsiteY4" fmla="*/ 1672098 h 1871397"/>
              <a:gd name="connsiteX5" fmla="*/ 2521033 w 2896332"/>
              <a:gd name="connsiteY5" fmla="*/ 1160421 h 1871397"/>
              <a:gd name="connsiteX6" fmla="*/ 2243048 w 2896332"/>
              <a:gd name="connsiteY6" fmla="*/ 269861 h 1871397"/>
              <a:gd name="connsiteX7" fmla="*/ 1898646 w 2896332"/>
              <a:gd name="connsiteY7" fmla="*/ 46 h 1871397"/>
              <a:gd name="connsiteX8" fmla="*/ 1941303 w 2896332"/>
              <a:gd name="connsiteY8" fmla="*/ 293585 h 1871397"/>
              <a:gd name="connsiteX9" fmla="*/ 1974640 w 2896332"/>
              <a:gd name="connsiteY9" fmla="*/ 533402 h 1871397"/>
              <a:gd name="connsiteX10" fmla="*/ 1973469 w 2896332"/>
              <a:gd name="connsiteY10" fmla="*/ 784519 h 1871397"/>
              <a:gd name="connsiteX11" fmla="*/ 1866010 w 2896332"/>
              <a:gd name="connsiteY11" fmla="*/ 878218 h 1871397"/>
              <a:gd name="connsiteX12" fmla="*/ 2733769 w 2896332"/>
              <a:gd name="connsiteY12" fmla="*/ 1387129 h 1871397"/>
              <a:gd name="connsiteX13" fmla="*/ 2694623 w 2896332"/>
              <a:gd name="connsiteY13" fmla="*/ 1639703 h 1871397"/>
              <a:gd name="connsiteX14" fmla="*/ 2385869 w 2896332"/>
              <a:gd name="connsiteY14" fmla="*/ 1585623 h 1871397"/>
              <a:gd name="connsiteX15" fmla="*/ 2074819 w 2896332"/>
              <a:gd name="connsiteY15" fmla="*/ 1565782 h 1871397"/>
              <a:gd name="connsiteX16" fmla="*/ 1739085 w 2896332"/>
              <a:gd name="connsiteY16" fmla="*/ 1871397 h 1871397"/>
              <a:gd name="connsiteX17" fmla="*/ 1648664 w 2896332"/>
              <a:gd name="connsiteY17" fmla="*/ 1582137 h 1871397"/>
              <a:gd name="connsiteX18" fmla="*/ 1376671 w 2896332"/>
              <a:gd name="connsiteY18" fmla="*/ 1700306 h 1871397"/>
              <a:gd name="connsiteX19" fmla="*/ 1415819 w 2896332"/>
              <a:gd name="connsiteY19" fmla="*/ 1334933 h 1871397"/>
              <a:gd name="connsiteX20" fmla="*/ 665501 w 2896332"/>
              <a:gd name="connsiteY20" fmla="*/ 1276212 h 1871397"/>
              <a:gd name="connsiteX21" fmla="*/ 0 w 2896332"/>
              <a:gd name="connsiteY21" fmla="*/ 1126148 h 1871397"/>
              <a:gd name="connsiteX22" fmla="*/ 13050 w 2896332"/>
              <a:gd name="connsiteY22" fmla="*/ 284488 h 1871397"/>
              <a:gd name="connsiteX23" fmla="*/ 1898646 w 2896332"/>
              <a:gd name="connsiteY23" fmla="*/ 46 h 1871397"/>
              <a:gd name="connsiteX0" fmla="*/ 2243048 w 2896332"/>
              <a:gd name="connsiteY0" fmla="*/ 269861 h 1871397"/>
              <a:gd name="connsiteX1" fmla="*/ 2655476 w 2896332"/>
              <a:gd name="connsiteY1" fmla="*/ 584615 h 1871397"/>
              <a:gd name="connsiteX2" fmla="*/ 2828170 w 2896332"/>
              <a:gd name="connsiteY2" fmla="*/ 1010501 h 1871397"/>
              <a:gd name="connsiteX3" fmla="*/ 2883834 w 2896332"/>
              <a:gd name="connsiteY3" fmla="*/ 1308835 h 1871397"/>
              <a:gd name="connsiteX4" fmla="*/ 2799743 w 2896332"/>
              <a:gd name="connsiteY4" fmla="*/ 1672098 h 1871397"/>
              <a:gd name="connsiteX5" fmla="*/ 2521033 w 2896332"/>
              <a:gd name="connsiteY5" fmla="*/ 1160421 h 1871397"/>
              <a:gd name="connsiteX6" fmla="*/ 2243048 w 2896332"/>
              <a:gd name="connsiteY6" fmla="*/ 269861 h 1871397"/>
              <a:gd name="connsiteX7" fmla="*/ 1898646 w 2896332"/>
              <a:gd name="connsiteY7" fmla="*/ 46 h 1871397"/>
              <a:gd name="connsiteX8" fmla="*/ 1941303 w 2896332"/>
              <a:gd name="connsiteY8" fmla="*/ 293585 h 1871397"/>
              <a:gd name="connsiteX9" fmla="*/ 1974640 w 2896332"/>
              <a:gd name="connsiteY9" fmla="*/ 533402 h 1871397"/>
              <a:gd name="connsiteX10" fmla="*/ 1973469 w 2896332"/>
              <a:gd name="connsiteY10" fmla="*/ 784519 h 1871397"/>
              <a:gd name="connsiteX11" fmla="*/ 1866010 w 2896332"/>
              <a:gd name="connsiteY11" fmla="*/ 878218 h 1871397"/>
              <a:gd name="connsiteX12" fmla="*/ 2733769 w 2896332"/>
              <a:gd name="connsiteY12" fmla="*/ 1387129 h 1871397"/>
              <a:gd name="connsiteX13" fmla="*/ 2694623 w 2896332"/>
              <a:gd name="connsiteY13" fmla="*/ 1639703 h 1871397"/>
              <a:gd name="connsiteX14" fmla="*/ 2385869 w 2896332"/>
              <a:gd name="connsiteY14" fmla="*/ 1585623 h 1871397"/>
              <a:gd name="connsiteX15" fmla="*/ 2074819 w 2896332"/>
              <a:gd name="connsiteY15" fmla="*/ 1565782 h 1871397"/>
              <a:gd name="connsiteX16" fmla="*/ 1739085 w 2896332"/>
              <a:gd name="connsiteY16" fmla="*/ 1871397 h 1871397"/>
              <a:gd name="connsiteX17" fmla="*/ 1648664 w 2896332"/>
              <a:gd name="connsiteY17" fmla="*/ 1582137 h 1871397"/>
              <a:gd name="connsiteX18" fmla="*/ 1376671 w 2896332"/>
              <a:gd name="connsiteY18" fmla="*/ 1700306 h 1871397"/>
              <a:gd name="connsiteX19" fmla="*/ 1415819 w 2896332"/>
              <a:gd name="connsiteY19" fmla="*/ 1334933 h 1871397"/>
              <a:gd name="connsiteX20" fmla="*/ 665501 w 2896332"/>
              <a:gd name="connsiteY20" fmla="*/ 1276212 h 1871397"/>
              <a:gd name="connsiteX21" fmla="*/ 0 w 2896332"/>
              <a:gd name="connsiteY21" fmla="*/ 1126148 h 1871397"/>
              <a:gd name="connsiteX22" fmla="*/ 13050 w 2896332"/>
              <a:gd name="connsiteY22" fmla="*/ 284488 h 1871397"/>
              <a:gd name="connsiteX23" fmla="*/ 1898646 w 2896332"/>
              <a:gd name="connsiteY23" fmla="*/ 46 h 1871397"/>
              <a:gd name="connsiteX0" fmla="*/ 2243048 w 2896332"/>
              <a:gd name="connsiteY0" fmla="*/ 269861 h 1871397"/>
              <a:gd name="connsiteX1" fmla="*/ 2655476 w 2896332"/>
              <a:gd name="connsiteY1" fmla="*/ 584615 h 1871397"/>
              <a:gd name="connsiteX2" fmla="*/ 2828170 w 2896332"/>
              <a:gd name="connsiteY2" fmla="*/ 1010501 h 1871397"/>
              <a:gd name="connsiteX3" fmla="*/ 2883834 w 2896332"/>
              <a:gd name="connsiteY3" fmla="*/ 1308835 h 1871397"/>
              <a:gd name="connsiteX4" fmla="*/ 2799743 w 2896332"/>
              <a:gd name="connsiteY4" fmla="*/ 1672098 h 1871397"/>
              <a:gd name="connsiteX5" fmla="*/ 2587909 w 2896332"/>
              <a:gd name="connsiteY5" fmla="*/ 1152990 h 1871397"/>
              <a:gd name="connsiteX6" fmla="*/ 2243048 w 2896332"/>
              <a:gd name="connsiteY6" fmla="*/ 269861 h 1871397"/>
              <a:gd name="connsiteX7" fmla="*/ 1898646 w 2896332"/>
              <a:gd name="connsiteY7" fmla="*/ 46 h 1871397"/>
              <a:gd name="connsiteX8" fmla="*/ 1941303 w 2896332"/>
              <a:gd name="connsiteY8" fmla="*/ 293585 h 1871397"/>
              <a:gd name="connsiteX9" fmla="*/ 1974640 w 2896332"/>
              <a:gd name="connsiteY9" fmla="*/ 533402 h 1871397"/>
              <a:gd name="connsiteX10" fmla="*/ 1973469 w 2896332"/>
              <a:gd name="connsiteY10" fmla="*/ 784519 h 1871397"/>
              <a:gd name="connsiteX11" fmla="*/ 1866010 w 2896332"/>
              <a:gd name="connsiteY11" fmla="*/ 878218 h 1871397"/>
              <a:gd name="connsiteX12" fmla="*/ 2733769 w 2896332"/>
              <a:gd name="connsiteY12" fmla="*/ 1387129 h 1871397"/>
              <a:gd name="connsiteX13" fmla="*/ 2694623 w 2896332"/>
              <a:gd name="connsiteY13" fmla="*/ 1639703 h 1871397"/>
              <a:gd name="connsiteX14" fmla="*/ 2385869 w 2896332"/>
              <a:gd name="connsiteY14" fmla="*/ 1585623 h 1871397"/>
              <a:gd name="connsiteX15" fmla="*/ 2074819 w 2896332"/>
              <a:gd name="connsiteY15" fmla="*/ 1565782 h 1871397"/>
              <a:gd name="connsiteX16" fmla="*/ 1739085 w 2896332"/>
              <a:gd name="connsiteY16" fmla="*/ 1871397 h 1871397"/>
              <a:gd name="connsiteX17" fmla="*/ 1648664 w 2896332"/>
              <a:gd name="connsiteY17" fmla="*/ 1582137 h 1871397"/>
              <a:gd name="connsiteX18" fmla="*/ 1376671 w 2896332"/>
              <a:gd name="connsiteY18" fmla="*/ 1700306 h 1871397"/>
              <a:gd name="connsiteX19" fmla="*/ 1415819 w 2896332"/>
              <a:gd name="connsiteY19" fmla="*/ 1334933 h 1871397"/>
              <a:gd name="connsiteX20" fmla="*/ 665501 w 2896332"/>
              <a:gd name="connsiteY20" fmla="*/ 1276212 h 1871397"/>
              <a:gd name="connsiteX21" fmla="*/ 0 w 2896332"/>
              <a:gd name="connsiteY21" fmla="*/ 1126148 h 1871397"/>
              <a:gd name="connsiteX22" fmla="*/ 13050 w 2896332"/>
              <a:gd name="connsiteY22" fmla="*/ 284488 h 1871397"/>
              <a:gd name="connsiteX23" fmla="*/ 1898646 w 2896332"/>
              <a:gd name="connsiteY23" fmla="*/ 46 h 1871397"/>
              <a:gd name="connsiteX0" fmla="*/ 2243048 w 2896332"/>
              <a:gd name="connsiteY0" fmla="*/ 269861 h 1871397"/>
              <a:gd name="connsiteX1" fmla="*/ 2655476 w 2896332"/>
              <a:gd name="connsiteY1" fmla="*/ 584615 h 1871397"/>
              <a:gd name="connsiteX2" fmla="*/ 2828170 w 2896332"/>
              <a:gd name="connsiteY2" fmla="*/ 1010501 h 1871397"/>
              <a:gd name="connsiteX3" fmla="*/ 2883834 w 2896332"/>
              <a:gd name="connsiteY3" fmla="*/ 1308835 h 1871397"/>
              <a:gd name="connsiteX4" fmla="*/ 2799743 w 2896332"/>
              <a:gd name="connsiteY4" fmla="*/ 1672098 h 1871397"/>
              <a:gd name="connsiteX5" fmla="*/ 2639923 w 2896332"/>
              <a:gd name="connsiteY5" fmla="*/ 1156706 h 1871397"/>
              <a:gd name="connsiteX6" fmla="*/ 2243048 w 2896332"/>
              <a:gd name="connsiteY6" fmla="*/ 269861 h 1871397"/>
              <a:gd name="connsiteX7" fmla="*/ 1898646 w 2896332"/>
              <a:gd name="connsiteY7" fmla="*/ 46 h 1871397"/>
              <a:gd name="connsiteX8" fmla="*/ 1941303 w 2896332"/>
              <a:gd name="connsiteY8" fmla="*/ 293585 h 1871397"/>
              <a:gd name="connsiteX9" fmla="*/ 1974640 w 2896332"/>
              <a:gd name="connsiteY9" fmla="*/ 533402 h 1871397"/>
              <a:gd name="connsiteX10" fmla="*/ 1973469 w 2896332"/>
              <a:gd name="connsiteY10" fmla="*/ 784519 h 1871397"/>
              <a:gd name="connsiteX11" fmla="*/ 1866010 w 2896332"/>
              <a:gd name="connsiteY11" fmla="*/ 878218 h 1871397"/>
              <a:gd name="connsiteX12" fmla="*/ 2733769 w 2896332"/>
              <a:gd name="connsiteY12" fmla="*/ 1387129 h 1871397"/>
              <a:gd name="connsiteX13" fmla="*/ 2694623 w 2896332"/>
              <a:gd name="connsiteY13" fmla="*/ 1639703 h 1871397"/>
              <a:gd name="connsiteX14" fmla="*/ 2385869 w 2896332"/>
              <a:gd name="connsiteY14" fmla="*/ 1585623 h 1871397"/>
              <a:gd name="connsiteX15" fmla="*/ 2074819 w 2896332"/>
              <a:gd name="connsiteY15" fmla="*/ 1565782 h 1871397"/>
              <a:gd name="connsiteX16" fmla="*/ 1739085 w 2896332"/>
              <a:gd name="connsiteY16" fmla="*/ 1871397 h 1871397"/>
              <a:gd name="connsiteX17" fmla="*/ 1648664 w 2896332"/>
              <a:gd name="connsiteY17" fmla="*/ 1582137 h 1871397"/>
              <a:gd name="connsiteX18" fmla="*/ 1376671 w 2896332"/>
              <a:gd name="connsiteY18" fmla="*/ 1700306 h 1871397"/>
              <a:gd name="connsiteX19" fmla="*/ 1415819 w 2896332"/>
              <a:gd name="connsiteY19" fmla="*/ 1334933 h 1871397"/>
              <a:gd name="connsiteX20" fmla="*/ 665501 w 2896332"/>
              <a:gd name="connsiteY20" fmla="*/ 1276212 h 1871397"/>
              <a:gd name="connsiteX21" fmla="*/ 0 w 2896332"/>
              <a:gd name="connsiteY21" fmla="*/ 1126148 h 1871397"/>
              <a:gd name="connsiteX22" fmla="*/ 13050 w 2896332"/>
              <a:gd name="connsiteY22" fmla="*/ 284488 h 1871397"/>
              <a:gd name="connsiteX23" fmla="*/ 1898646 w 2896332"/>
              <a:gd name="connsiteY23" fmla="*/ 46 h 1871397"/>
              <a:gd name="connsiteX0" fmla="*/ 2243048 w 2896332"/>
              <a:gd name="connsiteY0" fmla="*/ 269861 h 1871397"/>
              <a:gd name="connsiteX1" fmla="*/ 2655476 w 2896332"/>
              <a:gd name="connsiteY1" fmla="*/ 584615 h 1871397"/>
              <a:gd name="connsiteX2" fmla="*/ 2828170 w 2896332"/>
              <a:gd name="connsiteY2" fmla="*/ 1010501 h 1871397"/>
              <a:gd name="connsiteX3" fmla="*/ 2883834 w 2896332"/>
              <a:gd name="connsiteY3" fmla="*/ 1308835 h 1871397"/>
              <a:gd name="connsiteX4" fmla="*/ 2799743 w 2896332"/>
              <a:gd name="connsiteY4" fmla="*/ 1672098 h 1871397"/>
              <a:gd name="connsiteX5" fmla="*/ 2639923 w 2896332"/>
              <a:gd name="connsiteY5" fmla="*/ 1156706 h 1871397"/>
              <a:gd name="connsiteX6" fmla="*/ 2243048 w 2896332"/>
              <a:gd name="connsiteY6" fmla="*/ 269861 h 1871397"/>
              <a:gd name="connsiteX7" fmla="*/ 1898646 w 2896332"/>
              <a:gd name="connsiteY7" fmla="*/ 46 h 1871397"/>
              <a:gd name="connsiteX8" fmla="*/ 1941303 w 2896332"/>
              <a:gd name="connsiteY8" fmla="*/ 293585 h 1871397"/>
              <a:gd name="connsiteX9" fmla="*/ 1974640 w 2896332"/>
              <a:gd name="connsiteY9" fmla="*/ 533402 h 1871397"/>
              <a:gd name="connsiteX10" fmla="*/ 1973469 w 2896332"/>
              <a:gd name="connsiteY10" fmla="*/ 784519 h 1871397"/>
              <a:gd name="connsiteX11" fmla="*/ 1866010 w 2896332"/>
              <a:gd name="connsiteY11" fmla="*/ 878218 h 1871397"/>
              <a:gd name="connsiteX12" fmla="*/ 2733769 w 2896332"/>
              <a:gd name="connsiteY12" fmla="*/ 1387129 h 1871397"/>
              <a:gd name="connsiteX13" fmla="*/ 2694623 w 2896332"/>
              <a:gd name="connsiteY13" fmla="*/ 1639703 h 1871397"/>
              <a:gd name="connsiteX14" fmla="*/ 2385869 w 2896332"/>
              <a:gd name="connsiteY14" fmla="*/ 1585623 h 1871397"/>
              <a:gd name="connsiteX15" fmla="*/ 2074819 w 2896332"/>
              <a:gd name="connsiteY15" fmla="*/ 1565782 h 1871397"/>
              <a:gd name="connsiteX16" fmla="*/ 1739085 w 2896332"/>
              <a:gd name="connsiteY16" fmla="*/ 1871397 h 1871397"/>
              <a:gd name="connsiteX17" fmla="*/ 1648664 w 2896332"/>
              <a:gd name="connsiteY17" fmla="*/ 1582137 h 1871397"/>
              <a:gd name="connsiteX18" fmla="*/ 1376671 w 2896332"/>
              <a:gd name="connsiteY18" fmla="*/ 1700306 h 1871397"/>
              <a:gd name="connsiteX19" fmla="*/ 1415819 w 2896332"/>
              <a:gd name="connsiteY19" fmla="*/ 1334933 h 1871397"/>
              <a:gd name="connsiteX20" fmla="*/ 665501 w 2896332"/>
              <a:gd name="connsiteY20" fmla="*/ 1276212 h 1871397"/>
              <a:gd name="connsiteX21" fmla="*/ 0 w 2896332"/>
              <a:gd name="connsiteY21" fmla="*/ 1126148 h 1871397"/>
              <a:gd name="connsiteX22" fmla="*/ 13050 w 2896332"/>
              <a:gd name="connsiteY22" fmla="*/ 284488 h 1871397"/>
              <a:gd name="connsiteX23" fmla="*/ 1898646 w 2896332"/>
              <a:gd name="connsiteY23" fmla="*/ 46 h 1871397"/>
              <a:gd name="connsiteX0" fmla="*/ 2243048 w 2896332"/>
              <a:gd name="connsiteY0" fmla="*/ 269861 h 1871397"/>
              <a:gd name="connsiteX1" fmla="*/ 2655476 w 2896332"/>
              <a:gd name="connsiteY1" fmla="*/ 584615 h 1871397"/>
              <a:gd name="connsiteX2" fmla="*/ 2828170 w 2896332"/>
              <a:gd name="connsiteY2" fmla="*/ 1010501 h 1871397"/>
              <a:gd name="connsiteX3" fmla="*/ 2883834 w 2896332"/>
              <a:gd name="connsiteY3" fmla="*/ 1308835 h 1871397"/>
              <a:gd name="connsiteX4" fmla="*/ 2799743 w 2896332"/>
              <a:gd name="connsiteY4" fmla="*/ 1672098 h 1871397"/>
              <a:gd name="connsiteX5" fmla="*/ 2639923 w 2896332"/>
              <a:gd name="connsiteY5" fmla="*/ 1156706 h 1871397"/>
              <a:gd name="connsiteX6" fmla="*/ 2243048 w 2896332"/>
              <a:gd name="connsiteY6" fmla="*/ 269861 h 1871397"/>
              <a:gd name="connsiteX7" fmla="*/ 1898646 w 2896332"/>
              <a:gd name="connsiteY7" fmla="*/ 46 h 1871397"/>
              <a:gd name="connsiteX8" fmla="*/ 1941303 w 2896332"/>
              <a:gd name="connsiteY8" fmla="*/ 293585 h 1871397"/>
              <a:gd name="connsiteX9" fmla="*/ 1974640 w 2896332"/>
              <a:gd name="connsiteY9" fmla="*/ 533402 h 1871397"/>
              <a:gd name="connsiteX10" fmla="*/ 1973469 w 2896332"/>
              <a:gd name="connsiteY10" fmla="*/ 784519 h 1871397"/>
              <a:gd name="connsiteX11" fmla="*/ 1866010 w 2896332"/>
              <a:gd name="connsiteY11" fmla="*/ 878218 h 1871397"/>
              <a:gd name="connsiteX12" fmla="*/ 2733769 w 2896332"/>
              <a:gd name="connsiteY12" fmla="*/ 1387129 h 1871397"/>
              <a:gd name="connsiteX13" fmla="*/ 2694623 w 2896332"/>
              <a:gd name="connsiteY13" fmla="*/ 1639703 h 1871397"/>
              <a:gd name="connsiteX14" fmla="*/ 2385869 w 2896332"/>
              <a:gd name="connsiteY14" fmla="*/ 1585623 h 1871397"/>
              <a:gd name="connsiteX15" fmla="*/ 2074819 w 2896332"/>
              <a:gd name="connsiteY15" fmla="*/ 1565782 h 1871397"/>
              <a:gd name="connsiteX16" fmla="*/ 1739085 w 2896332"/>
              <a:gd name="connsiteY16" fmla="*/ 1871397 h 1871397"/>
              <a:gd name="connsiteX17" fmla="*/ 1648664 w 2896332"/>
              <a:gd name="connsiteY17" fmla="*/ 1582137 h 1871397"/>
              <a:gd name="connsiteX18" fmla="*/ 1376671 w 2896332"/>
              <a:gd name="connsiteY18" fmla="*/ 1700306 h 1871397"/>
              <a:gd name="connsiteX19" fmla="*/ 1415819 w 2896332"/>
              <a:gd name="connsiteY19" fmla="*/ 1334933 h 1871397"/>
              <a:gd name="connsiteX20" fmla="*/ 665501 w 2896332"/>
              <a:gd name="connsiteY20" fmla="*/ 1276212 h 1871397"/>
              <a:gd name="connsiteX21" fmla="*/ 0 w 2896332"/>
              <a:gd name="connsiteY21" fmla="*/ 1126148 h 1871397"/>
              <a:gd name="connsiteX22" fmla="*/ 13050 w 2896332"/>
              <a:gd name="connsiteY22" fmla="*/ 284488 h 1871397"/>
              <a:gd name="connsiteX23" fmla="*/ 1898646 w 2896332"/>
              <a:gd name="connsiteY23" fmla="*/ 46 h 1871397"/>
              <a:gd name="connsiteX0" fmla="*/ 2228186 w 2896332"/>
              <a:gd name="connsiteY0" fmla="*/ 269861 h 1871397"/>
              <a:gd name="connsiteX1" fmla="*/ 2655476 w 2896332"/>
              <a:gd name="connsiteY1" fmla="*/ 584615 h 1871397"/>
              <a:gd name="connsiteX2" fmla="*/ 2828170 w 2896332"/>
              <a:gd name="connsiteY2" fmla="*/ 1010501 h 1871397"/>
              <a:gd name="connsiteX3" fmla="*/ 2883834 w 2896332"/>
              <a:gd name="connsiteY3" fmla="*/ 1308835 h 1871397"/>
              <a:gd name="connsiteX4" fmla="*/ 2799743 w 2896332"/>
              <a:gd name="connsiteY4" fmla="*/ 1672098 h 1871397"/>
              <a:gd name="connsiteX5" fmla="*/ 2639923 w 2896332"/>
              <a:gd name="connsiteY5" fmla="*/ 1156706 h 1871397"/>
              <a:gd name="connsiteX6" fmla="*/ 2228186 w 2896332"/>
              <a:gd name="connsiteY6" fmla="*/ 269861 h 1871397"/>
              <a:gd name="connsiteX7" fmla="*/ 1898646 w 2896332"/>
              <a:gd name="connsiteY7" fmla="*/ 46 h 1871397"/>
              <a:gd name="connsiteX8" fmla="*/ 1941303 w 2896332"/>
              <a:gd name="connsiteY8" fmla="*/ 293585 h 1871397"/>
              <a:gd name="connsiteX9" fmla="*/ 1974640 w 2896332"/>
              <a:gd name="connsiteY9" fmla="*/ 533402 h 1871397"/>
              <a:gd name="connsiteX10" fmla="*/ 1973469 w 2896332"/>
              <a:gd name="connsiteY10" fmla="*/ 784519 h 1871397"/>
              <a:gd name="connsiteX11" fmla="*/ 1866010 w 2896332"/>
              <a:gd name="connsiteY11" fmla="*/ 878218 h 1871397"/>
              <a:gd name="connsiteX12" fmla="*/ 2733769 w 2896332"/>
              <a:gd name="connsiteY12" fmla="*/ 1387129 h 1871397"/>
              <a:gd name="connsiteX13" fmla="*/ 2694623 w 2896332"/>
              <a:gd name="connsiteY13" fmla="*/ 1639703 h 1871397"/>
              <a:gd name="connsiteX14" fmla="*/ 2385869 w 2896332"/>
              <a:gd name="connsiteY14" fmla="*/ 1585623 h 1871397"/>
              <a:gd name="connsiteX15" fmla="*/ 2074819 w 2896332"/>
              <a:gd name="connsiteY15" fmla="*/ 1565782 h 1871397"/>
              <a:gd name="connsiteX16" fmla="*/ 1739085 w 2896332"/>
              <a:gd name="connsiteY16" fmla="*/ 1871397 h 1871397"/>
              <a:gd name="connsiteX17" fmla="*/ 1648664 w 2896332"/>
              <a:gd name="connsiteY17" fmla="*/ 1582137 h 1871397"/>
              <a:gd name="connsiteX18" fmla="*/ 1376671 w 2896332"/>
              <a:gd name="connsiteY18" fmla="*/ 1700306 h 1871397"/>
              <a:gd name="connsiteX19" fmla="*/ 1415819 w 2896332"/>
              <a:gd name="connsiteY19" fmla="*/ 1334933 h 1871397"/>
              <a:gd name="connsiteX20" fmla="*/ 665501 w 2896332"/>
              <a:gd name="connsiteY20" fmla="*/ 1276212 h 1871397"/>
              <a:gd name="connsiteX21" fmla="*/ 0 w 2896332"/>
              <a:gd name="connsiteY21" fmla="*/ 1126148 h 1871397"/>
              <a:gd name="connsiteX22" fmla="*/ 13050 w 2896332"/>
              <a:gd name="connsiteY22" fmla="*/ 284488 h 1871397"/>
              <a:gd name="connsiteX23" fmla="*/ 1898646 w 2896332"/>
              <a:gd name="connsiteY23" fmla="*/ 46 h 1871397"/>
              <a:gd name="connsiteX0" fmla="*/ 2228186 w 2896332"/>
              <a:gd name="connsiteY0" fmla="*/ 269861 h 1871397"/>
              <a:gd name="connsiteX1" fmla="*/ 2655476 w 2896332"/>
              <a:gd name="connsiteY1" fmla="*/ 584615 h 1871397"/>
              <a:gd name="connsiteX2" fmla="*/ 2828170 w 2896332"/>
              <a:gd name="connsiteY2" fmla="*/ 1010501 h 1871397"/>
              <a:gd name="connsiteX3" fmla="*/ 2883834 w 2896332"/>
              <a:gd name="connsiteY3" fmla="*/ 1308835 h 1871397"/>
              <a:gd name="connsiteX4" fmla="*/ 2799743 w 2896332"/>
              <a:gd name="connsiteY4" fmla="*/ 1672098 h 1871397"/>
              <a:gd name="connsiteX5" fmla="*/ 2639923 w 2896332"/>
              <a:gd name="connsiteY5" fmla="*/ 1156706 h 1871397"/>
              <a:gd name="connsiteX6" fmla="*/ 2228186 w 2896332"/>
              <a:gd name="connsiteY6" fmla="*/ 269861 h 1871397"/>
              <a:gd name="connsiteX7" fmla="*/ 1898646 w 2896332"/>
              <a:gd name="connsiteY7" fmla="*/ 46 h 1871397"/>
              <a:gd name="connsiteX8" fmla="*/ 1941303 w 2896332"/>
              <a:gd name="connsiteY8" fmla="*/ 293585 h 1871397"/>
              <a:gd name="connsiteX9" fmla="*/ 1974640 w 2896332"/>
              <a:gd name="connsiteY9" fmla="*/ 533402 h 1871397"/>
              <a:gd name="connsiteX10" fmla="*/ 1973469 w 2896332"/>
              <a:gd name="connsiteY10" fmla="*/ 784519 h 1871397"/>
              <a:gd name="connsiteX11" fmla="*/ 1866010 w 2896332"/>
              <a:gd name="connsiteY11" fmla="*/ 878218 h 1871397"/>
              <a:gd name="connsiteX12" fmla="*/ 2733769 w 2896332"/>
              <a:gd name="connsiteY12" fmla="*/ 1387129 h 1871397"/>
              <a:gd name="connsiteX13" fmla="*/ 2694623 w 2896332"/>
              <a:gd name="connsiteY13" fmla="*/ 1639703 h 1871397"/>
              <a:gd name="connsiteX14" fmla="*/ 2385869 w 2896332"/>
              <a:gd name="connsiteY14" fmla="*/ 1585623 h 1871397"/>
              <a:gd name="connsiteX15" fmla="*/ 2074819 w 2896332"/>
              <a:gd name="connsiteY15" fmla="*/ 1565782 h 1871397"/>
              <a:gd name="connsiteX16" fmla="*/ 1739085 w 2896332"/>
              <a:gd name="connsiteY16" fmla="*/ 1871397 h 1871397"/>
              <a:gd name="connsiteX17" fmla="*/ 1648664 w 2896332"/>
              <a:gd name="connsiteY17" fmla="*/ 1582137 h 1871397"/>
              <a:gd name="connsiteX18" fmla="*/ 1376671 w 2896332"/>
              <a:gd name="connsiteY18" fmla="*/ 1700306 h 1871397"/>
              <a:gd name="connsiteX19" fmla="*/ 1415819 w 2896332"/>
              <a:gd name="connsiteY19" fmla="*/ 1334933 h 1871397"/>
              <a:gd name="connsiteX20" fmla="*/ 665501 w 2896332"/>
              <a:gd name="connsiteY20" fmla="*/ 1276212 h 1871397"/>
              <a:gd name="connsiteX21" fmla="*/ 0 w 2896332"/>
              <a:gd name="connsiteY21" fmla="*/ 1126148 h 1871397"/>
              <a:gd name="connsiteX22" fmla="*/ 13050 w 2896332"/>
              <a:gd name="connsiteY22" fmla="*/ 284488 h 1871397"/>
              <a:gd name="connsiteX23" fmla="*/ 1898646 w 2896332"/>
              <a:gd name="connsiteY23" fmla="*/ 46 h 1871397"/>
              <a:gd name="connsiteX0" fmla="*/ 2228186 w 2896332"/>
              <a:gd name="connsiteY0" fmla="*/ 269861 h 1871397"/>
              <a:gd name="connsiteX1" fmla="*/ 2655476 w 2896332"/>
              <a:gd name="connsiteY1" fmla="*/ 584615 h 1871397"/>
              <a:gd name="connsiteX2" fmla="*/ 2828170 w 2896332"/>
              <a:gd name="connsiteY2" fmla="*/ 1010501 h 1871397"/>
              <a:gd name="connsiteX3" fmla="*/ 2883834 w 2896332"/>
              <a:gd name="connsiteY3" fmla="*/ 1308835 h 1871397"/>
              <a:gd name="connsiteX4" fmla="*/ 2799743 w 2896332"/>
              <a:gd name="connsiteY4" fmla="*/ 1672098 h 1871397"/>
              <a:gd name="connsiteX5" fmla="*/ 2651069 w 2896332"/>
              <a:gd name="connsiteY5" fmla="*/ 1156706 h 1871397"/>
              <a:gd name="connsiteX6" fmla="*/ 2228186 w 2896332"/>
              <a:gd name="connsiteY6" fmla="*/ 269861 h 1871397"/>
              <a:gd name="connsiteX7" fmla="*/ 1898646 w 2896332"/>
              <a:gd name="connsiteY7" fmla="*/ 46 h 1871397"/>
              <a:gd name="connsiteX8" fmla="*/ 1941303 w 2896332"/>
              <a:gd name="connsiteY8" fmla="*/ 293585 h 1871397"/>
              <a:gd name="connsiteX9" fmla="*/ 1974640 w 2896332"/>
              <a:gd name="connsiteY9" fmla="*/ 533402 h 1871397"/>
              <a:gd name="connsiteX10" fmla="*/ 1973469 w 2896332"/>
              <a:gd name="connsiteY10" fmla="*/ 784519 h 1871397"/>
              <a:gd name="connsiteX11" fmla="*/ 1866010 w 2896332"/>
              <a:gd name="connsiteY11" fmla="*/ 878218 h 1871397"/>
              <a:gd name="connsiteX12" fmla="*/ 2733769 w 2896332"/>
              <a:gd name="connsiteY12" fmla="*/ 1387129 h 1871397"/>
              <a:gd name="connsiteX13" fmla="*/ 2694623 w 2896332"/>
              <a:gd name="connsiteY13" fmla="*/ 1639703 h 1871397"/>
              <a:gd name="connsiteX14" fmla="*/ 2385869 w 2896332"/>
              <a:gd name="connsiteY14" fmla="*/ 1585623 h 1871397"/>
              <a:gd name="connsiteX15" fmla="*/ 2074819 w 2896332"/>
              <a:gd name="connsiteY15" fmla="*/ 1565782 h 1871397"/>
              <a:gd name="connsiteX16" fmla="*/ 1739085 w 2896332"/>
              <a:gd name="connsiteY16" fmla="*/ 1871397 h 1871397"/>
              <a:gd name="connsiteX17" fmla="*/ 1648664 w 2896332"/>
              <a:gd name="connsiteY17" fmla="*/ 1582137 h 1871397"/>
              <a:gd name="connsiteX18" fmla="*/ 1376671 w 2896332"/>
              <a:gd name="connsiteY18" fmla="*/ 1700306 h 1871397"/>
              <a:gd name="connsiteX19" fmla="*/ 1415819 w 2896332"/>
              <a:gd name="connsiteY19" fmla="*/ 1334933 h 1871397"/>
              <a:gd name="connsiteX20" fmla="*/ 665501 w 2896332"/>
              <a:gd name="connsiteY20" fmla="*/ 1276212 h 1871397"/>
              <a:gd name="connsiteX21" fmla="*/ 0 w 2896332"/>
              <a:gd name="connsiteY21" fmla="*/ 1126148 h 1871397"/>
              <a:gd name="connsiteX22" fmla="*/ 13050 w 2896332"/>
              <a:gd name="connsiteY22" fmla="*/ 284488 h 1871397"/>
              <a:gd name="connsiteX23" fmla="*/ 1898646 w 2896332"/>
              <a:gd name="connsiteY23" fmla="*/ 46 h 1871397"/>
              <a:gd name="connsiteX0" fmla="*/ 2228186 w 2896332"/>
              <a:gd name="connsiteY0" fmla="*/ 269861 h 1871397"/>
              <a:gd name="connsiteX1" fmla="*/ 2655476 w 2896332"/>
              <a:gd name="connsiteY1" fmla="*/ 584615 h 1871397"/>
              <a:gd name="connsiteX2" fmla="*/ 2828170 w 2896332"/>
              <a:gd name="connsiteY2" fmla="*/ 1010501 h 1871397"/>
              <a:gd name="connsiteX3" fmla="*/ 2883834 w 2896332"/>
              <a:gd name="connsiteY3" fmla="*/ 1308835 h 1871397"/>
              <a:gd name="connsiteX4" fmla="*/ 2799743 w 2896332"/>
              <a:gd name="connsiteY4" fmla="*/ 1672098 h 1871397"/>
              <a:gd name="connsiteX5" fmla="*/ 2651069 w 2896332"/>
              <a:gd name="connsiteY5" fmla="*/ 1156706 h 1871397"/>
              <a:gd name="connsiteX6" fmla="*/ 2228186 w 2896332"/>
              <a:gd name="connsiteY6" fmla="*/ 269861 h 1871397"/>
              <a:gd name="connsiteX7" fmla="*/ 1898646 w 2896332"/>
              <a:gd name="connsiteY7" fmla="*/ 46 h 1871397"/>
              <a:gd name="connsiteX8" fmla="*/ 1941303 w 2896332"/>
              <a:gd name="connsiteY8" fmla="*/ 293585 h 1871397"/>
              <a:gd name="connsiteX9" fmla="*/ 1974640 w 2896332"/>
              <a:gd name="connsiteY9" fmla="*/ 533402 h 1871397"/>
              <a:gd name="connsiteX10" fmla="*/ 1973469 w 2896332"/>
              <a:gd name="connsiteY10" fmla="*/ 784519 h 1871397"/>
              <a:gd name="connsiteX11" fmla="*/ 1866010 w 2896332"/>
              <a:gd name="connsiteY11" fmla="*/ 878218 h 1871397"/>
              <a:gd name="connsiteX12" fmla="*/ 2733769 w 2896332"/>
              <a:gd name="connsiteY12" fmla="*/ 1387129 h 1871397"/>
              <a:gd name="connsiteX13" fmla="*/ 2694623 w 2896332"/>
              <a:gd name="connsiteY13" fmla="*/ 1639703 h 1871397"/>
              <a:gd name="connsiteX14" fmla="*/ 2385869 w 2896332"/>
              <a:gd name="connsiteY14" fmla="*/ 1585623 h 1871397"/>
              <a:gd name="connsiteX15" fmla="*/ 2074819 w 2896332"/>
              <a:gd name="connsiteY15" fmla="*/ 1565782 h 1871397"/>
              <a:gd name="connsiteX16" fmla="*/ 1739085 w 2896332"/>
              <a:gd name="connsiteY16" fmla="*/ 1871397 h 1871397"/>
              <a:gd name="connsiteX17" fmla="*/ 1648664 w 2896332"/>
              <a:gd name="connsiteY17" fmla="*/ 1582137 h 1871397"/>
              <a:gd name="connsiteX18" fmla="*/ 1376671 w 2896332"/>
              <a:gd name="connsiteY18" fmla="*/ 1700306 h 1871397"/>
              <a:gd name="connsiteX19" fmla="*/ 1415819 w 2896332"/>
              <a:gd name="connsiteY19" fmla="*/ 1334933 h 1871397"/>
              <a:gd name="connsiteX20" fmla="*/ 665501 w 2896332"/>
              <a:gd name="connsiteY20" fmla="*/ 1276212 h 1871397"/>
              <a:gd name="connsiteX21" fmla="*/ 0 w 2896332"/>
              <a:gd name="connsiteY21" fmla="*/ 1126148 h 1871397"/>
              <a:gd name="connsiteX22" fmla="*/ 13050 w 2896332"/>
              <a:gd name="connsiteY22" fmla="*/ 284488 h 1871397"/>
              <a:gd name="connsiteX23" fmla="*/ 1898646 w 2896332"/>
              <a:gd name="connsiteY23" fmla="*/ 46 h 1871397"/>
              <a:gd name="connsiteX0" fmla="*/ 2209609 w 2896332"/>
              <a:gd name="connsiteY0" fmla="*/ 251285 h 1871397"/>
              <a:gd name="connsiteX1" fmla="*/ 2655476 w 2896332"/>
              <a:gd name="connsiteY1" fmla="*/ 584615 h 1871397"/>
              <a:gd name="connsiteX2" fmla="*/ 2828170 w 2896332"/>
              <a:gd name="connsiteY2" fmla="*/ 1010501 h 1871397"/>
              <a:gd name="connsiteX3" fmla="*/ 2883834 w 2896332"/>
              <a:gd name="connsiteY3" fmla="*/ 1308835 h 1871397"/>
              <a:gd name="connsiteX4" fmla="*/ 2799743 w 2896332"/>
              <a:gd name="connsiteY4" fmla="*/ 1672098 h 1871397"/>
              <a:gd name="connsiteX5" fmla="*/ 2651069 w 2896332"/>
              <a:gd name="connsiteY5" fmla="*/ 1156706 h 1871397"/>
              <a:gd name="connsiteX6" fmla="*/ 2209609 w 2896332"/>
              <a:gd name="connsiteY6" fmla="*/ 251285 h 1871397"/>
              <a:gd name="connsiteX7" fmla="*/ 1898646 w 2896332"/>
              <a:gd name="connsiteY7" fmla="*/ 46 h 1871397"/>
              <a:gd name="connsiteX8" fmla="*/ 1941303 w 2896332"/>
              <a:gd name="connsiteY8" fmla="*/ 293585 h 1871397"/>
              <a:gd name="connsiteX9" fmla="*/ 1974640 w 2896332"/>
              <a:gd name="connsiteY9" fmla="*/ 533402 h 1871397"/>
              <a:gd name="connsiteX10" fmla="*/ 1973469 w 2896332"/>
              <a:gd name="connsiteY10" fmla="*/ 784519 h 1871397"/>
              <a:gd name="connsiteX11" fmla="*/ 1866010 w 2896332"/>
              <a:gd name="connsiteY11" fmla="*/ 878218 h 1871397"/>
              <a:gd name="connsiteX12" fmla="*/ 2733769 w 2896332"/>
              <a:gd name="connsiteY12" fmla="*/ 1387129 h 1871397"/>
              <a:gd name="connsiteX13" fmla="*/ 2694623 w 2896332"/>
              <a:gd name="connsiteY13" fmla="*/ 1639703 h 1871397"/>
              <a:gd name="connsiteX14" fmla="*/ 2385869 w 2896332"/>
              <a:gd name="connsiteY14" fmla="*/ 1585623 h 1871397"/>
              <a:gd name="connsiteX15" fmla="*/ 2074819 w 2896332"/>
              <a:gd name="connsiteY15" fmla="*/ 1565782 h 1871397"/>
              <a:gd name="connsiteX16" fmla="*/ 1739085 w 2896332"/>
              <a:gd name="connsiteY16" fmla="*/ 1871397 h 1871397"/>
              <a:gd name="connsiteX17" fmla="*/ 1648664 w 2896332"/>
              <a:gd name="connsiteY17" fmla="*/ 1582137 h 1871397"/>
              <a:gd name="connsiteX18" fmla="*/ 1376671 w 2896332"/>
              <a:gd name="connsiteY18" fmla="*/ 1700306 h 1871397"/>
              <a:gd name="connsiteX19" fmla="*/ 1415819 w 2896332"/>
              <a:gd name="connsiteY19" fmla="*/ 1334933 h 1871397"/>
              <a:gd name="connsiteX20" fmla="*/ 665501 w 2896332"/>
              <a:gd name="connsiteY20" fmla="*/ 1276212 h 1871397"/>
              <a:gd name="connsiteX21" fmla="*/ 0 w 2896332"/>
              <a:gd name="connsiteY21" fmla="*/ 1126148 h 1871397"/>
              <a:gd name="connsiteX22" fmla="*/ 13050 w 2896332"/>
              <a:gd name="connsiteY22" fmla="*/ 284488 h 1871397"/>
              <a:gd name="connsiteX23" fmla="*/ 1898646 w 2896332"/>
              <a:gd name="connsiteY23" fmla="*/ 46 h 1871397"/>
              <a:gd name="connsiteX0" fmla="*/ 2209609 w 2894163"/>
              <a:gd name="connsiteY0" fmla="*/ 251285 h 1871397"/>
              <a:gd name="connsiteX1" fmla="*/ 2655476 w 2894163"/>
              <a:gd name="connsiteY1" fmla="*/ 584615 h 1871397"/>
              <a:gd name="connsiteX2" fmla="*/ 2828170 w 2894163"/>
              <a:gd name="connsiteY2" fmla="*/ 1010501 h 1871397"/>
              <a:gd name="connsiteX3" fmla="*/ 2883834 w 2894163"/>
              <a:gd name="connsiteY3" fmla="*/ 1308835 h 1871397"/>
              <a:gd name="connsiteX4" fmla="*/ 2792313 w 2894163"/>
              <a:gd name="connsiteY4" fmla="*/ 1690675 h 1871397"/>
              <a:gd name="connsiteX5" fmla="*/ 2651069 w 2894163"/>
              <a:gd name="connsiteY5" fmla="*/ 1156706 h 1871397"/>
              <a:gd name="connsiteX6" fmla="*/ 2209609 w 2894163"/>
              <a:gd name="connsiteY6" fmla="*/ 251285 h 1871397"/>
              <a:gd name="connsiteX7" fmla="*/ 1898646 w 2894163"/>
              <a:gd name="connsiteY7" fmla="*/ 46 h 1871397"/>
              <a:gd name="connsiteX8" fmla="*/ 1941303 w 2894163"/>
              <a:gd name="connsiteY8" fmla="*/ 293585 h 1871397"/>
              <a:gd name="connsiteX9" fmla="*/ 1974640 w 2894163"/>
              <a:gd name="connsiteY9" fmla="*/ 533402 h 1871397"/>
              <a:gd name="connsiteX10" fmla="*/ 1973469 w 2894163"/>
              <a:gd name="connsiteY10" fmla="*/ 784519 h 1871397"/>
              <a:gd name="connsiteX11" fmla="*/ 1866010 w 2894163"/>
              <a:gd name="connsiteY11" fmla="*/ 878218 h 1871397"/>
              <a:gd name="connsiteX12" fmla="*/ 2733769 w 2894163"/>
              <a:gd name="connsiteY12" fmla="*/ 1387129 h 1871397"/>
              <a:gd name="connsiteX13" fmla="*/ 2694623 w 2894163"/>
              <a:gd name="connsiteY13" fmla="*/ 1639703 h 1871397"/>
              <a:gd name="connsiteX14" fmla="*/ 2385869 w 2894163"/>
              <a:gd name="connsiteY14" fmla="*/ 1585623 h 1871397"/>
              <a:gd name="connsiteX15" fmla="*/ 2074819 w 2894163"/>
              <a:gd name="connsiteY15" fmla="*/ 1565782 h 1871397"/>
              <a:gd name="connsiteX16" fmla="*/ 1739085 w 2894163"/>
              <a:gd name="connsiteY16" fmla="*/ 1871397 h 1871397"/>
              <a:gd name="connsiteX17" fmla="*/ 1648664 w 2894163"/>
              <a:gd name="connsiteY17" fmla="*/ 1582137 h 1871397"/>
              <a:gd name="connsiteX18" fmla="*/ 1376671 w 2894163"/>
              <a:gd name="connsiteY18" fmla="*/ 1700306 h 1871397"/>
              <a:gd name="connsiteX19" fmla="*/ 1415819 w 2894163"/>
              <a:gd name="connsiteY19" fmla="*/ 1334933 h 1871397"/>
              <a:gd name="connsiteX20" fmla="*/ 665501 w 2894163"/>
              <a:gd name="connsiteY20" fmla="*/ 1276212 h 1871397"/>
              <a:gd name="connsiteX21" fmla="*/ 0 w 2894163"/>
              <a:gd name="connsiteY21" fmla="*/ 1126148 h 1871397"/>
              <a:gd name="connsiteX22" fmla="*/ 13050 w 2894163"/>
              <a:gd name="connsiteY22" fmla="*/ 284488 h 1871397"/>
              <a:gd name="connsiteX23" fmla="*/ 1898646 w 2894163"/>
              <a:gd name="connsiteY23" fmla="*/ 46 h 1871397"/>
              <a:gd name="connsiteX0" fmla="*/ 2209609 w 2914477"/>
              <a:gd name="connsiteY0" fmla="*/ 251285 h 1871397"/>
              <a:gd name="connsiteX1" fmla="*/ 2655476 w 2914477"/>
              <a:gd name="connsiteY1" fmla="*/ 584615 h 1871397"/>
              <a:gd name="connsiteX2" fmla="*/ 2828170 w 2914477"/>
              <a:gd name="connsiteY2" fmla="*/ 1010501 h 1871397"/>
              <a:gd name="connsiteX3" fmla="*/ 2883834 w 2914477"/>
              <a:gd name="connsiteY3" fmla="*/ 1308835 h 1871397"/>
              <a:gd name="connsiteX4" fmla="*/ 2840612 w 2914477"/>
              <a:gd name="connsiteY4" fmla="*/ 1564355 h 1871397"/>
              <a:gd name="connsiteX5" fmla="*/ 2651069 w 2914477"/>
              <a:gd name="connsiteY5" fmla="*/ 1156706 h 1871397"/>
              <a:gd name="connsiteX6" fmla="*/ 2209609 w 2914477"/>
              <a:gd name="connsiteY6" fmla="*/ 251285 h 1871397"/>
              <a:gd name="connsiteX7" fmla="*/ 1898646 w 2914477"/>
              <a:gd name="connsiteY7" fmla="*/ 46 h 1871397"/>
              <a:gd name="connsiteX8" fmla="*/ 1941303 w 2914477"/>
              <a:gd name="connsiteY8" fmla="*/ 293585 h 1871397"/>
              <a:gd name="connsiteX9" fmla="*/ 1974640 w 2914477"/>
              <a:gd name="connsiteY9" fmla="*/ 533402 h 1871397"/>
              <a:gd name="connsiteX10" fmla="*/ 1973469 w 2914477"/>
              <a:gd name="connsiteY10" fmla="*/ 784519 h 1871397"/>
              <a:gd name="connsiteX11" fmla="*/ 1866010 w 2914477"/>
              <a:gd name="connsiteY11" fmla="*/ 878218 h 1871397"/>
              <a:gd name="connsiteX12" fmla="*/ 2733769 w 2914477"/>
              <a:gd name="connsiteY12" fmla="*/ 1387129 h 1871397"/>
              <a:gd name="connsiteX13" fmla="*/ 2694623 w 2914477"/>
              <a:gd name="connsiteY13" fmla="*/ 1639703 h 1871397"/>
              <a:gd name="connsiteX14" fmla="*/ 2385869 w 2914477"/>
              <a:gd name="connsiteY14" fmla="*/ 1585623 h 1871397"/>
              <a:gd name="connsiteX15" fmla="*/ 2074819 w 2914477"/>
              <a:gd name="connsiteY15" fmla="*/ 1565782 h 1871397"/>
              <a:gd name="connsiteX16" fmla="*/ 1739085 w 2914477"/>
              <a:gd name="connsiteY16" fmla="*/ 1871397 h 1871397"/>
              <a:gd name="connsiteX17" fmla="*/ 1648664 w 2914477"/>
              <a:gd name="connsiteY17" fmla="*/ 1582137 h 1871397"/>
              <a:gd name="connsiteX18" fmla="*/ 1376671 w 2914477"/>
              <a:gd name="connsiteY18" fmla="*/ 1700306 h 1871397"/>
              <a:gd name="connsiteX19" fmla="*/ 1415819 w 2914477"/>
              <a:gd name="connsiteY19" fmla="*/ 1334933 h 1871397"/>
              <a:gd name="connsiteX20" fmla="*/ 665501 w 2914477"/>
              <a:gd name="connsiteY20" fmla="*/ 1276212 h 1871397"/>
              <a:gd name="connsiteX21" fmla="*/ 0 w 2914477"/>
              <a:gd name="connsiteY21" fmla="*/ 1126148 h 1871397"/>
              <a:gd name="connsiteX22" fmla="*/ 13050 w 2914477"/>
              <a:gd name="connsiteY22" fmla="*/ 284488 h 1871397"/>
              <a:gd name="connsiteX23" fmla="*/ 1898646 w 2914477"/>
              <a:gd name="connsiteY23" fmla="*/ 46 h 1871397"/>
              <a:gd name="connsiteX0" fmla="*/ 2209609 w 2914477"/>
              <a:gd name="connsiteY0" fmla="*/ 251285 h 1871397"/>
              <a:gd name="connsiteX1" fmla="*/ 2655476 w 2914477"/>
              <a:gd name="connsiteY1" fmla="*/ 584615 h 1871397"/>
              <a:gd name="connsiteX2" fmla="*/ 2828170 w 2914477"/>
              <a:gd name="connsiteY2" fmla="*/ 1010501 h 1871397"/>
              <a:gd name="connsiteX3" fmla="*/ 2883834 w 2914477"/>
              <a:gd name="connsiteY3" fmla="*/ 1308835 h 1871397"/>
              <a:gd name="connsiteX4" fmla="*/ 2840612 w 2914477"/>
              <a:gd name="connsiteY4" fmla="*/ 1564355 h 1871397"/>
              <a:gd name="connsiteX5" fmla="*/ 2651069 w 2914477"/>
              <a:gd name="connsiteY5" fmla="*/ 1156706 h 1871397"/>
              <a:gd name="connsiteX6" fmla="*/ 2209609 w 2914477"/>
              <a:gd name="connsiteY6" fmla="*/ 251285 h 1871397"/>
              <a:gd name="connsiteX7" fmla="*/ 1898646 w 2914477"/>
              <a:gd name="connsiteY7" fmla="*/ 46 h 1871397"/>
              <a:gd name="connsiteX8" fmla="*/ 1941303 w 2914477"/>
              <a:gd name="connsiteY8" fmla="*/ 293585 h 1871397"/>
              <a:gd name="connsiteX9" fmla="*/ 1974640 w 2914477"/>
              <a:gd name="connsiteY9" fmla="*/ 533402 h 1871397"/>
              <a:gd name="connsiteX10" fmla="*/ 1973469 w 2914477"/>
              <a:gd name="connsiteY10" fmla="*/ 784519 h 1871397"/>
              <a:gd name="connsiteX11" fmla="*/ 1866010 w 2914477"/>
              <a:gd name="connsiteY11" fmla="*/ 878218 h 1871397"/>
              <a:gd name="connsiteX12" fmla="*/ 2733769 w 2914477"/>
              <a:gd name="connsiteY12" fmla="*/ 1387129 h 1871397"/>
              <a:gd name="connsiteX13" fmla="*/ 2694623 w 2914477"/>
              <a:gd name="connsiteY13" fmla="*/ 1639703 h 1871397"/>
              <a:gd name="connsiteX14" fmla="*/ 2385869 w 2914477"/>
              <a:gd name="connsiteY14" fmla="*/ 1585623 h 1871397"/>
              <a:gd name="connsiteX15" fmla="*/ 2074819 w 2914477"/>
              <a:gd name="connsiteY15" fmla="*/ 1565782 h 1871397"/>
              <a:gd name="connsiteX16" fmla="*/ 1739085 w 2914477"/>
              <a:gd name="connsiteY16" fmla="*/ 1871397 h 1871397"/>
              <a:gd name="connsiteX17" fmla="*/ 1648664 w 2914477"/>
              <a:gd name="connsiteY17" fmla="*/ 1582137 h 1871397"/>
              <a:gd name="connsiteX18" fmla="*/ 1376671 w 2914477"/>
              <a:gd name="connsiteY18" fmla="*/ 1700306 h 1871397"/>
              <a:gd name="connsiteX19" fmla="*/ 1415819 w 2914477"/>
              <a:gd name="connsiteY19" fmla="*/ 1334933 h 1871397"/>
              <a:gd name="connsiteX20" fmla="*/ 665501 w 2914477"/>
              <a:gd name="connsiteY20" fmla="*/ 1276212 h 1871397"/>
              <a:gd name="connsiteX21" fmla="*/ 0 w 2914477"/>
              <a:gd name="connsiteY21" fmla="*/ 1126148 h 1871397"/>
              <a:gd name="connsiteX22" fmla="*/ 13050 w 2914477"/>
              <a:gd name="connsiteY22" fmla="*/ 284488 h 1871397"/>
              <a:gd name="connsiteX23" fmla="*/ 1898646 w 2914477"/>
              <a:gd name="connsiteY23" fmla="*/ 46 h 1871397"/>
              <a:gd name="connsiteX0" fmla="*/ 2209609 w 2889213"/>
              <a:gd name="connsiteY0" fmla="*/ 251285 h 1871397"/>
              <a:gd name="connsiteX1" fmla="*/ 2655476 w 2889213"/>
              <a:gd name="connsiteY1" fmla="*/ 584615 h 1871397"/>
              <a:gd name="connsiteX2" fmla="*/ 2828170 w 2889213"/>
              <a:gd name="connsiteY2" fmla="*/ 1010501 h 1871397"/>
              <a:gd name="connsiteX3" fmla="*/ 2883834 w 2889213"/>
              <a:gd name="connsiteY3" fmla="*/ 1308835 h 1871397"/>
              <a:gd name="connsiteX4" fmla="*/ 2840612 w 2889213"/>
              <a:gd name="connsiteY4" fmla="*/ 1564355 h 1871397"/>
              <a:gd name="connsiteX5" fmla="*/ 2651069 w 2889213"/>
              <a:gd name="connsiteY5" fmla="*/ 1156706 h 1871397"/>
              <a:gd name="connsiteX6" fmla="*/ 2209609 w 2889213"/>
              <a:gd name="connsiteY6" fmla="*/ 251285 h 1871397"/>
              <a:gd name="connsiteX7" fmla="*/ 1898646 w 2889213"/>
              <a:gd name="connsiteY7" fmla="*/ 46 h 1871397"/>
              <a:gd name="connsiteX8" fmla="*/ 1941303 w 2889213"/>
              <a:gd name="connsiteY8" fmla="*/ 293585 h 1871397"/>
              <a:gd name="connsiteX9" fmla="*/ 1974640 w 2889213"/>
              <a:gd name="connsiteY9" fmla="*/ 533402 h 1871397"/>
              <a:gd name="connsiteX10" fmla="*/ 1973469 w 2889213"/>
              <a:gd name="connsiteY10" fmla="*/ 784519 h 1871397"/>
              <a:gd name="connsiteX11" fmla="*/ 1866010 w 2889213"/>
              <a:gd name="connsiteY11" fmla="*/ 878218 h 1871397"/>
              <a:gd name="connsiteX12" fmla="*/ 2733769 w 2889213"/>
              <a:gd name="connsiteY12" fmla="*/ 1387129 h 1871397"/>
              <a:gd name="connsiteX13" fmla="*/ 2694623 w 2889213"/>
              <a:gd name="connsiteY13" fmla="*/ 1639703 h 1871397"/>
              <a:gd name="connsiteX14" fmla="*/ 2385869 w 2889213"/>
              <a:gd name="connsiteY14" fmla="*/ 1585623 h 1871397"/>
              <a:gd name="connsiteX15" fmla="*/ 2074819 w 2889213"/>
              <a:gd name="connsiteY15" fmla="*/ 1565782 h 1871397"/>
              <a:gd name="connsiteX16" fmla="*/ 1739085 w 2889213"/>
              <a:gd name="connsiteY16" fmla="*/ 1871397 h 1871397"/>
              <a:gd name="connsiteX17" fmla="*/ 1648664 w 2889213"/>
              <a:gd name="connsiteY17" fmla="*/ 1582137 h 1871397"/>
              <a:gd name="connsiteX18" fmla="*/ 1376671 w 2889213"/>
              <a:gd name="connsiteY18" fmla="*/ 1700306 h 1871397"/>
              <a:gd name="connsiteX19" fmla="*/ 1415819 w 2889213"/>
              <a:gd name="connsiteY19" fmla="*/ 1334933 h 1871397"/>
              <a:gd name="connsiteX20" fmla="*/ 665501 w 2889213"/>
              <a:gd name="connsiteY20" fmla="*/ 1276212 h 1871397"/>
              <a:gd name="connsiteX21" fmla="*/ 0 w 2889213"/>
              <a:gd name="connsiteY21" fmla="*/ 1126148 h 1871397"/>
              <a:gd name="connsiteX22" fmla="*/ 13050 w 2889213"/>
              <a:gd name="connsiteY22" fmla="*/ 284488 h 1871397"/>
              <a:gd name="connsiteX23" fmla="*/ 1898646 w 2889213"/>
              <a:gd name="connsiteY23" fmla="*/ 46 h 1871397"/>
              <a:gd name="connsiteX0" fmla="*/ 2209609 w 2889213"/>
              <a:gd name="connsiteY0" fmla="*/ 251285 h 1871397"/>
              <a:gd name="connsiteX1" fmla="*/ 2655476 w 2889213"/>
              <a:gd name="connsiteY1" fmla="*/ 584615 h 1871397"/>
              <a:gd name="connsiteX2" fmla="*/ 2828170 w 2889213"/>
              <a:gd name="connsiteY2" fmla="*/ 1010501 h 1871397"/>
              <a:gd name="connsiteX3" fmla="*/ 2883834 w 2889213"/>
              <a:gd name="connsiteY3" fmla="*/ 1308835 h 1871397"/>
              <a:gd name="connsiteX4" fmla="*/ 2840612 w 2889213"/>
              <a:gd name="connsiteY4" fmla="*/ 1564355 h 1871397"/>
              <a:gd name="connsiteX5" fmla="*/ 2632493 w 2889213"/>
              <a:gd name="connsiteY5" fmla="*/ 1175282 h 1871397"/>
              <a:gd name="connsiteX6" fmla="*/ 2209609 w 2889213"/>
              <a:gd name="connsiteY6" fmla="*/ 251285 h 1871397"/>
              <a:gd name="connsiteX7" fmla="*/ 1898646 w 2889213"/>
              <a:gd name="connsiteY7" fmla="*/ 46 h 1871397"/>
              <a:gd name="connsiteX8" fmla="*/ 1941303 w 2889213"/>
              <a:gd name="connsiteY8" fmla="*/ 293585 h 1871397"/>
              <a:gd name="connsiteX9" fmla="*/ 1974640 w 2889213"/>
              <a:gd name="connsiteY9" fmla="*/ 533402 h 1871397"/>
              <a:gd name="connsiteX10" fmla="*/ 1973469 w 2889213"/>
              <a:gd name="connsiteY10" fmla="*/ 784519 h 1871397"/>
              <a:gd name="connsiteX11" fmla="*/ 1866010 w 2889213"/>
              <a:gd name="connsiteY11" fmla="*/ 878218 h 1871397"/>
              <a:gd name="connsiteX12" fmla="*/ 2733769 w 2889213"/>
              <a:gd name="connsiteY12" fmla="*/ 1387129 h 1871397"/>
              <a:gd name="connsiteX13" fmla="*/ 2694623 w 2889213"/>
              <a:gd name="connsiteY13" fmla="*/ 1639703 h 1871397"/>
              <a:gd name="connsiteX14" fmla="*/ 2385869 w 2889213"/>
              <a:gd name="connsiteY14" fmla="*/ 1585623 h 1871397"/>
              <a:gd name="connsiteX15" fmla="*/ 2074819 w 2889213"/>
              <a:gd name="connsiteY15" fmla="*/ 1565782 h 1871397"/>
              <a:gd name="connsiteX16" fmla="*/ 1739085 w 2889213"/>
              <a:gd name="connsiteY16" fmla="*/ 1871397 h 1871397"/>
              <a:gd name="connsiteX17" fmla="*/ 1648664 w 2889213"/>
              <a:gd name="connsiteY17" fmla="*/ 1582137 h 1871397"/>
              <a:gd name="connsiteX18" fmla="*/ 1376671 w 2889213"/>
              <a:gd name="connsiteY18" fmla="*/ 1700306 h 1871397"/>
              <a:gd name="connsiteX19" fmla="*/ 1415819 w 2889213"/>
              <a:gd name="connsiteY19" fmla="*/ 1334933 h 1871397"/>
              <a:gd name="connsiteX20" fmla="*/ 665501 w 2889213"/>
              <a:gd name="connsiteY20" fmla="*/ 1276212 h 1871397"/>
              <a:gd name="connsiteX21" fmla="*/ 0 w 2889213"/>
              <a:gd name="connsiteY21" fmla="*/ 1126148 h 1871397"/>
              <a:gd name="connsiteX22" fmla="*/ 13050 w 2889213"/>
              <a:gd name="connsiteY22" fmla="*/ 284488 h 1871397"/>
              <a:gd name="connsiteX23" fmla="*/ 1898646 w 2889213"/>
              <a:gd name="connsiteY23" fmla="*/ 46 h 1871397"/>
              <a:gd name="connsiteX0" fmla="*/ 2209609 w 2889213"/>
              <a:gd name="connsiteY0" fmla="*/ 251285 h 1871397"/>
              <a:gd name="connsiteX1" fmla="*/ 2655476 w 2889213"/>
              <a:gd name="connsiteY1" fmla="*/ 584615 h 1871397"/>
              <a:gd name="connsiteX2" fmla="*/ 2828170 w 2889213"/>
              <a:gd name="connsiteY2" fmla="*/ 1010501 h 1871397"/>
              <a:gd name="connsiteX3" fmla="*/ 2883834 w 2889213"/>
              <a:gd name="connsiteY3" fmla="*/ 1308835 h 1871397"/>
              <a:gd name="connsiteX4" fmla="*/ 2840612 w 2889213"/>
              <a:gd name="connsiteY4" fmla="*/ 1564355 h 1871397"/>
              <a:gd name="connsiteX5" fmla="*/ 2632493 w 2889213"/>
              <a:gd name="connsiteY5" fmla="*/ 1175282 h 1871397"/>
              <a:gd name="connsiteX6" fmla="*/ 2209609 w 2889213"/>
              <a:gd name="connsiteY6" fmla="*/ 251285 h 1871397"/>
              <a:gd name="connsiteX7" fmla="*/ 1898646 w 2889213"/>
              <a:gd name="connsiteY7" fmla="*/ 46 h 1871397"/>
              <a:gd name="connsiteX8" fmla="*/ 1941303 w 2889213"/>
              <a:gd name="connsiteY8" fmla="*/ 293585 h 1871397"/>
              <a:gd name="connsiteX9" fmla="*/ 1974640 w 2889213"/>
              <a:gd name="connsiteY9" fmla="*/ 533402 h 1871397"/>
              <a:gd name="connsiteX10" fmla="*/ 1973469 w 2889213"/>
              <a:gd name="connsiteY10" fmla="*/ 784519 h 1871397"/>
              <a:gd name="connsiteX11" fmla="*/ 1866010 w 2889213"/>
              <a:gd name="connsiteY11" fmla="*/ 878218 h 1871397"/>
              <a:gd name="connsiteX12" fmla="*/ 2733769 w 2889213"/>
              <a:gd name="connsiteY12" fmla="*/ 1387129 h 1871397"/>
              <a:gd name="connsiteX13" fmla="*/ 2694623 w 2889213"/>
              <a:gd name="connsiteY13" fmla="*/ 1639703 h 1871397"/>
              <a:gd name="connsiteX14" fmla="*/ 2385869 w 2889213"/>
              <a:gd name="connsiteY14" fmla="*/ 1585623 h 1871397"/>
              <a:gd name="connsiteX15" fmla="*/ 2074819 w 2889213"/>
              <a:gd name="connsiteY15" fmla="*/ 1565782 h 1871397"/>
              <a:gd name="connsiteX16" fmla="*/ 1739085 w 2889213"/>
              <a:gd name="connsiteY16" fmla="*/ 1871397 h 1871397"/>
              <a:gd name="connsiteX17" fmla="*/ 1648664 w 2889213"/>
              <a:gd name="connsiteY17" fmla="*/ 1582137 h 1871397"/>
              <a:gd name="connsiteX18" fmla="*/ 1376671 w 2889213"/>
              <a:gd name="connsiteY18" fmla="*/ 1700306 h 1871397"/>
              <a:gd name="connsiteX19" fmla="*/ 1415819 w 2889213"/>
              <a:gd name="connsiteY19" fmla="*/ 1334933 h 1871397"/>
              <a:gd name="connsiteX20" fmla="*/ 665501 w 2889213"/>
              <a:gd name="connsiteY20" fmla="*/ 1276212 h 1871397"/>
              <a:gd name="connsiteX21" fmla="*/ 0 w 2889213"/>
              <a:gd name="connsiteY21" fmla="*/ 1126148 h 1871397"/>
              <a:gd name="connsiteX22" fmla="*/ 13050 w 2889213"/>
              <a:gd name="connsiteY22" fmla="*/ 284488 h 1871397"/>
              <a:gd name="connsiteX23" fmla="*/ 1898646 w 2889213"/>
              <a:gd name="connsiteY23" fmla="*/ 46 h 1871397"/>
              <a:gd name="connsiteX0" fmla="*/ 2209609 w 2889213"/>
              <a:gd name="connsiteY0" fmla="*/ 251285 h 1871397"/>
              <a:gd name="connsiteX1" fmla="*/ 2655476 w 2889213"/>
              <a:gd name="connsiteY1" fmla="*/ 584615 h 1871397"/>
              <a:gd name="connsiteX2" fmla="*/ 2828170 w 2889213"/>
              <a:gd name="connsiteY2" fmla="*/ 1010501 h 1871397"/>
              <a:gd name="connsiteX3" fmla="*/ 2883834 w 2889213"/>
              <a:gd name="connsiteY3" fmla="*/ 1308835 h 1871397"/>
              <a:gd name="connsiteX4" fmla="*/ 2840612 w 2889213"/>
              <a:gd name="connsiteY4" fmla="*/ 1564355 h 1871397"/>
              <a:gd name="connsiteX5" fmla="*/ 2632493 w 2889213"/>
              <a:gd name="connsiteY5" fmla="*/ 1175282 h 1871397"/>
              <a:gd name="connsiteX6" fmla="*/ 2209609 w 2889213"/>
              <a:gd name="connsiteY6" fmla="*/ 251285 h 1871397"/>
              <a:gd name="connsiteX7" fmla="*/ 1898646 w 2889213"/>
              <a:gd name="connsiteY7" fmla="*/ 46 h 1871397"/>
              <a:gd name="connsiteX8" fmla="*/ 1941303 w 2889213"/>
              <a:gd name="connsiteY8" fmla="*/ 293585 h 1871397"/>
              <a:gd name="connsiteX9" fmla="*/ 1974640 w 2889213"/>
              <a:gd name="connsiteY9" fmla="*/ 533402 h 1871397"/>
              <a:gd name="connsiteX10" fmla="*/ 1973469 w 2889213"/>
              <a:gd name="connsiteY10" fmla="*/ 784519 h 1871397"/>
              <a:gd name="connsiteX11" fmla="*/ 1866010 w 2889213"/>
              <a:gd name="connsiteY11" fmla="*/ 878218 h 1871397"/>
              <a:gd name="connsiteX12" fmla="*/ 2733769 w 2889213"/>
              <a:gd name="connsiteY12" fmla="*/ 1387129 h 1871397"/>
              <a:gd name="connsiteX13" fmla="*/ 2694623 w 2889213"/>
              <a:gd name="connsiteY13" fmla="*/ 1639703 h 1871397"/>
              <a:gd name="connsiteX14" fmla="*/ 2385869 w 2889213"/>
              <a:gd name="connsiteY14" fmla="*/ 1585623 h 1871397"/>
              <a:gd name="connsiteX15" fmla="*/ 2074819 w 2889213"/>
              <a:gd name="connsiteY15" fmla="*/ 1565782 h 1871397"/>
              <a:gd name="connsiteX16" fmla="*/ 1739085 w 2889213"/>
              <a:gd name="connsiteY16" fmla="*/ 1871397 h 1871397"/>
              <a:gd name="connsiteX17" fmla="*/ 1648664 w 2889213"/>
              <a:gd name="connsiteY17" fmla="*/ 1582137 h 1871397"/>
              <a:gd name="connsiteX18" fmla="*/ 1376671 w 2889213"/>
              <a:gd name="connsiteY18" fmla="*/ 1700306 h 1871397"/>
              <a:gd name="connsiteX19" fmla="*/ 1415819 w 2889213"/>
              <a:gd name="connsiteY19" fmla="*/ 1334933 h 1871397"/>
              <a:gd name="connsiteX20" fmla="*/ 665501 w 2889213"/>
              <a:gd name="connsiteY20" fmla="*/ 1276212 h 1871397"/>
              <a:gd name="connsiteX21" fmla="*/ 0 w 2889213"/>
              <a:gd name="connsiteY21" fmla="*/ 1126148 h 1871397"/>
              <a:gd name="connsiteX22" fmla="*/ 13050 w 2889213"/>
              <a:gd name="connsiteY22" fmla="*/ 284488 h 1871397"/>
              <a:gd name="connsiteX23" fmla="*/ 1898646 w 2889213"/>
              <a:gd name="connsiteY23" fmla="*/ 46 h 1871397"/>
              <a:gd name="connsiteX0" fmla="*/ 2150164 w 2889213"/>
              <a:gd name="connsiteY0" fmla="*/ 228993 h 1871397"/>
              <a:gd name="connsiteX1" fmla="*/ 2655476 w 2889213"/>
              <a:gd name="connsiteY1" fmla="*/ 584615 h 1871397"/>
              <a:gd name="connsiteX2" fmla="*/ 2828170 w 2889213"/>
              <a:gd name="connsiteY2" fmla="*/ 1010501 h 1871397"/>
              <a:gd name="connsiteX3" fmla="*/ 2883834 w 2889213"/>
              <a:gd name="connsiteY3" fmla="*/ 1308835 h 1871397"/>
              <a:gd name="connsiteX4" fmla="*/ 2840612 w 2889213"/>
              <a:gd name="connsiteY4" fmla="*/ 1564355 h 1871397"/>
              <a:gd name="connsiteX5" fmla="*/ 2632493 w 2889213"/>
              <a:gd name="connsiteY5" fmla="*/ 1175282 h 1871397"/>
              <a:gd name="connsiteX6" fmla="*/ 2150164 w 2889213"/>
              <a:gd name="connsiteY6" fmla="*/ 228993 h 1871397"/>
              <a:gd name="connsiteX7" fmla="*/ 1898646 w 2889213"/>
              <a:gd name="connsiteY7" fmla="*/ 46 h 1871397"/>
              <a:gd name="connsiteX8" fmla="*/ 1941303 w 2889213"/>
              <a:gd name="connsiteY8" fmla="*/ 293585 h 1871397"/>
              <a:gd name="connsiteX9" fmla="*/ 1974640 w 2889213"/>
              <a:gd name="connsiteY9" fmla="*/ 533402 h 1871397"/>
              <a:gd name="connsiteX10" fmla="*/ 1973469 w 2889213"/>
              <a:gd name="connsiteY10" fmla="*/ 784519 h 1871397"/>
              <a:gd name="connsiteX11" fmla="*/ 1866010 w 2889213"/>
              <a:gd name="connsiteY11" fmla="*/ 878218 h 1871397"/>
              <a:gd name="connsiteX12" fmla="*/ 2733769 w 2889213"/>
              <a:gd name="connsiteY12" fmla="*/ 1387129 h 1871397"/>
              <a:gd name="connsiteX13" fmla="*/ 2694623 w 2889213"/>
              <a:gd name="connsiteY13" fmla="*/ 1639703 h 1871397"/>
              <a:gd name="connsiteX14" fmla="*/ 2385869 w 2889213"/>
              <a:gd name="connsiteY14" fmla="*/ 1585623 h 1871397"/>
              <a:gd name="connsiteX15" fmla="*/ 2074819 w 2889213"/>
              <a:gd name="connsiteY15" fmla="*/ 1565782 h 1871397"/>
              <a:gd name="connsiteX16" fmla="*/ 1739085 w 2889213"/>
              <a:gd name="connsiteY16" fmla="*/ 1871397 h 1871397"/>
              <a:gd name="connsiteX17" fmla="*/ 1648664 w 2889213"/>
              <a:gd name="connsiteY17" fmla="*/ 1582137 h 1871397"/>
              <a:gd name="connsiteX18" fmla="*/ 1376671 w 2889213"/>
              <a:gd name="connsiteY18" fmla="*/ 1700306 h 1871397"/>
              <a:gd name="connsiteX19" fmla="*/ 1415819 w 2889213"/>
              <a:gd name="connsiteY19" fmla="*/ 1334933 h 1871397"/>
              <a:gd name="connsiteX20" fmla="*/ 665501 w 2889213"/>
              <a:gd name="connsiteY20" fmla="*/ 1276212 h 1871397"/>
              <a:gd name="connsiteX21" fmla="*/ 0 w 2889213"/>
              <a:gd name="connsiteY21" fmla="*/ 1126148 h 1871397"/>
              <a:gd name="connsiteX22" fmla="*/ 13050 w 2889213"/>
              <a:gd name="connsiteY22" fmla="*/ 284488 h 1871397"/>
              <a:gd name="connsiteX23" fmla="*/ 1898646 w 2889213"/>
              <a:gd name="connsiteY23" fmla="*/ 46 h 1871397"/>
              <a:gd name="connsiteX0" fmla="*/ 2150164 w 2889213"/>
              <a:gd name="connsiteY0" fmla="*/ 113841 h 1756245"/>
              <a:gd name="connsiteX1" fmla="*/ 2655476 w 2889213"/>
              <a:gd name="connsiteY1" fmla="*/ 469463 h 1756245"/>
              <a:gd name="connsiteX2" fmla="*/ 2828170 w 2889213"/>
              <a:gd name="connsiteY2" fmla="*/ 895349 h 1756245"/>
              <a:gd name="connsiteX3" fmla="*/ 2883834 w 2889213"/>
              <a:gd name="connsiteY3" fmla="*/ 1193683 h 1756245"/>
              <a:gd name="connsiteX4" fmla="*/ 2840612 w 2889213"/>
              <a:gd name="connsiteY4" fmla="*/ 1449203 h 1756245"/>
              <a:gd name="connsiteX5" fmla="*/ 2632493 w 2889213"/>
              <a:gd name="connsiteY5" fmla="*/ 1060130 h 1756245"/>
              <a:gd name="connsiteX6" fmla="*/ 2150164 w 2889213"/>
              <a:gd name="connsiteY6" fmla="*/ 113841 h 1756245"/>
              <a:gd name="connsiteX7" fmla="*/ 1397081 w 2889213"/>
              <a:gd name="connsiteY7" fmla="*/ 68 h 1756245"/>
              <a:gd name="connsiteX8" fmla="*/ 1941303 w 2889213"/>
              <a:gd name="connsiteY8" fmla="*/ 178433 h 1756245"/>
              <a:gd name="connsiteX9" fmla="*/ 1974640 w 2889213"/>
              <a:gd name="connsiteY9" fmla="*/ 418250 h 1756245"/>
              <a:gd name="connsiteX10" fmla="*/ 1973469 w 2889213"/>
              <a:gd name="connsiteY10" fmla="*/ 669367 h 1756245"/>
              <a:gd name="connsiteX11" fmla="*/ 1866010 w 2889213"/>
              <a:gd name="connsiteY11" fmla="*/ 763066 h 1756245"/>
              <a:gd name="connsiteX12" fmla="*/ 2733769 w 2889213"/>
              <a:gd name="connsiteY12" fmla="*/ 1271977 h 1756245"/>
              <a:gd name="connsiteX13" fmla="*/ 2694623 w 2889213"/>
              <a:gd name="connsiteY13" fmla="*/ 1524551 h 1756245"/>
              <a:gd name="connsiteX14" fmla="*/ 2385869 w 2889213"/>
              <a:gd name="connsiteY14" fmla="*/ 1470471 h 1756245"/>
              <a:gd name="connsiteX15" fmla="*/ 2074819 w 2889213"/>
              <a:gd name="connsiteY15" fmla="*/ 1450630 h 1756245"/>
              <a:gd name="connsiteX16" fmla="*/ 1739085 w 2889213"/>
              <a:gd name="connsiteY16" fmla="*/ 1756245 h 1756245"/>
              <a:gd name="connsiteX17" fmla="*/ 1648664 w 2889213"/>
              <a:gd name="connsiteY17" fmla="*/ 1466985 h 1756245"/>
              <a:gd name="connsiteX18" fmla="*/ 1376671 w 2889213"/>
              <a:gd name="connsiteY18" fmla="*/ 1585154 h 1756245"/>
              <a:gd name="connsiteX19" fmla="*/ 1415819 w 2889213"/>
              <a:gd name="connsiteY19" fmla="*/ 1219781 h 1756245"/>
              <a:gd name="connsiteX20" fmla="*/ 665501 w 2889213"/>
              <a:gd name="connsiteY20" fmla="*/ 1161060 h 1756245"/>
              <a:gd name="connsiteX21" fmla="*/ 0 w 2889213"/>
              <a:gd name="connsiteY21" fmla="*/ 1010996 h 1756245"/>
              <a:gd name="connsiteX22" fmla="*/ 13050 w 2889213"/>
              <a:gd name="connsiteY22" fmla="*/ 169336 h 1756245"/>
              <a:gd name="connsiteX23" fmla="*/ 1397081 w 2889213"/>
              <a:gd name="connsiteY23" fmla="*/ 68 h 1756245"/>
              <a:gd name="connsiteX0" fmla="*/ 2150164 w 2889213"/>
              <a:gd name="connsiteY0" fmla="*/ 113841 h 1756245"/>
              <a:gd name="connsiteX1" fmla="*/ 2655476 w 2889213"/>
              <a:gd name="connsiteY1" fmla="*/ 469463 h 1756245"/>
              <a:gd name="connsiteX2" fmla="*/ 2828170 w 2889213"/>
              <a:gd name="connsiteY2" fmla="*/ 895349 h 1756245"/>
              <a:gd name="connsiteX3" fmla="*/ 2883834 w 2889213"/>
              <a:gd name="connsiteY3" fmla="*/ 1193683 h 1756245"/>
              <a:gd name="connsiteX4" fmla="*/ 2840612 w 2889213"/>
              <a:gd name="connsiteY4" fmla="*/ 1449203 h 1756245"/>
              <a:gd name="connsiteX5" fmla="*/ 2632493 w 2889213"/>
              <a:gd name="connsiteY5" fmla="*/ 1060130 h 1756245"/>
              <a:gd name="connsiteX6" fmla="*/ 2150164 w 2889213"/>
              <a:gd name="connsiteY6" fmla="*/ 113841 h 1756245"/>
              <a:gd name="connsiteX7" fmla="*/ 1397081 w 2889213"/>
              <a:gd name="connsiteY7" fmla="*/ 68 h 1756245"/>
              <a:gd name="connsiteX8" fmla="*/ 1826128 w 2889213"/>
              <a:gd name="connsiteY8" fmla="*/ 230447 h 1756245"/>
              <a:gd name="connsiteX9" fmla="*/ 1974640 w 2889213"/>
              <a:gd name="connsiteY9" fmla="*/ 418250 h 1756245"/>
              <a:gd name="connsiteX10" fmla="*/ 1973469 w 2889213"/>
              <a:gd name="connsiteY10" fmla="*/ 669367 h 1756245"/>
              <a:gd name="connsiteX11" fmla="*/ 1866010 w 2889213"/>
              <a:gd name="connsiteY11" fmla="*/ 763066 h 1756245"/>
              <a:gd name="connsiteX12" fmla="*/ 2733769 w 2889213"/>
              <a:gd name="connsiteY12" fmla="*/ 1271977 h 1756245"/>
              <a:gd name="connsiteX13" fmla="*/ 2694623 w 2889213"/>
              <a:gd name="connsiteY13" fmla="*/ 1524551 h 1756245"/>
              <a:gd name="connsiteX14" fmla="*/ 2385869 w 2889213"/>
              <a:gd name="connsiteY14" fmla="*/ 1470471 h 1756245"/>
              <a:gd name="connsiteX15" fmla="*/ 2074819 w 2889213"/>
              <a:gd name="connsiteY15" fmla="*/ 1450630 h 1756245"/>
              <a:gd name="connsiteX16" fmla="*/ 1739085 w 2889213"/>
              <a:gd name="connsiteY16" fmla="*/ 1756245 h 1756245"/>
              <a:gd name="connsiteX17" fmla="*/ 1648664 w 2889213"/>
              <a:gd name="connsiteY17" fmla="*/ 1466985 h 1756245"/>
              <a:gd name="connsiteX18" fmla="*/ 1376671 w 2889213"/>
              <a:gd name="connsiteY18" fmla="*/ 1585154 h 1756245"/>
              <a:gd name="connsiteX19" fmla="*/ 1415819 w 2889213"/>
              <a:gd name="connsiteY19" fmla="*/ 1219781 h 1756245"/>
              <a:gd name="connsiteX20" fmla="*/ 665501 w 2889213"/>
              <a:gd name="connsiteY20" fmla="*/ 1161060 h 1756245"/>
              <a:gd name="connsiteX21" fmla="*/ 0 w 2889213"/>
              <a:gd name="connsiteY21" fmla="*/ 1010996 h 1756245"/>
              <a:gd name="connsiteX22" fmla="*/ 13050 w 2889213"/>
              <a:gd name="connsiteY22" fmla="*/ 169336 h 1756245"/>
              <a:gd name="connsiteX23" fmla="*/ 1397081 w 2889213"/>
              <a:gd name="connsiteY23" fmla="*/ 68 h 1756245"/>
              <a:gd name="connsiteX0" fmla="*/ 2150164 w 2889213"/>
              <a:gd name="connsiteY0" fmla="*/ 113841 h 1756245"/>
              <a:gd name="connsiteX1" fmla="*/ 2655476 w 2889213"/>
              <a:gd name="connsiteY1" fmla="*/ 469463 h 1756245"/>
              <a:gd name="connsiteX2" fmla="*/ 2828170 w 2889213"/>
              <a:gd name="connsiteY2" fmla="*/ 895349 h 1756245"/>
              <a:gd name="connsiteX3" fmla="*/ 2883834 w 2889213"/>
              <a:gd name="connsiteY3" fmla="*/ 1193683 h 1756245"/>
              <a:gd name="connsiteX4" fmla="*/ 2840612 w 2889213"/>
              <a:gd name="connsiteY4" fmla="*/ 1449203 h 1756245"/>
              <a:gd name="connsiteX5" fmla="*/ 2632493 w 2889213"/>
              <a:gd name="connsiteY5" fmla="*/ 1060130 h 1756245"/>
              <a:gd name="connsiteX6" fmla="*/ 2150164 w 2889213"/>
              <a:gd name="connsiteY6" fmla="*/ 113841 h 1756245"/>
              <a:gd name="connsiteX7" fmla="*/ 1397081 w 2889213"/>
              <a:gd name="connsiteY7" fmla="*/ 68 h 1756245"/>
              <a:gd name="connsiteX8" fmla="*/ 1826128 w 2889213"/>
              <a:gd name="connsiteY8" fmla="*/ 230447 h 1756245"/>
              <a:gd name="connsiteX9" fmla="*/ 1892904 w 2889213"/>
              <a:gd name="connsiteY9" fmla="*/ 459118 h 1756245"/>
              <a:gd name="connsiteX10" fmla="*/ 1973469 w 2889213"/>
              <a:gd name="connsiteY10" fmla="*/ 669367 h 1756245"/>
              <a:gd name="connsiteX11" fmla="*/ 1866010 w 2889213"/>
              <a:gd name="connsiteY11" fmla="*/ 763066 h 1756245"/>
              <a:gd name="connsiteX12" fmla="*/ 2733769 w 2889213"/>
              <a:gd name="connsiteY12" fmla="*/ 1271977 h 1756245"/>
              <a:gd name="connsiteX13" fmla="*/ 2694623 w 2889213"/>
              <a:gd name="connsiteY13" fmla="*/ 1524551 h 1756245"/>
              <a:gd name="connsiteX14" fmla="*/ 2385869 w 2889213"/>
              <a:gd name="connsiteY14" fmla="*/ 1470471 h 1756245"/>
              <a:gd name="connsiteX15" fmla="*/ 2074819 w 2889213"/>
              <a:gd name="connsiteY15" fmla="*/ 1450630 h 1756245"/>
              <a:gd name="connsiteX16" fmla="*/ 1739085 w 2889213"/>
              <a:gd name="connsiteY16" fmla="*/ 1756245 h 1756245"/>
              <a:gd name="connsiteX17" fmla="*/ 1648664 w 2889213"/>
              <a:gd name="connsiteY17" fmla="*/ 1466985 h 1756245"/>
              <a:gd name="connsiteX18" fmla="*/ 1376671 w 2889213"/>
              <a:gd name="connsiteY18" fmla="*/ 1585154 h 1756245"/>
              <a:gd name="connsiteX19" fmla="*/ 1415819 w 2889213"/>
              <a:gd name="connsiteY19" fmla="*/ 1219781 h 1756245"/>
              <a:gd name="connsiteX20" fmla="*/ 665501 w 2889213"/>
              <a:gd name="connsiteY20" fmla="*/ 1161060 h 1756245"/>
              <a:gd name="connsiteX21" fmla="*/ 0 w 2889213"/>
              <a:gd name="connsiteY21" fmla="*/ 1010996 h 1756245"/>
              <a:gd name="connsiteX22" fmla="*/ 13050 w 2889213"/>
              <a:gd name="connsiteY22" fmla="*/ 169336 h 1756245"/>
              <a:gd name="connsiteX23" fmla="*/ 1397081 w 2889213"/>
              <a:gd name="connsiteY23" fmla="*/ 68 h 1756245"/>
              <a:gd name="connsiteX0" fmla="*/ 2150164 w 2889213"/>
              <a:gd name="connsiteY0" fmla="*/ 113841 h 1756245"/>
              <a:gd name="connsiteX1" fmla="*/ 2655476 w 2889213"/>
              <a:gd name="connsiteY1" fmla="*/ 469463 h 1756245"/>
              <a:gd name="connsiteX2" fmla="*/ 2828170 w 2889213"/>
              <a:gd name="connsiteY2" fmla="*/ 895349 h 1756245"/>
              <a:gd name="connsiteX3" fmla="*/ 2883834 w 2889213"/>
              <a:gd name="connsiteY3" fmla="*/ 1193683 h 1756245"/>
              <a:gd name="connsiteX4" fmla="*/ 2840612 w 2889213"/>
              <a:gd name="connsiteY4" fmla="*/ 1449203 h 1756245"/>
              <a:gd name="connsiteX5" fmla="*/ 2632493 w 2889213"/>
              <a:gd name="connsiteY5" fmla="*/ 1060130 h 1756245"/>
              <a:gd name="connsiteX6" fmla="*/ 2150164 w 2889213"/>
              <a:gd name="connsiteY6" fmla="*/ 113841 h 1756245"/>
              <a:gd name="connsiteX7" fmla="*/ 1397081 w 2889213"/>
              <a:gd name="connsiteY7" fmla="*/ 68 h 1756245"/>
              <a:gd name="connsiteX8" fmla="*/ 1729530 w 2889213"/>
              <a:gd name="connsiteY8" fmla="*/ 204440 h 1756245"/>
              <a:gd name="connsiteX9" fmla="*/ 1892904 w 2889213"/>
              <a:gd name="connsiteY9" fmla="*/ 459118 h 1756245"/>
              <a:gd name="connsiteX10" fmla="*/ 1973469 w 2889213"/>
              <a:gd name="connsiteY10" fmla="*/ 669367 h 1756245"/>
              <a:gd name="connsiteX11" fmla="*/ 1866010 w 2889213"/>
              <a:gd name="connsiteY11" fmla="*/ 763066 h 1756245"/>
              <a:gd name="connsiteX12" fmla="*/ 2733769 w 2889213"/>
              <a:gd name="connsiteY12" fmla="*/ 1271977 h 1756245"/>
              <a:gd name="connsiteX13" fmla="*/ 2694623 w 2889213"/>
              <a:gd name="connsiteY13" fmla="*/ 1524551 h 1756245"/>
              <a:gd name="connsiteX14" fmla="*/ 2385869 w 2889213"/>
              <a:gd name="connsiteY14" fmla="*/ 1470471 h 1756245"/>
              <a:gd name="connsiteX15" fmla="*/ 2074819 w 2889213"/>
              <a:gd name="connsiteY15" fmla="*/ 1450630 h 1756245"/>
              <a:gd name="connsiteX16" fmla="*/ 1739085 w 2889213"/>
              <a:gd name="connsiteY16" fmla="*/ 1756245 h 1756245"/>
              <a:gd name="connsiteX17" fmla="*/ 1648664 w 2889213"/>
              <a:gd name="connsiteY17" fmla="*/ 1466985 h 1756245"/>
              <a:gd name="connsiteX18" fmla="*/ 1376671 w 2889213"/>
              <a:gd name="connsiteY18" fmla="*/ 1585154 h 1756245"/>
              <a:gd name="connsiteX19" fmla="*/ 1415819 w 2889213"/>
              <a:gd name="connsiteY19" fmla="*/ 1219781 h 1756245"/>
              <a:gd name="connsiteX20" fmla="*/ 665501 w 2889213"/>
              <a:gd name="connsiteY20" fmla="*/ 1161060 h 1756245"/>
              <a:gd name="connsiteX21" fmla="*/ 0 w 2889213"/>
              <a:gd name="connsiteY21" fmla="*/ 1010996 h 1756245"/>
              <a:gd name="connsiteX22" fmla="*/ 13050 w 2889213"/>
              <a:gd name="connsiteY22" fmla="*/ 169336 h 1756245"/>
              <a:gd name="connsiteX23" fmla="*/ 1397081 w 2889213"/>
              <a:gd name="connsiteY23" fmla="*/ 68 h 1756245"/>
              <a:gd name="connsiteX0" fmla="*/ 2150164 w 2889213"/>
              <a:gd name="connsiteY0" fmla="*/ 113841 h 1756245"/>
              <a:gd name="connsiteX1" fmla="*/ 2655476 w 2889213"/>
              <a:gd name="connsiteY1" fmla="*/ 469463 h 1756245"/>
              <a:gd name="connsiteX2" fmla="*/ 2828170 w 2889213"/>
              <a:gd name="connsiteY2" fmla="*/ 895349 h 1756245"/>
              <a:gd name="connsiteX3" fmla="*/ 2883834 w 2889213"/>
              <a:gd name="connsiteY3" fmla="*/ 1193683 h 1756245"/>
              <a:gd name="connsiteX4" fmla="*/ 2840612 w 2889213"/>
              <a:gd name="connsiteY4" fmla="*/ 1449203 h 1756245"/>
              <a:gd name="connsiteX5" fmla="*/ 2632493 w 2889213"/>
              <a:gd name="connsiteY5" fmla="*/ 1060130 h 1756245"/>
              <a:gd name="connsiteX6" fmla="*/ 2150164 w 2889213"/>
              <a:gd name="connsiteY6" fmla="*/ 113841 h 1756245"/>
              <a:gd name="connsiteX7" fmla="*/ 1397081 w 2889213"/>
              <a:gd name="connsiteY7" fmla="*/ 68 h 1756245"/>
              <a:gd name="connsiteX8" fmla="*/ 1729530 w 2889213"/>
              <a:gd name="connsiteY8" fmla="*/ 204440 h 1756245"/>
              <a:gd name="connsiteX9" fmla="*/ 1892904 w 2889213"/>
              <a:gd name="connsiteY9" fmla="*/ 459118 h 1756245"/>
              <a:gd name="connsiteX10" fmla="*/ 1973469 w 2889213"/>
              <a:gd name="connsiteY10" fmla="*/ 669367 h 1756245"/>
              <a:gd name="connsiteX11" fmla="*/ 1866010 w 2889213"/>
              <a:gd name="connsiteY11" fmla="*/ 763066 h 1756245"/>
              <a:gd name="connsiteX12" fmla="*/ 2733769 w 2889213"/>
              <a:gd name="connsiteY12" fmla="*/ 1271977 h 1756245"/>
              <a:gd name="connsiteX13" fmla="*/ 2694623 w 2889213"/>
              <a:gd name="connsiteY13" fmla="*/ 1524551 h 1756245"/>
              <a:gd name="connsiteX14" fmla="*/ 2385869 w 2889213"/>
              <a:gd name="connsiteY14" fmla="*/ 1470471 h 1756245"/>
              <a:gd name="connsiteX15" fmla="*/ 2074819 w 2889213"/>
              <a:gd name="connsiteY15" fmla="*/ 1450630 h 1756245"/>
              <a:gd name="connsiteX16" fmla="*/ 1739085 w 2889213"/>
              <a:gd name="connsiteY16" fmla="*/ 1756245 h 1756245"/>
              <a:gd name="connsiteX17" fmla="*/ 1648664 w 2889213"/>
              <a:gd name="connsiteY17" fmla="*/ 1466985 h 1756245"/>
              <a:gd name="connsiteX18" fmla="*/ 1376671 w 2889213"/>
              <a:gd name="connsiteY18" fmla="*/ 1585154 h 1756245"/>
              <a:gd name="connsiteX19" fmla="*/ 1415819 w 2889213"/>
              <a:gd name="connsiteY19" fmla="*/ 1219781 h 1756245"/>
              <a:gd name="connsiteX20" fmla="*/ 665501 w 2889213"/>
              <a:gd name="connsiteY20" fmla="*/ 1161060 h 1756245"/>
              <a:gd name="connsiteX21" fmla="*/ 0 w 2889213"/>
              <a:gd name="connsiteY21" fmla="*/ 1010996 h 1756245"/>
              <a:gd name="connsiteX22" fmla="*/ 13050 w 2889213"/>
              <a:gd name="connsiteY22" fmla="*/ 169336 h 1756245"/>
              <a:gd name="connsiteX23" fmla="*/ 1397081 w 2889213"/>
              <a:gd name="connsiteY23" fmla="*/ 68 h 1756245"/>
              <a:gd name="connsiteX0" fmla="*/ 2150164 w 2889213"/>
              <a:gd name="connsiteY0" fmla="*/ 113841 h 1756245"/>
              <a:gd name="connsiteX1" fmla="*/ 2655476 w 2889213"/>
              <a:gd name="connsiteY1" fmla="*/ 469463 h 1756245"/>
              <a:gd name="connsiteX2" fmla="*/ 2828170 w 2889213"/>
              <a:gd name="connsiteY2" fmla="*/ 895349 h 1756245"/>
              <a:gd name="connsiteX3" fmla="*/ 2883834 w 2889213"/>
              <a:gd name="connsiteY3" fmla="*/ 1193683 h 1756245"/>
              <a:gd name="connsiteX4" fmla="*/ 2840612 w 2889213"/>
              <a:gd name="connsiteY4" fmla="*/ 1449203 h 1756245"/>
              <a:gd name="connsiteX5" fmla="*/ 2632493 w 2889213"/>
              <a:gd name="connsiteY5" fmla="*/ 1060130 h 1756245"/>
              <a:gd name="connsiteX6" fmla="*/ 2150164 w 2889213"/>
              <a:gd name="connsiteY6" fmla="*/ 113841 h 1756245"/>
              <a:gd name="connsiteX7" fmla="*/ 1348782 w 2889213"/>
              <a:gd name="connsiteY7" fmla="*/ 68 h 1756245"/>
              <a:gd name="connsiteX8" fmla="*/ 1729530 w 2889213"/>
              <a:gd name="connsiteY8" fmla="*/ 204440 h 1756245"/>
              <a:gd name="connsiteX9" fmla="*/ 1892904 w 2889213"/>
              <a:gd name="connsiteY9" fmla="*/ 459118 h 1756245"/>
              <a:gd name="connsiteX10" fmla="*/ 1973469 w 2889213"/>
              <a:gd name="connsiteY10" fmla="*/ 669367 h 1756245"/>
              <a:gd name="connsiteX11" fmla="*/ 1866010 w 2889213"/>
              <a:gd name="connsiteY11" fmla="*/ 763066 h 1756245"/>
              <a:gd name="connsiteX12" fmla="*/ 2733769 w 2889213"/>
              <a:gd name="connsiteY12" fmla="*/ 1271977 h 1756245"/>
              <a:gd name="connsiteX13" fmla="*/ 2694623 w 2889213"/>
              <a:gd name="connsiteY13" fmla="*/ 1524551 h 1756245"/>
              <a:gd name="connsiteX14" fmla="*/ 2385869 w 2889213"/>
              <a:gd name="connsiteY14" fmla="*/ 1470471 h 1756245"/>
              <a:gd name="connsiteX15" fmla="*/ 2074819 w 2889213"/>
              <a:gd name="connsiteY15" fmla="*/ 1450630 h 1756245"/>
              <a:gd name="connsiteX16" fmla="*/ 1739085 w 2889213"/>
              <a:gd name="connsiteY16" fmla="*/ 1756245 h 1756245"/>
              <a:gd name="connsiteX17" fmla="*/ 1648664 w 2889213"/>
              <a:gd name="connsiteY17" fmla="*/ 1466985 h 1756245"/>
              <a:gd name="connsiteX18" fmla="*/ 1376671 w 2889213"/>
              <a:gd name="connsiteY18" fmla="*/ 1585154 h 1756245"/>
              <a:gd name="connsiteX19" fmla="*/ 1415819 w 2889213"/>
              <a:gd name="connsiteY19" fmla="*/ 1219781 h 1756245"/>
              <a:gd name="connsiteX20" fmla="*/ 665501 w 2889213"/>
              <a:gd name="connsiteY20" fmla="*/ 1161060 h 1756245"/>
              <a:gd name="connsiteX21" fmla="*/ 0 w 2889213"/>
              <a:gd name="connsiteY21" fmla="*/ 1010996 h 1756245"/>
              <a:gd name="connsiteX22" fmla="*/ 13050 w 2889213"/>
              <a:gd name="connsiteY22" fmla="*/ 169336 h 1756245"/>
              <a:gd name="connsiteX23" fmla="*/ 1348782 w 2889213"/>
              <a:gd name="connsiteY23" fmla="*/ 68 h 1756245"/>
              <a:gd name="connsiteX0" fmla="*/ 2150164 w 2889213"/>
              <a:gd name="connsiteY0" fmla="*/ 113841 h 1756245"/>
              <a:gd name="connsiteX1" fmla="*/ 2655476 w 2889213"/>
              <a:gd name="connsiteY1" fmla="*/ 469463 h 1756245"/>
              <a:gd name="connsiteX2" fmla="*/ 2828170 w 2889213"/>
              <a:gd name="connsiteY2" fmla="*/ 895349 h 1756245"/>
              <a:gd name="connsiteX3" fmla="*/ 2883834 w 2889213"/>
              <a:gd name="connsiteY3" fmla="*/ 1193683 h 1756245"/>
              <a:gd name="connsiteX4" fmla="*/ 2840612 w 2889213"/>
              <a:gd name="connsiteY4" fmla="*/ 1449203 h 1756245"/>
              <a:gd name="connsiteX5" fmla="*/ 2632493 w 2889213"/>
              <a:gd name="connsiteY5" fmla="*/ 1060130 h 1756245"/>
              <a:gd name="connsiteX6" fmla="*/ 2150164 w 2889213"/>
              <a:gd name="connsiteY6" fmla="*/ 113841 h 1756245"/>
              <a:gd name="connsiteX7" fmla="*/ 1348782 w 2889213"/>
              <a:gd name="connsiteY7" fmla="*/ 68 h 1756245"/>
              <a:gd name="connsiteX8" fmla="*/ 1729530 w 2889213"/>
              <a:gd name="connsiteY8" fmla="*/ 204440 h 1756245"/>
              <a:gd name="connsiteX9" fmla="*/ 1892904 w 2889213"/>
              <a:gd name="connsiteY9" fmla="*/ 459118 h 1756245"/>
              <a:gd name="connsiteX10" fmla="*/ 1973469 w 2889213"/>
              <a:gd name="connsiteY10" fmla="*/ 669367 h 1756245"/>
              <a:gd name="connsiteX11" fmla="*/ 1866010 w 2889213"/>
              <a:gd name="connsiteY11" fmla="*/ 763066 h 1756245"/>
              <a:gd name="connsiteX12" fmla="*/ 2733769 w 2889213"/>
              <a:gd name="connsiteY12" fmla="*/ 1271977 h 1756245"/>
              <a:gd name="connsiteX13" fmla="*/ 2694623 w 2889213"/>
              <a:gd name="connsiteY13" fmla="*/ 1524551 h 1756245"/>
              <a:gd name="connsiteX14" fmla="*/ 2385869 w 2889213"/>
              <a:gd name="connsiteY14" fmla="*/ 1470471 h 1756245"/>
              <a:gd name="connsiteX15" fmla="*/ 2074819 w 2889213"/>
              <a:gd name="connsiteY15" fmla="*/ 1450630 h 1756245"/>
              <a:gd name="connsiteX16" fmla="*/ 1739085 w 2889213"/>
              <a:gd name="connsiteY16" fmla="*/ 1756245 h 1756245"/>
              <a:gd name="connsiteX17" fmla="*/ 1648664 w 2889213"/>
              <a:gd name="connsiteY17" fmla="*/ 1466985 h 1756245"/>
              <a:gd name="connsiteX18" fmla="*/ 1376671 w 2889213"/>
              <a:gd name="connsiteY18" fmla="*/ 1585154 h 1756245"/>
              <a:gd name="connsiteX19" fmla="*/ 1415819 w 2889213"/>
              <a:gd name="connsiteY19" fmla="*/ 1219781 h 1756245"/>
              <a:gd name="connsiteX20" fmla="*/ 665501 w 2889213"/>
              <a:gd name="connsiteY20" fmla="*/ 1161060 h 1756245"/>
              <a:gd name="connsiteX21" fmla="*/ 0 w 2889213"/>
              <a:gd name="connsiteY21" fmla="*/ 1010996 h 1756245"/>
              <a:gd name="connsiteX22" fmla="*/ 13050 w 2889213"/>
              <a:gd name="connsiteY22" fmla="*/ 169336 h 1756245"/>
              <a:gd name="connsiteX23" fmla="*/ 1348782 w 2889213"/>
              <a:gd name="connsiteY23" fmla="*/ 68 h 1756245"/>
              <a:gd name="connsiteX0" fmla="*/ 2150164 w 2889213"/>
              <a:gd name="connsiteY0" fmla="*/ 113773 h 1756177"/>
              <a:gd name="connsiteX1" fmla="*/ 2655476 w 2889213"/>
              <a:gd name="connsiteY1" fmla="*/ 469395 h 1756177"/>
              <a:gd name="connsiteX2" fmla="*/ 2828170 w 2889213"/>
              <a:gd name="connsiteY2" fmla="*/ 895281 h 1756177"/>
              <a:gd name="connsiteX3" fmla="*/ 2883834 w 2889213"/>
              <a:gd name="connsiteY3" fmla="*/ 1193615 h 1756177"/>
              <a:gd name="connsiteX4" fmla="*/ 2840612 w 2889213"/>
              <a:gd name="connsiteY4" fmla="*/ 1449135 h 1756177"/>
              <a:gd name="connsiteX5" fmla="*/ 2632493 w 2889213"/>
              <a:gd name="connsiteY5" fmla="*/ 1060062 h 1756177"/>
              <a:gd name="connsiteX6" fmla="*/ 2150164 w 2889213"/>
              <a:gd name="connsiteY6" fmla="*/ 113773 h 1756177"/>
              <a:gd name="connsiteX7" fmla="*/ 1348782 w 2889213"/>
              <a:gd name="connsiteY7" fmla="*/ 0 h 1756177"/>
              <a:gd name="connsiteX8" fmla="*/ 1729530 w 2889213"/>
              <a:gd name="connsiteY8" fmla="*/ 204372 h 1756177"/>
              <a:gd name="connsiteX9" fmla="*/ 1892904 w 2889213"/>
              <a:gd name="connsiteY9" fmla="*/ 459050 h 1756177"/>
              <a:gd name="connsiteX10" fmla="*/ 1973469 w 2889213"/>
              <a:gd name="connsiteY10" fmla="*/ 669299 h 1756177"/>
              <a:gd name="connsiteX11" fmla="*/ 1866010 w 2889213"/>
              <a:gd name="connsiteY11" fmla="*/ 762998 h 1756177"/>
              <a:gd name="connsiteX12" fmla="*/ 2733769 w 2889213"/>
              <a:gd name="connsiteY12" fmla="*/ 1271909 h 1756177"/>
              <a:gd name="connsiteX13" fmla="*/ 2694623 w 2889213"/>
              <a:gd name="connsiteY13" fmla="*/ 1524483 h 1756177"/>
              <a:gd name="connsiteX14" fmla="*/ 2385869 w 2889213"/>
              <a:gd name="connsiteY14" fmla="*/ 1470403 h 1756177"/>
              <a:gd name="connsiteX15" fmla="*/ 2074819 w 2889213"/>
              <a:gd name="connsiteY15" fmla="*/ 1450562 h 1756177"/>
              <a:gd name="connsiteX16" fmla="*/ 1739085 w 2889213"/>
              <a:gd name="connsiteY16" fmla="*/ 1756177 h 1756177"/>
              <a:gd name="connsiteX17" fmla="*/ 1648664 w 2889213"/>
              <a:gd name="connsiteY17" fmla="*/ 1466917 h 1756177"/>
              <a:gd name="connsiteX18" fmla="*/ 1376671 w 2889213"/>
              <a:gd name="connsiteY18" fmla="*/ 1585086 h 1756177"/>
              <a:gd name="connsiteX19" fmla="*/ 1415819 w 2889213"/>
              <a:gd name="connsiteY19" fmla="*/ 1219713 h 1756177"/>
              <a:gd name="connsiteX20" fmla="*/ 665501 w 2889213"/>
              <a:gd name="connsiteY20" fmla="*/ 1160992 h 1756177"/>
              <a:gd name="connsiteX21" fmla="*/ 0 w 2889213"/>
              <a:gd name="connsiteY21" fmla="*/ 1010928 h 1756177"/>
              <a:gd name="connsiteX22" fmla="*/ 13050 w 2889213"/>
              <a:gd name="connsiteY22" fmla="*/ 169268 h 1756177"/>
              <a:gd name="connsiteX23" fmla="*/ 1348782 w 2889213"/>
              <a:gd name="connsiteY23" fmla="*/ 0 h 1756177"/>
              <a:gd name="connsiteX0" fmla="*/ 2150164 w 2889213"/>
              <a:gd name="connsiteY0" fmla="*/ 113773 h 1756177"/>
              <a:gd name="connsiteX1" fmla="*/ 2655476 w 2889213"/>
              <a:gd name="connsiteY1" fmla="*/ 469395 h 1756177"/>
              <a:gd name="connsiteX2" fmla="*/ 2828170 w 2889213"/>
              <a:gd name="connsiteY2" fmla="*/ 895281 h 1756177"/>
              <a:gd name="connsiteX3" fmla="*/ 2883834 w 2889213"/>
              <a:gd name="connsiteY3" fmla="*/ 1193615 h 1756177"/>
              <a:gd name="connsiteX4" fmla="*/ 2840612 w 2889213"/>
              <a:gd name="connsiteY4" fmla="*/ 1449135 h 1756177"/>
              <a:gd name="connsiteX5" fmla="*/ 2632493 w 2889213"/>
              <a:gd name="connsiteY5" fmla="*/ 1060062 h 1756177"/>
              <a:gd name="connsiteX6" fmla="*/ 2150164 w 2889213"/>
              <a:gd name="connsiteY6" fmla="*/ 113773 h 1756177"/>
              <a:gd name="connsiteX7" fmla="*/ 1348782 w 2889213"/>
              <a:gd name="connsiteY7" fmla="*/ 0 h 1756177"/>
              <a:gd name="connsiteX8" fmla="*/ 1729530 w 2889213"/>
              <a:gd name="connsiteY8" fmla="*/ 204372 h 1756177"/>
              <a:gd name="connsiteX9" fmla="*/ 1848320 w 2889213"/>
              <a:gd name="connsiteY9" fmla="*/ 462766 h 1756177"/>
              <a:gd name="connsiteX10" fmla="*/ 1973469 w 2889213"/>
              <a:gd name="connsiteY10" fmla="*/ 669299 h 1756177"/>
              <a:gd name="connsiteX11" fmla="*/ 1866010 w 2889213"/>
              <a:gd name="connsiteY11" fmla="*/ 762998 h 1756177"/>
              <a:gd name="connsiteX12" fmla="*/ 2733769 w 2889213"/>
              <a:gd name="connsiteY12" fmla="*/ 1271909 h 1756177"/>
              <a:gd name="connsiteX13" fmla="*/ 2694623 w 2889213"/>
              <a:gd name="connsiteY13" fmla="*/ 1524483 h 1756177"/>
              <a:gd name="connsiteX14" fmla="*/ 2385869 w 2889213"/>
              <a:gd name="connsiteY14" fmla="*/ 1470403 h 1756177"/>
              <a:gd name="connsiteX15" fmla="*/ 2074819 w 2889213"/>
              <a:gd name="connsiteY15" fmla="*/ 1450562 h 1756177"/>
              <a:gd name="connsiteX16" fmla="*/ 1739085 w 2889213"/>
              <a:gd name="connsiteY16" fmla="*/ 1756177 h 1756177"/>
              <a:gd name="connsiteX17" fmla="*/ 1648664 w 2889213"/>
              <a:gd name="connsiteY17" fmla="*/ 1466917 h 1756177"/>
              <a:gd name="connsiteX18" fmla="*/ 1376671 w 2889213"/>
              <a:gd name="connsiteY18" fmla="*/ 1585086 h 1756177"/>
              <a:gd name="connsiteX19" fmla="*/ 1415819 w 2889213"/>
              <a:gd name="connsiteY19" fmla="*/ 1219713 h 1756177"/>
              <a:gd name="connsiteX20" fmla="*/ 665501 w 2889213"/>
              <a:gd name="connsiteY20" fmla="*/ 1160992 h 1756177"/>
              <a:gd name="connsiteX21" fmla="*/ 0 w 2889213"/>
              <a:gd name="connsiteY21" fmla="*/ 1010928 h 1756177"/>
              <a:gd name="connsiteX22" fmla="*/ 13050 w 2889213"/>
              <a:gd name="connsiteY22" fmla="*/ 169268 h 1756177"/>
              <a:gd name="connsiteX23" fmla="*/ 1348782 w 2889213"/>
              <a:gd name="connsiteY23" fmla="*/ 0 h 1756177"/>
              <a:gd name="connsiteX0" fmla="*/ 2150164 w 2889213"/>
              <a:gd name="connsiteY0" fmla="*/ 113773 h 1756177"/>
              <a:gd name="connsiteX1" fmla="*/ 2655476 w 2889213"/>
              <a:gd name="connsiteY1" fmla="*/ 469395 h 1756177"/>
              <a:gd name="connsiteX2" fmla="*/ 2828170 w 2889213"/>
              <a:gd name="connsiteY2" fmla="*/ 895281 h 1756177"/>
              <a:gd name="connsiteX3" fmla="*/ 2883834 w 2889213"/>
              <a:gd name="connsiteY3" fmla="*/ 1193615 h 1756177"/>
              <a:gd name="connsiteX4" fmla="*/ 2840612 w 2889213"/>
              <a:gd name="connsiteY4" fmla="*/ 1449135 h 1756177"/>
              <a:gd name="connsiteX5" fmla="*/ 2632493 w 2889213"/>
              <a:gd name="connsiteY5" fmla="*/ 1060062 h 1756177"/>
              <a:gd name="connsiteX6" fmla="*/ 2150164 w 2889213"/>
              <a:gd name="connsiteY6" fmla="*/ 113773 h 1756177"/>
              <a:gd name="connsiteX7" fmla="*/ 1348782 w 2889213"/>
              <a:gd name="connsiteY7" fmla="*/ 0 h 1756177"/>
              <a:gd name="connsiteX8" fmla="*/ 1729530 w 2889213"/>
              <a:gd name="connsiteY8" fmla="*/ 204372 h 1756177"/>
              <a:gd name="connsiteX9" fmla="*/ 1866896 w 2889213"/>
              <a:gd name="connsiteY9" fmla="*/ 462766 h 1756177"/>
              <a:gd name="connsiteX10" fmla="*/ 1973469 w 2889213"/>
              <a:gd name="connsiteY10" fmla="*/ 669299 h 1756177"/>
              <a:gd name="connsiteX11" fmla="*/ 1866010 w 2889213"/>
              <a:gd name="connsiteY11" fmla="*/ 762998 h 1756177"/>
              <a:gd name="connsiteX12" fmla="*/ 2733769 w 2889213"/>
              <a:gd name="connsiteY12" fmla="*/ 1271909 h 1756177"/>
              <a:gd name="connsiteX13" fmla="*/ 2694623 w 2889213"/>
              <a:gd name="connsiteY13" fmla="*/ 1524483 h 1756177"/>
              <a:gd name="connsiteX14" fmla="*/ 2385869 w 2889213"/>
              <a:gd name="connsiteY14" fmla="*/ 1470403 h 1756177"/>
              <a:gd name="connsiteX15" fmla="*/ 2074819 w 2889213"/>
              <a:gd name="connsiteY15" fmla="*/ 1450562 h 1756177"/>
              <a:gd name="connsiteX16" fmla="*/ 1739085 w 2889213"/>
              <a:gd name="connsiteY16" fmla="*/ 1756177 h 1756177"/>
              <a:gd name="connsiteX17" fmla="*/ 1648664 w 2889213"/>
              <a:gd name="connsiteY17" fmla="*/ 1466917 h 1756177"/>
              <a:gd name="connsiteX18" fmla="*/ 1376671 w 2889213"/>
              <a:gd name="connsiteY18" fmla="*/ 1585086 h 1756177"/>
              <a:gd name="connsiteX19" fmla="*/ 1415819 w 2889213"/>
              <a:gd name="connsiteY19" fmla="*/ 1219713 h 1756177"/>
              <a:gd name="connsiteX20" fmla="*/ 665501 w 2889213"/>
              <a:gd name="connsiteY20" fmla="*/ 1160992 h 1756177"/>
              <a:gd name="connsiteX21" fmla="*/ 0 w 2889213"/>
              <a:gd name="connsiteY21" fmla="*/ 1010928 h 1756177"/>
              <a:gd name="connsiteX22" fmla="*/ 13050 w 2889213"/>
              <a:gd name="connsiteY22" fmla="*/ 169268 h 1756177"/>
              <a:gd name="connsiteX23" fmla="*/ 1348782 w 2889213"/>
              <a:gd name="connsiteY23" fmla="*/ 0 h 1756177"/>
              <a:gd name="connsiteX0" fmla="*/ 2150164 w 2889213"/>
              <a:gd name="connsiteY0" fmla="*/ 113773 h 1756177"/>
              <a:gd name="connsiteX1" fmla="*/ 2655476 w 2889213"/>
              <a:gd name="connsiteY1" fmla="*/ 469395 h 1756177"/>
              <a:gd name="connsiteX2" fmla="*/ 2828170 w 2889213"/>
              <a:gd name="connsiteY2" fmla="*/ 895281 h 1756177"/>
              <a:gd name="connsiteX3" fmla="*/ 2883834 w 2889213"/>
              <a:gd name="connsiteY3" fmla="*/ 1193615 h 1756177"/>
              <a:gd name="connsiteX4" fmla="*/ 2840612 w 2889213"/>
              <a:gd name="connsiteY4" fmla="*/ 1449135 h 1756177"/>
              <a:gd name="connsiteX5" fmla="*/ 2632493 w 2889213"/>
              <a:gd name="connsiteY5" fmla="*/ 1060062 h 1756177"/>
              <a:gd name="connsiteX6" fmla="*/ 2150164 w 2889213"/>
              <a:gd name="connsiteY6" fmla="*/ 113773 h 1756177"/>
              <a:gd name="connsiteX7" fmla="*/ 1348782 w 2889213"/>
              <a:gd name="connsiteY7" fmla="*/ 0 h 1756177"/>
              <a:gd name="connsiteX8" fmla="*/ 1714668 w 2889213"/>
              <a:gd name="connsiteY8" fmla="*/ 204372 h 1756177"/>
              <a:gd name="connsiteX9" fmla="*/ 1866896 w 2889213"/>
              <a:gd name="connsiteY9" fmla="*/ 462766 h 1756177"/>
              <a:gd name="connsiteX10" fmla="*/ 1973469 w 2889213"/>
              <a:gd name="connsiteY10" fmla="*/ 669299 h 1756177"/>
              <a:gd name="connsiteX11" fmla="*/ 1866010 w 2889213"/>
              <a:gd name="connsiteY11" fmla="*/ 762998 h 1756177"/>
              <a:gd name="connsiteX12" fmla="*/ 2733769 w 2889213"/>
              <a:gd name="connsiteY12" fmla="*/ 1271909 h 1756177"/>
              <a:gd name="connsiteX13" fmla="*/ 2694623 w 2889213"/>
              <a:gd name="connsiteY13" fmla="*/ 1524483 h 1756177"/>
              <a:gd name="connsiteX14" fmla="*/ 2385869 w 2889213"/>
              <a:gd name="connsiteY14" fmla="*/ 1470403 h 1756177"/>
              <a:gd name="connsiteX15" fmla="*/ 2074819 w 2889213"/>
              <a:gd name="connsiteY15" fmla="*/ 1450562 h 1756177"/>
              <a:gd name="connsiteX16" fmla="*/ 1739085 w 2889213"/>
              <a:gd name="connsiteY16" fmla="*/ 1756177 h 1756177"/>
              <a:gd name="connsiteX17" fmla="*/ 1648664 w 2889213"/>
              <a:gd name="connsiteY17" fmla="*/ 1466917 h 1756177"/>
              <a:gd name="connsiteX18" fmla="*/ 1376671 w 2889213"/>
              <a:gd name="connsiteY18" fmla="*/ 1585086 h 1756177"/>
              <a:gd name="connsiteX19" fmla="*/ 1415819 w 2889213"/>
              <a:gd name="connsiteY19" fmla="*/ 1219713 h 1756177"/>
              <a:gd name="connsiteX20" fmla="*/ 665501 w 2889213"/>
              <a:gd name="connsiteY20" fmla="*/ 1160992 h 1756177"/>
              <a:gd name="connsiteX21" fmla="*/ 0 w 2889213"/>
              <a:gd name="connsiteY21" fmla="*/ 1010928 h 1756177"/>
              <a:gd name="connsiteX22" fmla="*/ 13050 w 2889213"/>
              <a:gd name="connsiteY22" fmla="*/ 169268 h 1756177"/>
              <a:gd name="connsiteX23" fmla="*/ 1348782 w 2889213"/>
              <a:gd name="connsiteY23" fmla="*/ 0 h 1756177"/>
              <a:gd name="connsiteX0" fmla="*/ 2150164 w 2889213"/>
              <a:gd name="connsiteY0" fmla="*/ 113773 h 1756177"/>
              <a:gd name="connsiteX1" fmla="*/ 2655476 w 2889213"/>
              <a:gd name="connsiteY1" fmla="*/ 469395 h 1756177"/>
              <a:gd name="connsiteX2" fmla="*/ 2828170 w 2889213"/>
              <a:gd name="connsiteY2" fmla="*/ 895281 h 1756177"/>
              <a:gd name="connsiteX3" fmla="*/ 2883834 w 2889213"/>
              <a:gd name="connsiteY3" fmla="*/ 1193615 h 1756177"/>
              <a:gd name="connsiteX4" fmla="*/ 2840612 w 2889213"/>
              <a:gd name="connsiteY4" fmla="*/ 1449135 h 1756177"/>
              <a:gd name="connsiteX5" fmla="*/ 2632493 w 2889213"/>
              <a:gd name="connsiteY5" fmla="*/ 1060062 h 1756177"/>
              <a:gd name="connsiteX6" fmla="*/ 2150164 w 2889213"/>
              <a:gd name="connsiteY6" fmla="*/ 113773 h 1756177"/>
              <a:gd name="connsiteX7" fmla="*/ 1348782 w 2889213"/>
              <a:gd name="connsiteY7" fmla="*/ 0 h 1756177"/>
              <a:gd name="connsiteX8" fmla="*/ 1714668 w 2889213"/>
              <a:gd name="connsiteY8" fmla="*/ 204372 h 1756177"/>
              <a:gd name="connsiteX9" fmla="*/ 1866896 w 2889213"/>
              <a:gd name="connsiteY9" fmla="*/ 462766 h 1756177"/>
              <a:gd name="connsiteX10" fmla="*/ 1973469 w 2889213"/>
              <a:gd name="connsiteY10" fmla="*/ 669299 h 1756177"/>
              <a:gd name="connsiteX11" fmla="*/ 1866010 w 2889213"/>
              <a:gd name="connsiteY11" fmla="*/ 762998 h 1756177"/>
              <a:gd name="connsiteX12" fmla="*/ 2733769 w 2889213"/>
              <a:gd name="connsiteY12" fmla="*/ 1271909 h 1756177"/>
              <a:gd name="connsiteX13" fmla="*/ 2694623 w 2889213"/>
              <a:gd name="connsiteY13" fmla="*/ 1524483 h 1756177"/>
              <a:gd name="connsiteX14" fmla="*/ 2385869 w 2889213"/>
              <a:gd name="connsiteY14" fmla="*/ 1470403 h 1756177"/>
              <a:gd name="connsiteX15" fmla="*/ 2074819 w 2889213"/>
              <a:gd name="connsiteY15" fmla="*/ 1450562 h 1756177"/>
              <a:gd name="connsiteX16" fmla="*/ 1739085 w 2889213"/>
              <a:gd name="connsiteY16" fmla="*/ 1756177 h 1756177"/>
              <a:gd name="connsiteX17" fmla="*/ 1648664 w 2889213"/>
              <a:gd name="connsiteY17" fmla="*/ 1466917 h 1756177"/>
              <a:gd name="connsiteX18" fmla="*/ 1376671 w 2889213"/>
              <a:gd name="connsiteY18" fmla="*/ 1585086 h 1756177"/>
              <a:gd name="connsiteX19" fmla="*/ 1415819 w 2889213"/>
              <a:gd name="connsiteY19" fmla="*/ 1219713 h 1756177"/>
              <a:gd name="connsiteX20" fmla="*/ 665501 w 2889213"/>
              <a:gd name="connsiteY20" fmla="*/ 1160992 h 1756177"/>
              <a:gd name="connsiteX21" fmla="*/ 0 w 2889213"/>
              <a:gd name="connsiteY21" fmla="*/ 1010928 h 1756177"/>
              <a:gd name="connsiteX22" fmla="*/ 13050 w 2889213"/>
              <a:gd name="connsiteY22" fmla="*/ 169268 h 1756177"/>
              <a:gd name="connsiteX23" fmla="*/ 1348782 w 2889213"/>
              <a:gd name="connsiteY23" fmla="*/ 0 h 1756177"/>
              <a:gd name="connsiteX0" fmla="*/ 2150164 w 2889213"/>
              <a:gd name="connsiteY0" fmla="*/ 113773 h 1756177"/>
              <a:gd name="connsiteX1" fmla="*/ 2655476 w 2889213"/>
              <a:gd name="connsiteY1" fmla="*/ 469395 h 1756177"/>
              <a:gd name="connsiteX2" fmla="*/ 2828170 w 2889213"/>
              <a:gd name="connsiteY2" fmla="*/ 895281 h 1756177"/>
              <a:gd name="connsiteX3" fmla="*/ 2883834 w 2889213"/>
              <a:gd name="connsiteY3" fmla="*/ 1193615 h 1756177"/>
              <a:gd name="connsiteX4" fmla="*/ 2840612 w 2889213"/>
              <a:gd name="connsiteY4" fmla="*/ 1449135 h 1756177"/>
              <a:gd name="connsiteX5" fmla="*/ 2632493 w 2889213"/>
              <a:gd name="connsiteY5" fmla="*/ 1060062 h 1756177"/>
              <a:gd name="connsiteX6" fmla="*/ 2150164 w 2889213"/>
              <a:gd name="connsiteY6" fmla="*/ 113773 h 1756177"/>
              <a:gd name="connsiteX7" fmla="*/ 1348782 w 2889213"/>
              <a:gd name="connsiteY7" fmla="*/ 0 h 1756177"/>
              <a:gd name="connsiteX8" fmla="*/ 1714668 w 2889213"/>
              <a:gd name="connsiteY8" fmla="*/ 204372 h 1756177"/>
              <a:gd name="connsiteX9" fmla="*/ 1866896 w 2889213"/>
              <a:gd name="connsiteY9" fmla="*/ 462766 h 1756177"/>
              <a:gd name="connsiteX10" fmla="*/ 1973469 w 2889213"/>
              <a:gd name="connsiteY10" fmla="*/ 669299 h 1756177"/>
              <a:gd name="connsiteX11" fmla="*/ 1866010 w 2889213"/>
              <a:gd name="connsiteY11" fmla="*/ 762998 h 1756177"/>
              <a:gd name="connsiteX12" fmla="*/ 2733769 w 2889213"/>
              <a:gd name="connsiteY12" fmla="*/ 1271909 h 1756177"/>
              <a:gd name="connsiteX13" fmla="*/ 2694623 w 2889213"/>
              <a:gd name="connsiteY13" fmla="*/ 1524483 h 1756177"/>
              <a:gd name="connsiteX14" fmla="*/ 2385869 w 2889213"/>
              <a:gd name="connsiteY14" fmla="*/ 1470403 h 1756177"/>
              <a:gd name="connsiteX15" fmla="*/ 2074819 w 2889213"/>
              <a:gd name="connsiteY15" fmla="*/ 1450562 h 1756177"/>
              <a:gd name="connsiteX16" fmla="*/ 1739085 w 2889213"/>
              <a:gd name="connsiteY16" fmla="*/ 1756177 h 1756177"/>
              <a:gd name="connsiteX17" fmla="*/ 1648664 w 2889213"/>
              <a:gd name="connsiteY17" fmla="*/ 1466917 h 1756177"/>
              <a:gd name="connsiteX18" fmla="*/ 1376671 w 2889213"/>
              <a:gd name="connsiteY18" fmla="*/ 1585086 h 1756177"/>
              <a:gd name="connsiteX19" fmla="*/ 1415819 w 2889213"/>
              <a:gd name="connsiteY19" fmla="*/ 1219713 h 1756177"/>
              <a:gd name="connsiteX20" fmla="*/ 665501 w 2889213"/>
              <a:gd name="connsiteY20" fmla="*/ 1160992 h 1756177"/>
              <a:gd name="connsiteX21" fmla="*/ 0 w 2889213"/>
              <a:gd name="connsiteY21" fmla="*/ 1010928 h 1756177"/>
              <a:gd name="connsiteX22" fmla="*/ 13050 w 2889213"/>
              <a:gd name="connsiteY22" fmla="*/ 169268 h 1756177"/>
              <a:gd name="connsiteX23" fmla="*/ 1348782 w 2889213"/>
              <a:gd name="connsiteY23" fmla="*/ 0 h 1756177"/>
              <a:gd name="connsiteX0" fmla="*/ 2150164 w 2889213"/>
              <a:gd name="connsiteY0" fmla="*/ 113773 h 1756177"/>
              <a:gd name="connsiteX1" fmla="*/ 2655476 w 2889213"/>
              <a:gd name="connsiteY1" fmla="*/ 469395 h 1756177"/>
              <a:gd name="connsiteX2" fmla="*/ 2828170 w 2889213"/>
              <a:gd name="connsiteY2" fmla="*/ 895281 h 1756177"/>
              <a:gd name="connsiteX3" fmla="*/ 2883834 w 2889213"/>
              <a:gd name="connsiteY3" fmla="*/ 1193615 h 1756177"/>
              <a:gd name="connsiteX4" fmla="*/ 2840612 w 2889213"/>
              <a:gd name="connsiteY4" fmla="*/ 1449135 h 1756177"/>
              <a:gd name="connsiteX5" fmla="*/ 2632493 w 2889213"/>
              <a:gd name="connsiteY5" fmla="*/ 1060062 h 1756177"/>
              <a:gd name="connsiteX6" fmla="*/ 2150164 w 2889213"/>
              <a:gd name="connsiteY6" fmla="*/ 113773 h 1756177"/>
              <a:gd name="connsiteX7" fmla="*/ 1348782 w 2889213"/>
              <a:gd name="connsiteY7" fmla="*/ 0 h 1756177"/>
              <a:gd name="connsiteX8" fmla="*/ 1714668 w 2889213"/>
              <a:gd name="connsiteY8" fmla="*/ 204372 h 1756177"/>
              <a:gd name="connsiteX9" fmla="*/ 1866896 w 2889213"/>
              <a:gd name="connsiteY9" fmla="*/ 462766 h 1756177"/>
              <a:gd name="connsiteX10" fmla="*/ 1973469 w 2889213"/>
              <a:gd name="connsiteY10" fmla="*/ 669299 h 1756177"/>
              <a:gd name="connsiteX11" fmla="*/ 1866010 w 2889213"/>
              <a:gd name="connsiteY11" fmla="*/ 762998 h 1756177"/>
              <a:gd name="connsiteX12" fmla="*/ 2733769 w 2889213"/>
              <a:gd name="connsiteY12" fmla="*/ 1271909 h 1756177"/>
              <a:gd name="connsiteX13" fmla="*/ 2694623 w 2889213"/>
              <a:gd name="connsiteY13" fmla="*/ 1524483 h 1756177"/>
              <a:gd name="connsiteX14" fmla="*/ 2385869 w 2889213"/>
              <a:gd name="connsiteY14" fmla="*/ 1470403 h 1756177"/>
              <a:gd name="connsiteX15" fmla="*/ 2074819 w 2889213"/>
              <a:gd name="connsiteY15" fmla="*/ 1450562 h 1756177"/>
              <a:gd name="connsiteX16" fmla="*/ 1739085 w 2889213"/>
              <a:gd name="connsiteY16" fmla="*/ 1756177 h 1756177"/>
              <a:gd name="connsiteX17" fmla="*/ 1648664 w 2889213"/>
              <a:gd name="connsiteY17" fmla="*/ 1466917 h 1756177"/>
              <a:gd name="connsiteX18" fmla="*/ 1376671 w 2889213"/>
              <a:gd name="connsiteY18" fmla="*/ 1585086 h 1756177"/>
              <a:gd name="connsiteX19" fmla="*/ 1415819 w 2889213"/>
              <a:gd name="connsiteY19" fmla="*/ 1219713 h 1756177"/>
              <a:gd name="connsiteX20" fmla="*/ 665501 w 2889213"/>
              <a:gd name="connsiteY20" fmla="*/ 1160992 h 1756177"/>
              <a:gd name="connsiteX21" fmla="*/ 0 w 2889213"/>
              <a:gd name="connsiteY21" fmla="*/ 1010928 h 1756177"/>
              <a:gd name="connsiteX22" fmla="*/ 13050 w 2889213"/>
              <a:gd name="connsiteY22" fmla="*/ 169268 h 1756177"/>
              <a:gd name="connsiteX23" fmla="*/ 1348782 w 2889213"/>
              <a:gd name="connsiteY23" fmla="*/ 0 h 1756177"/>
              <a:gd name="connsiteX0" fmla="*/ 2150164 w 2889213"/>
              <a:gd name="connsiteY0" fmla="*/ 113773 h 1800430"/>
              <a:gd name="connsiteX1" fmla="*/ 2655476 w 2889213"/>
              <a:gd name="connsiteY1" fmla="*/ 469395 h 1800430"/>
              <a:gd name="connsiteX2" fmla="*/ 2828170 w 2889213"/>
              <a:gd name="connsiteY2" fmla="*/ 895281 h 1800430"/>
              <a:gd name="connsiteX3" fmla="*/ 2883834 w 2889213"/>
              <a:gd name="connsiteY3" fmla="*/ 1193615 h 1800430"/>
              <a:gd name="connsiteX4" fmla="*/ 2840612 w 2889213"/>
              <a:gd name="connsiteY4" fmla="*/ 1449135 h 1800430"/>
              <a:gd name="connsiteX5" fmla="*/ 2632493 w 2889213"/>
              <a:gd name="connsiteY5" fmla="*/ 1060062 h 1800430"/>
              <a:gd name="connsiteX6" fmla="*/ 2150164 w 2889213"/>
              <a:gd name="connsiteY6" fmla="*/ 113773 h 1800430"/>
              <a:gd name="connsiteX7" fmla="*/ 1348782 w 2889213"/>
              <a:gd name="connsiteY7" fmla="*/ 0 h 1800430"/>
              <a:gd name="connsiteX8" fmla="*/ 1714668 w 2889213"/>
              <a:gd name="connsiteY8" fmla="*/ 204372 h 1800430"/>
              <a:gd name="connsiteX9" fmla="*/ 1866896 w 2889213"/>
              <a:gd name="connsiteY9" fmla="*/ 462766 h 1800430"/>
              <a:gd name="connsiteX10" fmla="*/ 1973469 w 2889213"/>
              <a:gd name="connsiteY10" fmla="*/ 669299 h 1800430"/>
              <a:gd name="connsiteX11" fmla="*/ 1866010 w 2889213"/>
              <a:gd name="connsiteY11" fmla="*/ 762998 h 1800430"/>
              <a:gd name="connsiteX12" fmla="*/ 2733769 w 2889213"/>
              <a:gd name="connsiteY12" fmla="*/ 1271909 h 1800430"/>
              <a:gd name="connsiteX13" fmla="*/ 2694623 w 2889213"/>
              <a:gd name="connsiteY13" fmla="*/ 1524483 h 1800430"/>
              <a:gd name="connsiteX14" fmla="*/ 2385869 w 2889213"/>
              <a:gd name="connsiteY14" fmla="*/ 1470403 h 1800430"/>
              <a:gd name="connsiteX15" fmla="*/ 2191986 w 2889213"/>
              <a:gd name="connsiteY15" fmla="*/ 1800407 h 1800430"/>
              <a:gd name="connsiteX16" fmla="*/ 2074819 w 2889213"/>
              <a:gd name="connsiteY16" fmla="*/ 1450562 h 1800430"/>
              <a:gd name="connsiteX17" fmla="*/ 1739085 w 2889213"/>
              <a:gd name="connsiteY17" fmla="*/ 1756177 h 1800430"/>
              <a:gd name="connsiteX18" fmla="*/ 1648664 w 2889213"/>
              <a:gd name="connsiteY18" fmla="*/ 1466917 h 1800430"/>
              <a:gd name="connsiteX19" fmla="*/ 1376671 w 2889213"/>
              <a:gd name="connsiteY19" fmla="*/ 1585086 h 1800430"/>
              <a:gd name="connsiteX20" fmla="*/ 1415819 w 2889213"/>
              <a:gd name="connsiteY20" fmla="*/ 1219713 h 1800430"/>
              <a:gd name="connsiteX21" fmla="*/ 665501 w 2889213"/>
              <a:gd name="connsiteY21" fmla="*/ 1160992 h 1800430"/>
              <a:gd name="connsiteX22" fmla="*/ 0 w 2889213"/>
              <a:gd name="connsiteY22" fmla="*/ 1010928 h 1800430"/>
              <a:gd name="connsiteX23" fmla="*/ 13050 w 2889213"/>
              <a:gd name="connsiteY23" fmla="*/ 169268 h 1800430"/>
              <a:gd name="connsiteX24" fmla="*/ 1348782 w 2889213"/>
              <a:gd name="connsiteY24" fmla="*/ 0 h 1800430"/>
              <a:gd name="connsiteX0" fmla="*/ 2150164 w 2889213"/>
              <a:gd name="connsiteY0" fmla="*/ 113773 h 1800430"/>
              <a:gd name="connsiteX1" fmla="*/ 2655476 w 2889213"/>
              <a:gd name="connsiteY1" fmla="*/ 469395 h 1800430"/>
              <a:gd name="connsiteX2" fmla="*/ 2828170 w 2889213"/>
              <a:gd name="connsiteY2" fmla="*/ 895281 h 1800430"/>
              <a:gd name="connsiteX3" fmla="*/ 2883834 w 2889213"/>
              <a:gd name="connsiteY3" fmla="*/ 1193615 h 1800430"/>
              <a:gd name="connsiteX4" fmla="*/ 2840612 w 2889213"/>
              <a:gd name="connsiteY4" fmla="*/ 1449135 h 1800430"/>
              <a:gd name="connsiteX5" fmla="*/ 2632493 w 2889213"/>
              <a:gd name="connsiteY5" fmla="*/ 1060062 h 1800430"/>
              <a:gd name="connsiteX6" fmla="*/ 2150164 w 2889213"/>
              <a:gd name="connsiteY6" fmla="*/ 113773 h 1800430"/>
              <a:gd name="connsiteX7" fmla="*/ 1348782 w 2889213"/>
              <a:gd name="connsiteY7" fmla="*/ 0 h 1800430"/>
              <a:gd name="connsiteX8" fmla="*/ 1714668 w 2889213"/>
              <a:gd name="connsiteY8" fmla="*/ 204372 h 1800430"/>
              <a:gd name="connsiteX9" fmla="*/ 1866896 w 2889213"/>
              <a:gd name="connsiteY9" fmla="*/ 462766 h 1800430"/>
              <a:gd name="connsiteX10" fmla="*/ 1973469 w 2889213"/>
              <a:gd name="connsiteY10" fmla="*/ 669299 h 1800430"/>
              <a:gd name="connsiteX11" fmla="*/ 1866010 w 2889213"/>
              <a:gd name="connsiteY11" fmla="*/ 762998 h 1800430"/>
              <a:gd name="connsiteX12" fmla="*/ 2733769 w 2889213"/>
              <a:gd name="connsiteY12" fmla="*/ 1271909 h 1800430"/>
              <a:gd name="connsiteX13" fmla="*/ 2694623 w 2889213"/>
              <a:gd name="connsiteY13" fmla="*/ 1524483 h 1800430"/>
              <a:gd name="connsiteX14" fmla="*/ 2385869 w 2889213"/>
              <a:gd name="connsiteY14" fmla="*/ 1470403 h 1800430"/>
              <a:gd name="connsiteX15" fmla="*/ 2191986 w 2889213"/>
              <a:gd name="connsiteY15" fmla="*/ 1800407 h 1800430"/>
              <a:gd name="connsiteX16" fmla="*/ 2074819 w 2889213"/>
              <a:gd name="connsiteY16" fmla="*/ 1450562 h 1800430"/>
              <a:gd name="connsiteX17" fmla="*/ 1739085 w 2889213"/>
              <a:gd name="connsiteY17" fmla="*/ 1756177 h 1800430"/>
              <a:gd name="connsiteX18" fmla="*/ 1648664 w 2889213"/>
              <a:gd name="connsiteY18" fmla="*/ 1466917 h 1800430"/>
              <a:gd name="connsiteX19" fmla="*/ 1376671 w 2889213"/>
              <a:gd name="connsiteY19" fmla="*/ 1585086 h 1800430"/>
              <a:gd name="connsiteX20" fmla="*/ 1415819 w 2889213"/>
              <a:gd name="connsiteY20" fmla="*/ 1219713 h 1800430"/>
              <a:gd name="connsiteX21" fmla="*/ 665501 w 2889213"/>
              <a:gd name="connsiteY21" fmla="*/ 1160992 h 1800430"/>
              <a:gd name="connsiteX22" fmla="*/ 0 w 2889213"/>
              <a:gd name="connsiteY22" fmla="*/ 1010928 h 1800430"/>
              <a:gd name="connsiteX23" fmla="*/ 13050 w 2889213"/>
              <a:gd name="connsiteY23" fmla="*/ 169268 h 1800430"/>
              <a:gd name="connsiteX24" fmla="*/ 1348782 w 2889213"/>
              <a:gd name="connsiteY24" fmla="*/ 0 h 1800430"/>
              <a:gd name="connsiteX0" fmla="*/ 2150164 w 2889213"/>
              <a:gd name="connsiteY0" fmla="*/ 113773 h 1800456"/>
              <a:gd name="connsiteX1" fmla="*/ 2655476 w 2889213"/>
              <a:gd name="connsiteY1" fmla="*/ 469395 h 1800456"/>
              <a:gd name="connsiteX2" fmla="*/ 2828170 w 2889213"/>
              <a:gd name="connsiteY2" fmla="*/ 895281 h 1800456"/>
              <a:gd name="connsiteX3" fmla="*/ 2883834 w 2889213"/>
              <a:gd name="connsiteY3" fmla="*/ 1193615 h 1800456"/>
              <a:gd name="connsiteX4" fmla="*/ 2840612 w 2889213"/>
              <a:gd name="connsiteY4" fmla="*/ 1449135 h 1800456"/>
              <a:gd name="connsiteX5" fmla="*/ 2632493 w 2889213"/>
              <a:gd name="connsiteY5" fmla="*/ 1060062 h 1800456"/>
              <a:gd name="connsiteX6" fmla="*/ 2150164 w 2889213"/>
              <a:gd name="connsiteY6" fmla="*/ 113773 h 1800456"/>
              <a:gd name="connsiteX7" fmla="*/ 1348782 w 2889213"/>
              <a:gd name="connsiteY7" fmla="*/ 0 h 1800456"/>
              <a:gd name="connsiteX8" fmla="*/ 1714668 w 2889213"/>
              <a:gd name="connsiteY8" fmla="*/ 204372 h 1800456"/>
              <a:gd name="connsiteX9" fmla="*/ 1866896 w 2889213"/>
              <a:gd name="connsiteY9" fmla="*/ 462766 h 1800456"/>
              <a:gd name="connsiteX10" fmla="*/ 1973469 w 2889213"/>
              <a:gd name="connsiteY10" fmla="*/ 669299 h 1800456"/>
              <a:gd name="connsiteX11" fmla="*/ 1866010 w 2889213"/>
              <a:gd name="connsiteY11" fmla="*/ 762998 h 1800456"/>
              <a:gd name="connsiteX12" fmla="*/ 2733769 w 2889213"/>
              <a:gd name="connsiteY12" fmla="*/ 1271909 h 1800456"/>
              <a:gd name="connsiteX13" fmla="*/ 2694623 w 2889213"/>
              <a:gd name="connsiteY13" fmla="*/ 1524483 h 1800456"/>
              <a:gd name="connsiteX14" fmla="*/ 2385869 w 2889213"/>
              <a:gd name="connsiteY14" fmla="*/ 1470403 h 1800456"/>
              <a:gd name="connsiteX15" fmla="*/ 2191986 w 2889213"/>
              <a:gd name="connsiteY15" fmla="*/ 1800407 h 1800456"/>
              <a:gd name="connsiteX16" fmla="*/ 2074819 w 2889213"/>
              <a:gd name="connsiteY16" fmla="*/ 1450562 h 1800456"/>
              <a:gd name="connsiteX17" fmla="*/ 1739085 w 2889213"/>
              <a:gd name="connsiteY17" fmla="*/ 1756177 h 1800456"/>
              <a:gd name="connsiteX18" fmla="*/ 1648664 w 2889213"/>
              <a:gd name="connsiteY18" fmla="*/ 1466917 h 1800456"/>
              <a:gd name="connsiteX19" fmla="*/ 1376671 w 2889213"/>
              <a:gd name="connsiteY19" fmla="*/ 1585086 h 1800456"/>
              <a:gd name="connsiteX20" fmla="*/ 1415819 w 2889213"/>
              <a:gd name="connsiteY20" fmla="*/ 1219713 h 1800456"/>
              <a:gd name="connsiteX21" fmla="*/ 665501 w 2889213"/>
              <a:gd name="connsiteY21" fmla="*/ 1160992 h 1800456"/>
              <a:gd name="connsiteX22" fmla="*/ 0 w 2889213"/>
              <a:gd name="connsiteY22" fmla="*/ 1010928 h 1800456"/>
              <a:gd name="connsiteX23" fmla="*/ 13050 w 2889213"/>
              <a:gd name="connsiteY23" fmla="*/ 169268 h 1800456"/>
              <a:gd name="connsiteX24" fmla="*/ 1348782 w 2889213"/>
              <a:gd name="connsiteY24" fmla="*/ 0 h 1800456"/>
              <a:gd name="connsiteX0" fmla="*/ 2150164 w 2889213"/>
              <a:gd name="connsiteY0" fmla="*/ 113773 h 1811599"/>
              <a:gd name="connsiteX1" fmla="*/ 2655476 w 2889213"/>
              <a:gd name="connsiteY1" fmla="*/ 469395 h 1811599"/>
              <a:gd name="connsiteX2" fmla="*/ 2828170 w 2889213"/>
              <a:gd name="connsiteY2" fmla="*/ 895281 h 1811599"/>
              <a:gd name="connsiteX3" fmla="*/ 2883834 w 2889213"/>
              <a:gd name="connsiteY3" fmla="*/ 1193615 h 1811599"/>
              <a:gd name="connsiteX4" fmla="*/ 2840612 w 2889213"/>
              <a:gd name="connsiteY4" fmla="*/ 1449135 h 1811599"/>
              <a:gd name="connsiteX5" fmla="*/ 2632493 w 2889213"/>
              <a:gd name="connsiteY5" fmla="*/ 1060062 h 1811599"/>
              <a:gd name="connsiteX6" fmla="*/ 2150164 w 2889213"/>
              <a:gd name="connsiteY6" fmla="*/ 113773 h 1811599"/>
              <a:gd name="connsiteX7" fmla="*/ 1348782 w 2889213"/>
              <a:gd name="connsiteY7" fmla="*/ 0 h 1811599"/>
              <a:gd name="connsiteX8" fmla="*/ 1714668 w 2889213"/>
              <a:gd name="connsiteY8" fmla="*/ 204372 h 1811599"/>
              <a:gd name="connsiteX9" fmla="*/ 1866896 w 2889213"/>
              <a:gd name="connsiteY9" fmla="*/ 462766 h 1811599"/>
              <a:gd name="connsiteX10" fmla="*/ 1973469 w 2889213"/>
              <a:gd name="connsiteY10" fmla="*/ 669299 h 1811599"/>
              <a:gd name="connsiteX11" fmla="*/ 1866010 w 2889213"/>
              <a:gd name="connsiteY11" fmla="*/ 762998 h 1811599"/>
              <a:gd name="connsiteX12" fmla="*/ 2733769 w 2889213"/>
              <a:gd name="connsiteY12" fmla="*/ 1271909 h 1811599"/>
              <a:gd name="connsiteX13" fmla="*/ 2694623 w 2889213"/>
              <a:gd name="connsiteY13" fmla="*/ 1524483 h 1811599"/>
              <a:gd name="connsiteX14" fmla="*/ 2385869 w 2889213"/>
              <a:gd name="connsiteY14" fmla="*/ 1470403 h 1811599"/>
              <a:gd name="connsiteX15" fmla="*/ 2214278 w 2889213"/>
              <a:gd name="connsiteY15" fmla="*/ 1811553 h 1811599"/>
              <a:gd name="connsiteX16" fmla="*/ 2074819 w 2889213"/>
              <a:gd name="connsiteY16" fmla="*/ 1450562 h 1811599"/>
              <a:gd name="connsiteX17" fmla="*/ 1739085 w 2889213"/>
              <a:gd name="connsiteY17" fmla="*/ 1756177 h 1811599"/>
              <a:gd name="connsiteX18" fmla="*/ 1648664 w 2889213"/>
              <a:gd name="connsiteY18" fmla="*/ 1466917 h 1811599"/>
              <a:gd name="connsiteX19" fmla="*/ 1376671 w 2889213"/>
              <a:gd name="connsiteY19" fmla="*/ 1585086 h 1811599"/>
              <a:gd name="connsiteX20" fmla="*/ 1415819 w 2889213"/>
              <a:gd name="connsiteY20" fmla="*/ 1219713 h 1811599"/>
              <a:gd name="connsiteX21" fmla="*/ 665501 w 2889213"/>
              <a:gd name="connsiteY21" fmla="*/ 1160992 h 1811599"/>
              <a:gd name="connsiteX22" fmla="*/ 0 w 2889213"/>
              <a:gd name="connsiteY22" fmla="*/ 1010928 h 1811599"/>
              <a:gd name="connsiteX23" fmla="*/ 13050 w 2889213"/>
              <a:gd name="connsiteY23" fmla="*/ 169268 h 1811599"/>
              <a:gd name="connsiteX24" fmla="*/ 1348782 w 2889213"/>
              <a:gd name="connsiteY24" fmla="*/ 0 h 1811599"/>
              <a:gd name="connsiteX0" fmla="*/ 2150164 w 2889213"/>
              <a:gd name="connsiteY0" fmla="*/ 113773 h 1811553"/>
              <a:gd name="connsiteX1" fmla="*/ 2655476 w 2889213"/>
              <a:gd name="connsiteY1" fmla="*/ 469395 h 1811553"/>
              <a:gd name="connsiteX2" fmla="*/ 2828170 w 2889213"/>
              <a:gd name="connsiteY2" fmla="*/ 895281 h 1811553"/>
              <a:gd name="connsiteX3" fmla="*/ 2883834 w 2889213"/>
              <a:gd name="connsiteY3" fmla="*/ 1193615 h 1811553"/>
              <a:gd name="connsiteX4" fmla="*/ 2840612 w 2889213"/>
              <a:gd name="connsiteY4" fmla="*/ 1449135 h 1811553"/>
              <a:gd name="connsiteX5" fmla="*/ 2632493 w 2889213"/>
              <a:gd name="connsiteY5" fmla="*/ 1060062 h 1811553"/>
              <a:gd name="connsiteX6" fmla="*/ 2150164 w 2889213"/>
              <a:gd name="connsiteY6" fmla="*/ 113773 h 1811553"/>
              <a:gd name="connsiteX7" fmla="*/ 1348782 w 2889213"/>
              <a:gd name="connsiteY7" fmla="*/ 0 h 1811553"/>
              <a:gd name="connsiteX8" fmla="*/ 1714668 w 2889213"/>
              <a:gd name="connsiteY8" fmla="*/ 204372 h 1811553"/>
              <a:gd name="connsiteX9" fmla="*/ 1866896 w 2889213"/>
              <a:gd name="connsiteY9" fmla="*/ 462766 h 1811553"/>
              <a:gd name="connsiteX10" fmla="*/ 1973469 w 2889213"/>
              <a:gd name="connsiteY10" fmla="*/ 669299 h 1811553"/>
              <a:gd name="connsiteX11" fmla="*/ 1866010 w 2889213"/>
              <a:gd name="connsiteY11" fmla="*/ 762998 h 1811553"/>
              <a:gd name="connsiteX12" fmla="*/ 2733769 w 2889213"/>
              <a:gd name="connsiteY12" fmla="*/ 1271909 h 1811553"/>
              <a:gd name="connsiteX13" fmla="*/ 2694623 w 2889213"/>
              <a:gd name="connsiteY13" fmla="*/ 1524483 h 1811553"/>
              <a:gd name="connsiteX14" fmla="*/ 2385869 w 2889213"/>
              <a:gd name="connsiteY14" fmla="*/ 1470403 h 1811553"/>
              <a:gd name="connsiteX15" fmla="*/ 2214278 w 2889213"/>
              <a:gd name="connsiteY15" fmla="*/ 1811553 h 1811553"/>
              <a:gd name="connsiteX16" fmla="*/ 2074819 w 2889213"/>
              <a:gd name="connsiteY16" fmla="*/ 1450562 h 1811553"/>
              <a:gd name="connsiteX17" fmla="*/ 1739085 w 2889213"/>
              <a:gd name="connsiteY17" fmla="*/ 1756177 h 1811553"/>
              <a:gd name="connsiteX18" fmla="*/ 1648664 w 2889213"/>
              <a:gd name="connsiteY18" fmla="*/ 1466917 h 1811553"/>
              <a:gd name="connsiteX19" fmla="*/ 1376671 w 2889213"/>
              <a:gd name="connsiteY19" fmla="*/ 1585086 h 1811553"/>
              <a:gd name="connsiteX20" fmla="*/ 1415819 w 2889213"/>
              <a:gd name="connsiteY20" fmla="*/ 1219713 h 1811553"/>
              <a:gd name="connsiteX21" fmla="*/ 665501 w 2889213"/>
              <a:gd name="connsiteY21" fmla="*/ 1160992 h 1811553"/>
              <a:gd name="connsiteX22" fmla="*/ 0 w 2889213"/>
              <a:gd name="connsiteY22" fmla="*/ 1010928 h 1811553"/>
              <a:gd name="connsiteX23" fmla="*/ 13050 w 2889213"/>
              <a:gd name="connsiteY23" fmla="*/ 169268 h 1811553"/>
              <a:gd name="connsiteX24" fmla="*/ 1348782 w 2889213"/>
              <a:gd name="connsiteY24" fmla="*/ 0 h 1811553"/>
              <a:gd name="connsiteX0" fmla="*/ 2150164 w 2889213"/>
              <a:gd name="connsiteY0" fmla="*/ 113773 h 1811553"/>
              <a:gd name="connsiteX1" fmla="*/ 2655476 w 2889213"/>
              <a:gd name="connsiteY1" fmla="*/ 469395 h 1811553"/>
              <a:gd name="connsiteX2" fmla="*/ 2828170 w 2889213"/>
              <a:gd name="connsiteY2" fmla="*/ 895281 h 1811553"/>
              <a:gd name="connsiteX3" fmla="*/ 2883834 w 2889213"/>
              <a:gd name="connsiteY3" fmla="*/ 1193615 h 1811553"/>
              <a:gd name="connsiteX4" fmla="*/ 2840612 w 2889213"/>
              <a:gd name="connsiteY4" fmla="*/ 1449135 h 1811553"/>
              <a:gd name="connsiteX5" fmla="*/ 2632493 w 2889213"/>
              <a:gd name="connsiteY5" fmla="*/ 1060062 h 1811553"/>
              <a:gd name="connsiteX6" fmla="*/ 2150164 w 2889213"/>
              <a:gd name="connsiteY6" fmla="*/ 113773 h 1811553"/>
              <a:gd name="connsiteX7" fmla="*/ 1348782 w 2889213"/>
              <a:gd name="connsiteY7" fmla="*/ 0 h 1811553"/>
              <a:gd name="connsiteX8" fmla="*/ 1714668 w 2889213"/>
              <a:gd name="connsiteY8" fmla="*/ 204372 h 1811553"/>
              <a:gd name="connsiteX9" fmla="*/ 1866896 w 2889213"/>
              <a:gd name="connsiteY9" fmla="*/ 462766 h 1811553"/>
              <a:gd name="connsiteX10" fmla="*/ 1973469 w 2889213"/>
              <a:gd name="connsiteY10" fmla="*/ 669299 h 1811553"/>
              <a:gd name="connsiteX11" fmla="*/ 1866010 w 2889213"/>
              <a:gd name="connsiteY11" fmla="*/ 762998 h 1811553"/>
              <a:gd name="connsiteX12" fmla="*/ 2733769 w 2889213"/>
              <a:gd name="connsiteY12" fmla="*/ 1271909 h 1811553"/>
              <a:gd name="connsiteX13" fmla="*/ 2694623 w 2889213"/>
              <a:gd name="connsiteY13" fmla="*/ 1524483 h 1811553"/>
              <a:gd name="connsiteX14" fmla="*/ 2385869 w 2889213"/>
              <a:gd name="connsiteY14" fmla="*/ 1470403 h 1811553"/>
              <a:gd name="connsiteX15" fmla="*/ 2214278 w 2889213"/>
              <a:gd name="connsiteY15" fmla="*/ 1811553 h 1811553"/>
              <a:gd name="connsiteX16" fmla="*/ 2074819 w 2889213"/>
              <a:gd name="connsiteY16" fmla="*/ 1450562 h 1811553"/>
              <a:gd name="connsiteX17" fmla="*/ 1739085 w 2889213"/>
              <a:gd name="connsiteY17" fmla="*/ 1756177 h 1811553"/>
              <a:gd name="connsiteX18" fmla="*/ 1648664 w 2889213"/>
              <a:gd name="connsiteY18" fmla="*/ 1466917 h 1811553"/>
              <a:gd name="connsiteX19" fmla="*/ 1376671 w 2889213"/>
              <a:gd name="connsiteY19" fmla="*/ 1585086 h 1811553"/>
              <a:gd name="connsiteX20" fmla="*/ 1415819 w 2889213"/>
              <a:gd name="connsiteY20" fmla="*/ 1219713 h 1811553"/>
              <a:gd name="connsiteX21" fmla="*/ 665501 w 2889213"/>
              <a:gd name="connsiteY21" fmla="*/ 1160992 h 1811553"/>
              <a:gd name="connsiteX22" fmla="*/ 0 w 2889213"/>
              <a:gd name="connsiteY22" fmla="*/ 1010928 h 1811553"/>
              <a:gd name="connsiteX23" fmla="*/ 13050 w 2889213"/>
              <a:gd name="connsiteY23" fmla="*/ 169268 h 1811553"/>
              <a:gd name="connsiteX24" fmla="*/ 1348782 w 2889213"/>
              <a:gd name="connsiteY24" fmla="*/ 0 h 1811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889213" h="1811553">
                <a:moveTo>
                  <a:pt x="2150164" y="113773"/>
                </a:moveTo>
                <a:lnTo>
                  <a:pt x="2655476" y="469395"/>
                </a:lnTo>
                <a:cubicBezTo>
                  <a:pt x="2724937" y="612627"/>
                  <a:pt x="2790110" y="774578"/>
                  <a:pt x="2828170" y="895281"/>
                </a:cubicBezTo>
                <a:cubicBezTo>
                  <a:pt x="2845006" y="1009922"/>
                  <a:pt x="2872906" y="1094971"/>
                  <a:pt x="2883834" y="1193615"/>
                </a:cubicBezTo>
                <a:cubicBezTo>
                  <a:pt x="2898597" y="1276508"/>
                  <a:pt x="2882583" y="1383685"/>
                  <a:pt x="2840612" y="1449135"/>
                </a:cubicBezTo>
                <a:cubicBezTo>
                  <a:pt x="2801112" y="1388173"/>
                  <a:pt x="2764708" y="1276910"/>
                  <a:pt x="2632493" y="1060062"/>
                </a:cubicBezTo>
                <a:cubicBezTo>
                  <a:pt x="2521003" y="837054"/>
                  <a:pt x="2268591" y="370791"/>
                  <a:pt x="2150164" y="113773"/>
                </a:cubicBezTo>
                <a:close/>
                <a:moveTo>
                  <a:pt x="1348782" y="0"/>
                </a:moveTo>
                <a:cubicBezTo>
                  <a:pt x="1445338" y="154432"/>
                  <a:pt x="1639668" y="165874"/>
                  <a:pt x="1714668" y="204372"/>
                </a:cubicBezTo>
                <a:cubicBezTo>
                  <a:pt x="1723722" y="285320"/>
                  <a:pt x="1831199" y="402612"/>
                  <a:pt x="1866896" y="462766"/>
                </a:cubicBezTo>
                <a:cubicBezTo>
                  <a:pt x="1913125" y="544588"/>
                  <a:pt x="1935949" y="596454"/>
                  <a:pt x="1973469" y="669299"/>
                </a:cubicBezTo>
                <a:cubicBezTo>
                  <a:pt x="1909251" y="682689"/>
                  <a:pt x="1863715" y="712895"/>
                  <a:pt x="1866010" y="762998"/>
                </a:cubicBezTo>
                <a:cubicBezTo>
                  <a:pt x="1884495" y="971782"/>
                  <a:pt x="2517373" y="1008755"/>
                  <a:pt x="2733769" y="1271909"/>
                </a:cubicBezTo>
                <a:cubicBezTo>
                  <a:pt x="2839248" y="1365427"/>
                  <a:pt x="2779441" y="1512521"/>
                  <a:pt x="2694623" y="1524483"/>
                </a:cubicBezTo>
                <a:cubicBezTo>
                  <a:pt x="2575007" y="1522308"/>
                  <a:pt x="2538107" y="1485627"/>
                  <a:pt x="2385869" y="1470403"/>
                </a:cubicBezTo>
                <a:cubicBezTo>
                  <a:pt x="2333676" y="1639614"/>
                  <a:pt x="2280982" y="1755416"/>
                  <a:pt x="2214278" y="1811553"/>
                </a:cubicBezTo>
                <a:cubicBezTo>
                  <a:pt x="2147576" y="1804531"/>
                  <a:pt x="2033271" y="1685187"/>
                  <a:pt x="2074819" y="1450562"/>
                </a:cubicBezTo>
                <a:cubicBezTo>
                  <a:pt x="1992109" y="1541380"/>
                  <a:pt x="1856720" y="1716561"/>
                  <a:pt x="1739085" y="1756177"/>
                </a:cubicBezTo>
                <a:cubicBezTo>
                  <a:pt x="1647742" y="1688758"/>
                  <a:pt x="1625791" y="1561162"/>
                  <a:pt x="1648664" y="1466917"/>
                </a:cubicBezTo>
                <a:cubicBezTo>
                  <a:pt x="1575908" y="1517602"/>
                  <a:pt x="1475987" y="1575732"/>
                  <a:pt x="1376671" y="1585086"/>
                </a:cubicBezTo>
                <a:cubicBezTo>
                  <a:pt x="1265755" y="1421973"/>
                  <a:pt x="1344050" y="1304532"/>
                  <a:pt x="1415819" y="1219713"/>
                </a:cubicBezTo>
                <a:cubicBezTo>
                  <a:pt x="1106992" y="1284958"/>
                  <a:pt x="922130" y="1226237"/>
                  <a:pt x="665501" y="1160992"/>
                </a:cubicBezTo>
                <a:cubicBezTo>
                  <a:pt x="467591" y="1128369"/>
                  <a:pt x="282729" y="1004403"/>
                  <a:pt x="0" y="1010928"/>
                </a:cubicBezTo>
                <a:lnTo>
                  <a:pt x="13050" y="169268"/>
                </a:lnTo>
                <a:cubicBezTo>
                  <a:pt x="722590" y="234513"/>
                  <a:pt x="1132701" y="28762"/>
                  <a:pt x="1348782" y="0"/>
                </a:cubicBezTo>
                <a:close/>
              </a:path>
            </a:pathLst>
          </a:custGeom>
          <a:gradFill>
            <a:gsLst>
              <a:gs pos="0">
                <a:srgbClr val="BCCA74"/>
              </a:gs>
              <a:gs pos="100000">
                <a:schemeClr val="accent2">
                  <a:lumMod val="50000"/>
                  <a:lumOff val="50000"/>
                </a:schemeClr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28" name="Text Placeholder 1"/>
          <p:cNvSpPr txBox="1">
            <a:spLocks/>
          </p:cNvSpPr>
          <p:nvPr/>
        </p:nvSpPr>
        <p:spPr>
          <a:xfrm>
            <a:off x="144377" y="5209254"/>
            <a:ext cx="11823033" cy="972417"/>
          </a:xfrm>
          <a:prstGeom prst="rect">
            <a:avLst/>
          </a:prstGeom>
          <a:gradFill>
            <a:gsLst>
              <a:gs pos="0">
                <a:schemeClr val="accent4">
                  <a:lumMod val="40000"/>
                  <a:lumOff val="60000"/>
                </a:schemeClr>
              </a:gs>
              <a:gs pos="100000">
                <a:schemeClr val="accent2">
                  <a:lumMod val="50000"/>
                  <a:lumOff val="50000"/>
                </a:schemeClr>
              </a:gs>
            </a:gsLst>
            <a:lin ang="19800000" scaled="0"/>
          </a:gra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dirty="0" smtClean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</a:rPr>
              <a:t>THANK YOU</a:t>
            </a:r>
            <a:endParaRPr lang="ko-KR" altLang="en-US" sz="5400" dirty="0">
              <a:solidFill>
                <a:schemeClr val="accent6">
                  <a:lumMod val="75000"/>
                </a:schemeClr>
              </a:solidFill>
              <a:latin typeface="微軟正黑體" panose="020B0604030504040204" pitchFamily="34" charset="-120"/>
            </a:endParaRPr>
          </a:p>
        </p:txBody>
      </p:sp>
      <p:sp>
        <p:nvSpPr>
          <p:cNvPr id="29" name="Text Placeholder 2"/>
          <p:cNvSpPr txBox="1">
            <a:spLocks/>
          </p:cNvSpPr>
          <p:nvPr/>
        </p:nvSpPr>
        <p:spPr>
          <a:xfrm>
            <a:off x="2199070" y="6422295"/>
            <a:ext cx="9144000" cy="288032"/>
          </a:xfrm>
          <a:prstGeom prst="rect">
            <a:avLst/>
          </a:prstGeom>
          <a:gradFill>
            <a:gsLst>
              <a:gs pos="0">
                <a:schemeClr val="accent4">
                  <a:lumMod val="20000"/>
                  <a:lumOff val="80000"/>
                </a:schemeClr>
              </a:gs>
              <a:gs pos="100000">
                <a:schemeClr val="accent2">
                  <a:lumMod val="50000"/>
                  <a:lumOff val="50000"/>
                </a:schemeClr>
              </a:gs>
            </a:gsLst>
            <a:lin ang="19800000" scaled="0"/>
          </a:gra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zh-TW" altLang="en-US" sz="2000" dirty="0" smtClean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讓我們圖書館見</a:t>
            </a:r>
            <a:endParaRPr lang="en-US" altLang="ko-KR" sz="2000" dirty="0">
              <a:solidFill>
                <a:schemeClr val="accent6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 lang="en-US" altLang="zh-TW" smtClean="0"/>
              <a:t>47</a:t>
            </a:fld>
            <a:endParaRPr lang="en-US" altLang="zh-TW"/>
          </a:p>
        </p:txBody>
      </p:sp>
      <p:sp>
        <p:nvSpPr>
          <p:cNvPr id="30" name="TextBox 4"/>
          <p:cNvSpPr txBox="1"/>
          <p:nvPr/>
        </p:nvSpPr>
        <p:spPr>
          <a:xfrm>
            <a:off x="3599589" y="2138837"/>
            <a:ext cx="619268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algn="ctr"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defRPr>
            </a:lvl1pPr>
          </a:lstStyle>
          <a:p>
            <a:r>
              <a:rPr lang="en-US" altLang="zh-TW" sz="2400" dirty="0" smtClean="0">
                <a:latin typeface="Agency FB" panose="020B0503020202020204" pitchFamily="34" charset="0"/>
              </a:rPr>
              <a:t>I </a:t>
            </a:r>
            <a:r>
              <a:rPr lang="en-US" altLang="zh-TW" sz="2400" dirty="0">
                <a:latin typeface="Agency FB" panose="020B0503020202020204" pitchFamily="34" charset="0"/>
              </a:rPr>
              <a:t>have always imagined that </a:t>
            </a:r>
            <a:r>
              <a:rPr lang="en-US" altLang="zh-TW" sz="2400" dirty="0">
                <a:solidFill>
                  <a:schemeClr val="accent4"/>
                </a:solidFill>
                <a:latin typeface="Agency FB" panose="020B0503020202020204" pitchFamily="34" charset="0"/>
              </a:rPr>
              <a:t>Paradise</a:t>
            </a:r>
            <a:r>
              <a:rPr lang="en-US" altLang="zh-TW" sz="2400" dirty="0">
                <a:latin typeface="Agency FB" panose="020B0503020202020204" pitchFamily="34" charset="0"/>
              </a:rPr>
              <a:t> will be a kind of a </a:t>
            </a:r>
            <a:r>
              <a:rPr lang="en-US" altLang="zh-TW" sz="2400" dirty="0">
                <a:solidFill>
                  <a:schemeClr val="accent4"/>
                </a:solidFill>
                <a:latin typeface="Agency FB" panose="020B0503020202020204" pitchFamily="34" charset="0"/>
              </a:rPr>
              <a:t>Library</a:t>
            </a:r>
            <a:r>
              <a:rPr lang="en-US" altLang="zh-TW" sz="2400" dirty="0" smtClean="0">
                <a:latin typeface="Agency FB" panose="020B0503020202020204" pitchFamily="34" charset="0"/>
              </a:rPr>
              <a:t>. </a:t>
            </a:r>
            <a:endParaRPr lang="en-US" altLang="zh-TW" sz="2400" dirty="0">
              <a:latin typeface="Agency FB" panose="020B0503020202020204" pitchFamily="34" charset="0"/>
            </a:endParaRPr>
          </a:p>
          <a:p>
            <a:endParaRPr lang="en-US" altLang="zh-TW" sz="2400" dirty="0">
              <a:latin typeface="Agency FB" panose="020B0503020202020204" pitchFamily="34" charset="0"/>
            </a:endParaRPr>
          </a:p>
          <a:p>
            <a:r>
              <a:rPr lang="en-US" altLang="zh-TW" sz="2400" dirty="0">
                <a:latin typeface="Agency FB" panose="020B0503020202020204" pitchFamily="34" charset="0"/>
              </a:rPr>
              <a:t>Jorge Luis Borges </a:t>
            </a:r>
          </a:p>
          <a:p>
            <a:endParaRPr lang="en-US" altLang="zh-TW" sz="2400" dirty="0">
              <a:latin typeface="Agency FB" panose="020B0503020202020204" pitchFamily="34" charset="0"/>
            </a:endParaRPr>
          </a:p>
          <a:p>
            <a:r>
              <a:rPr lang="en-US" altLang="zh-TW" sz="2400" dirty="0">
                <a:latin typeface="Agency FB" panose="020B0503020202020204" pitchFamily="34" charset="0"/>
              </a:rPr>
              <a:t>(1899-1986. Argentine writer)</a:t>
            </a:r>
            <a:endParaRPr lang="en-US" altLang="ko-KR" sz="2400" dirty="0">
              <a:latin typeface="Agency FB" panose="020B0503020202020204" pitchFamily="34" charset="0"/>
            </a:endParaRPr>
          </a:p>
        </p:txBody>
      </p:sp>
      <p:sp>
        <p:nvSpPr>
          <p:cNvPr id="31" name="TextBox 5"/>
          <p:cNvSpPr txBox="1"/>
          <p:nvPr/>
        </p:nvSpPr>
        <p:spPr>
          <a:xfrm>
            <a:off x="3023525" y="1862131"/>
            <a:ext cx="74539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3800" b="1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“</a:t>
            </a:r>
            <a:endParaRPr lang="ko-KR" altLang="en-US" sz="13800" b="1" dirty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TextBox 6"/>
          <p:cNvSpPr txBox="1"/>
          <p:nvPr/>
        </p:nvSpPr>
        <p:spPr>
          <a:xfrm rot="10800000">
            <a:off x="9576253" y="1769506"/>
            <a:ext cx="74539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3800" b="1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“</a:t>
            </a:r>
            <a:endParaRPr lang="ko-KR" altLang="en-US" sz="13800" b="1" dirty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0" y="520923"/>
            <a:ext cx="1756108" cy="595312"/>
          </a:xfrm>
          <a:prstGeom prst="rect">
            <a:avLst/>
          </a:prstGeom>
          <a:solidFill>
            <a:schemeClr val="accent5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dirty="0" smtClean="0">
                <a:solidFill>
                  <a:srgbClr val="B0641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請填</a:t>
            </a:r>
            <a:r>
              <a:rPr lang="zh-TW" altLang="en-US" sz="2000" dirty="0" smtClean="0">
                <a:solidFill>
                  <a:srgbClr val="B0641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hlinkClick r:id="rId2"/>
              </a:rPr>
              <a:t>學習單</a:t>
            </a:r>
            <a:endParaRPr lang="zh-TW" altLang="en-US" sz="2000" dirty="0">
              <a:solidFill>
                <a:srgbClr val="B0641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31" y="1258982"/>
            <a:ext cx="1116000" cy="1116000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7214" y="3594608"/>
            <a:ext cx="1512000" cy="15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658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C501FAE-032A-4F49-9B66-FC6BA694EA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總館樓層配置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5</a:t>
            </a:fld>
            <a:endParaRPr lang="en-US"/>
          </a:p>
        </p:txBody>
      </p:sp>
      <p:graphicFrame>
        <p:nvGraphicFramePr>
          <p:cNvPr id="5" name="內容版面配置區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55085630"/>
              </p:ext>
            </p:extLst>
          </p:nvPr>
        </p:nvGraphicFramePr>
        <p:xfrm>
          <a:off x="4285180" y="1261173"/>
          <a:ext cx="7309251" cy="5567499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640080">
                  <a:extLst>
                    <a:ext uri="{9D8B030D-6E8A-4147-A177-3AD203B41FA5}">
                      <a16:colId xmlns:a16="http://schemas.microsoft.com/office/drawing/2014/main" val="1659835791"/>
                    </a:ext>
                  </a:extLst>
                </a:gridCol>
                <a:gridCol w="4373880">
                  <a:extLst>
                    <a:ext uri="{9D8B030D-6E8A-4147-A177-3AD203B41FA5}">
                      <a16:colId xmlns:a16="http://schemas.microsoft.com/office/drawing/2014/main" val="3472245867"/>
                    </a:ext>
                  </a:extLst>
                </a:gridCol>
                <a:gridCol w="2295291">
                  <a:extLst>
                    <a:ext uri="{9D8B030D-6E8A-4147-A177-3AD203B41FA5}">
                      <a16:colId xmlns:a16="http://schemas.microsoft.com/office/drawing/2014/main" val="1817229719"/>
                    </a:ext>
                  </a:extLst>
                </a:gridCol>
              </a:tblGrid>
              <a:tr h="416379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樓層</a:t>
                      </a:r>
                      <a:endParaRPr lang="zh-TW" altLang="en-US" sz="16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50153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配置區域</a:t>
                      </a:r>
                      <a:endParaRPr lang="zh-TW" altLang="en-US" sz="16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73C2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存置資料</a:t>
                      </a:r>
                      <a:endParaRPr lang="zh-TW" altLang="en-US" sz="16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B8C4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9068159"/>
                  </a:ext>
                </a:extLst>
              </a:tr>
              <a:tr h="396661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9</a:t>
                      </a:r>
                      <a:endParaRPr lang="zh-TW" altLang="en-US" sz="28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46465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200" b="0" i="0" kern="1200" dirty="0" smtClean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 閱覽區</a:t>
                      </a:r>
                      <a:r>
                        <a:rPr lang="zh-TW" altLang="en-US" sz="12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　　　　　    </a:t>
                      </a:r>
                      <a:r>
                        <a:rPr lang="zh-TW" altLang="en-US" sz="1200" kern="100" baseline="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</a:t>
                      </a:r>
                      <a:r>
                        <a:rPr lang="zh-TW" altLang="zh-TW" sz="12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討論室</a:t>
                      </a:r>
                      <a:r>
                        <a:rPr lang="en-US" altLang="zh-TW" sz="12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1200" kern="100" dirty="0" smtClean="0">
                          <a:solidFill>
                            <a:srgbClr val="00B05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線上申請</a:t>
                      </a:r>
                      <a:r>
                        <a:rPr lang="en-US" altLang="zh-TW" sz="12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r>
                        <a:rPr lang="zh-TW" altLang="en-US" sz="12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              研究小間　　　　　 </a:t>
                      </a:r>
                      <a:endParaRPr lang="zh-TW" altLang="zh-TW" sz="1200" kern="100" dirty="0" smtClean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E5F4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zh-TW" sz="12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西文圖書</a:t>
                      </a:r>
                      <a:r>
                        <a:rPr lang="en-US" altLang="zh-TW" sz="12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(N-Z)</a:t>
                      </a:r>
                      <a:endParaRPr lang="zh-TW" altLang="zh-TW" sz="1200" kern="100" dirty="0" smtClean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F6F7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1979861"/>
                  </a:ext>
                </a:extLst>
              </a:tr>
              <a:tr h="411918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TW" sz="2800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8</a:t>
                      </a:r>
                      <a:endParaRPr lang="zh-TW" altLang="en-US" sz="2800" kern="12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46465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200" kern="100" baseline="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</a:t>
                      </a:r>
                      <a:r>
                        <a:rPr lang="zh-TW" altLang="en-US" sz="12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閱覽區　　　　        </a:t>
                      </a:r>
                      <a:r>
                        <a:rPr lang="zh-TW" altLang="zh-TW" sz="12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討論室</a:t>
                      </a:r>
                      <a:r>
                        <a:rPr lang="en-US" altLang="zh-TW" sz="12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1200" kern="100" dirty="0" smtClean="0">
                          <a:solidFill>
                            <a:srgbClr val="00B05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線上申請</a:t>
                      </a:r>
                      <a:r>
                        <a:rPr lang="en-US" altLang="zh-TW" sz="12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r>
                        <a:rPr lang="zh-TW" altLang="en-US" sz="12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　　　　 館長室　</a:t>
                      </a:r>
                      <a:endParaRPr lang="en-US" altLang="zh-TW" sz="1200" kern="100" dirty="0" smtClean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2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</a:t>
                      </a:r>
                      <a:r>
                        <a:rPr lang="zh-TW" altLang="zh-TW" sz="12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研究小間</a:t>
                      </a:r>
                      <a:r>
                        <a:rPr lang="zh-TW" altLang="en-US" sz="12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　　　　　</a:t>
                      </a:r>
                      <a:r>
                        <a:rPr lang="zh-TW" altLang="en-US" sz="1200" b="0" i="0" kern="1200" dirty="0" smtClean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數位資訊組</a:t>
                      </a:r>
                      <a:endParaRPr lang="en-US" altLang="zh-TW" sz="1200" kern="100" dirty="0" smtClean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E5F4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zh-TW" sz="1200" kern="100" dirty="0" smtClean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西文圖書 </a:t>
                      </a:r>
                      <a:r>
                        <a:rPr lang="en-US" altLang="zh-TW" sz="1200" kern="100" dirty="0" smtClean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(A-M)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000" kern="100" dirty="0" smtClean="0">
                          <a:solidFill>
                            <a:srgbClr val="00B05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L</a:t>
                      </a:r>
                      <a:r>
                        <a:rPr lang="zh-TW" altLang="en-US" sz="1000" kern="100" dirty="0" smtClean="0">
                          <a:solidFill>
                            <a:srgbClr val="00B05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：</a:t>
                      </a:r>
                      <a:r>
                        <a:rPr lang="en-US" altLang="zh-TW" sz="1000" kern="100" dirty="0" smtClean="0">
                          <a:solidFill>
                            <a:srgbClr val="00B05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Education</a:t>
                      </a:r>
                      <a:r>
                        <a:rPr lang="zh-TW" altLang="en-US" sz="1000" kern="100" dirty="0" smtClean="0">
                          <a:solidFill>
                            <a:srgbClr val="00B05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；</a:t>
                      </a:r>
                      <a:r>
                        <a:rPr lang="en-US" altLang="zh-TW" sz="1000" b="0" i="0" kern="1200" dirty="0" smtClean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</a:t>
                      </a:r>
                      <a:r>
                        <a:rPr lang="zh-TW" altLang="en-US" sz="1000" b="0" i="0" kern="1200" dirty="0" smtClean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：</a:t>
                      </a:r>
                      <a:r>
                        <a:rPr lang="en-US" altLang="zh-TW" sz="1000" b="0" i="0" kern="1200" dirty="0" smtClean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Social Sciences</a:t>
                      </a:r>
                      <a:endParaRPr lang="zh-TW" altLang="zh-TW" sz="1000" kern="100" dirty="0" smtClean="0">
                        <a:solidFill>
                          <a:srgbClr val="00B05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F6F7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9717865"/>
                  </a:ext>
                </a:extLst>
              </a:tr>
              <a:tr h="396661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TW" sz="2800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7</a:t>
                      </a:r>
                      <a:endParaRPr lang="zh-TW" altLang="en-US" sz="2800" kern="12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464655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sz="12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</a:t>
                      </a:r>
                      <a:r>
                        <a:rPr lang="zh-TW" altLang="en-US" sz="12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閱覽區　　　　　　 </a:t>
                      </a:r>
                      <a:r>
                        <a:rPr lang="zh-TW" altLang="en-US" sz="1200" b="0" i="0" kern="1200" dirty="0" smtClean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討論室</a:t>
                      </a:r>
                      <a:endParaRPr lang="zh-TW" altLang="en-US" sz="12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E5F4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zh-TW" sz="1200" kern="100" dirty="0" smtClean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中文圖書</a:t>
                      </a:r>
                      <a:r>
                        <a:rPr lang="en-US" altLang="zh-TW" sz="1200" kern="100" dirty="0" smtClean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 (576-999) 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F6F7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448951"/>
                  </a:ext>
                </a:extLst>
              </a:tr>
              <a:tr h="396661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TW" sz="2800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6</a:t>
                      </a:r>
                      <a:endParaRPr lang="zh-TW" altLang="en-US" sz="2800" kern="12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464655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1200" b="0" i="0" kern="1200" dirty="0" smtClean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 閱覽區</a:t>
                      </a:r>
                      <a:endParaRPr lang="zh-TW" altLang="en-US" sz="12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E5F4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zh-TW" sz="1200" kern="100" dirty="0" smtClean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中文圖書 </a:t>
                      </a:r>
                      <a:r>
                        <a:rPr lang="en-US" altLang="zh-TW" sz="1200" kern="100" dirty="0" smtClean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(170-575)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200" kern="100" dirty="0" smtClean="0">
                          <a:solidFill>
                            <a:srgbClr val="00B05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501.2</a:t>
                      </a:r>
                      <a:r>
                        <a:rPr lang="zh-TW" altLang="en-US" sz="1200" kern="100" dirty="0" smtClean="0">
                          <a:solidFill>
                            <a:srgbClr val="00B05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：社會科學研究法；</a:t>
                      </a:r>
                      <a:r>
                        <a:rPr lang="en-US" altLang="zh-TW" sz="1200" kern="100" dirty="0" smtClean="0">
                          <a:solidFill>
                            <a:srgbClr val="00B05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520</a:t>
                      </a:r>
                      <a:r>
                        <a:rPr lang="zh-TW" altLang="en-US" sz="1200" kern="100" dirty="0" smtClean="0">
                          <a:solidFill>
                            <a:srgbClr val="00B05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：</a:t>
                      </a:r>
                      <a:r>
                        <a:rPr lang="zh-TW" altLang="en-US" sz="1200" kern="100" dirty="0" smtClean="0">
                          <a:solidFill>
                            <a:srgbClr val="00B05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教育類</a:t>
                      </a:r>
                      <a:endParaRPr lang="zh-TW" altLang="en-US" sz="1200" kern="100" dirty="0">
                        <a:solidFill>
                          <a:schemeClr val="dk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F6F7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6521964"/>
                  </a:ext>
                </a:extLst>
              </a:tr>
              <a:tr h="633619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TW" sz="2800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5</a:t>
                      </a:r>
                      <a:endParaRPr lang="zh-TW" altLang="en-US" sz="2800" kern="12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46465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2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</a:t>
                      </a:r>
                      <a:r>
                        <a:rPr lang="zh-TW" altLang="zh-TW" sz="12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非書資料室</a:t>
                      </a:r>
                      <a:r>
                        <a:rPr lang="zh-TW" altLang="en-US" sz="12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　　　　 歐盟資訊中心            　  </a:t>
                      </a:r>
                      <a:endParaRPr lang="zh-TW" altLang="zh-TW" sz="1200" kern="100" dirty="0" smtClean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E5F4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zh-TW" sz="1200" kern="100" dirty="0" smtClean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中文圖書 </a:t>
                      </a:r>
                      <a:r>
                        <a:rPr lang="en-US" altLang="zh-TW" sz="1200" kern="100" dirty="0" smtClean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(001-169)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200" kern="100" dirty="0" smtClean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學位論文、未來學、歐盟資料、武俠小說、中國古籍套書</a:t>
                      </a:r>
                      <a:endParaRPr lang="en-US" altLang="zh-TW" sz="1200" kern="100" dirty="0" smtClean="0">
                        <a:solidFill>
                          <a:schemeClr val="dk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F6F7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4845289"/>
                  </a:ext>
                </a:extLst>
              </a:tr>
              <a:tr h="411918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TW" sz="2800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4</a:t>
                      </a:r>
                      <a:endParaRPr lang="zh-TW" altLang="en-US" sz="2800" kern="12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464655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12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閱覽區　　　　　　 </a:t>
                      </a:r>
                      <a:r>
                        <a:rPr lang="zh-TW" altLang="en-US" sz="1200" b="0" i="0" kern="1200" dirty="0" smtClean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休閒區                       </a:t>
                      </a:r>
                      <a:endParaRPr lang="zh-TW" altLang="en-US" sz="12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E5F4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zh-TW" sz="1200" kern="100" dirty="0" smtClean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中、西文期刊</a:t>
                      </a:r>
                      <a:endParaRPr lang="en-US" altLang="zh-TW" sz="1200" kern="100" dirty="0" smtClean="0">
                        <a:solidFill>
                          <a:schemeClr val="dk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200" kern="100" dirty="0" smtClean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報紙合訂本</a:t>
                      </a:r>
                      <a:endParaRPr lang="zh-TW" altLang="en-US" sz="1200" kern="100" dirty="0">
                        <a:solidFill>
                          <a:schemeClr val="dk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F6F7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098950"/>
                  </a:ext>
                </a:extLst>
              </a:tr>
              <a:tr h="411918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TW" sz="2800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3</a:t>
                      </a:r>
                      <a:endParaRPr lang="zh-TW" altLang="en-US" sz="2800" kern="12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464655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zh-TW" sz="12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</a:t>
                      </a:r>
                      <a:r>
                        <a:rPr lang="zh-TW" altLang="zh-TW" sz="12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指導室</a:t>
                      </a:r>
                      <a:r>
                        <a:rPr lang="zh-TW" altLang="en-US" sz="12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　　　　　　 </a:t>
                      </a:r>
                      <a:r>
                        <a:rPr lang="zh-TW" altLang="zh-TW" sz="12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參考諮詢臺</a:t>
                      </a:r>
                      <a:r>
                        <a:rPr lang="zh-TW" altLang="en-US" sz="12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　　　　 </a:t>
                      </a:r>
                      <a:r>
                        <a:rPr lang="zh-TW" altLang="zh-TW" sz="12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資訊共享區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2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</a:t>
                      </a:r>
                      <a:r>
                        <a:rPr lang="zh-TW" altLang="en-US" sz="12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學習</a:t>
                      </a:r>
                      <a:r>
                        <a:rPr lang="zh-TW" altLang="zh-TW" sz="12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共享區</a:t>
                      </a:r>
                      <a:r>
                        <a:rPr lang="zh-TW" altLang="en-US" sz="12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　　　　 </a:t>
                      </a:r>
                      <a:r>
                        <a:rPr lang="zh-TW" altLang="zh-TW" sz="12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討論室</a:t>
                      </a:r>
                      <a:r>
                        <a:rPr lang="en-US" altLang="zh-TW" sz="12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(</a:t>
                      </a:r>
                      <a:r>
                        <a:rPr lang="zh-TW" altLang="en-US" sz="1200" kern="100" dirty="0" smtClean="0">
                          <a:solidFill>
                            <a:srgbClr val="00B05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線上申請</a:t>
                      </a:r>
                      <a:r>
                        <a:rPr lang="en-US" altLang="zh-TW" sz="12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r>
                        <a:rPr lang="zh-TW" altLang="en-US" sz="12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　 </a:t>
                      </a:r>
                      <a:r>
                        <a:rPr lang="zh-TW" altLang="zh-TW" sz="12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參考服務組</a:t>
                      </a:r>
                      <a:endParaRPr lang="en-US" altLang="zh-TW" sz="1200" kern="100" dirty="0" smtClean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E5F4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zh-TW" sz="1200" kern="100" dirty="0" smtClean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中、西文參考資料</a:t>
                      </a:r>
                      <a:endParaRPr lang="zh-TW" altLang="en-US" sz="1200" kern="100" dirty="0">
                        <a:solidFill>
                          <a:schemeClr val="dk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F6F7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7243245"/>
                  </a:ext>
                </a:extLst>
              </a:tr>
              <a:tr h="572108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TW" sz="2800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</a:t>
                      </a:r>
                    </a:p>
                    <a:p>
                      <a:pPr marL="0" algn="ctr" defTabSz="914400" rtl="0" eaLnBrk="1" latinLnBrk="0" hangingPunct="1"/>
                      <a:r>
                        <a:rPr lang="zh-TW" altLang="en-US" sz="1600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入口</a:t>
                      </a:r>
                      <a:endParaRPr lang="en-US" altLang="zh-TW" sz="1600" kern="1200" dirty="0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2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</a:t>
                      </a:r>
                      <a:r>
                        <a:rPr lang="zh-TW" altLang="zh-TW" sz="12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詢問臺</a:t>
                      </a:r>
                      <a:r>
                        <a:rPr lang="zh-TW" altLang="en-US" sz="12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　　　　　　 </a:t>
                      </a:r>
                      <a:r>
                        <a:rPr lang="zh-TW" altLang="zh-TW" sz="12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還書箱</a:t>
                      </a:r>
                      <a:r>
                        <a:rPr lang="zh-TW" altLang="en-US" sz="12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　　　　　　 </a:t>
                      </a:r>
                      <a:r>
                        <a:rPr lang="zh-TW" altLang="zh-TW" sz="12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流通櫃臺</a:t>
                      </a:r>
                      <a:endParaRPr lang="en-US" altLang="zh-TW" sz="1200" kern="100" dirty="0" smtClean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2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</a:t>
                      </a:r>
                      <a:r>
                        <a:rPr lang="zh-TW" altLang="en-US" sz="12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學</a:t>
                      </a:r>
                      <a:r>
                        <a:rPr lang="zh-TW" altLang="en-US" sz="1200" kern="10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研創享</a:t>
                      </a:r>
                      <a:r>
                        <a:rPr lang="zh-TW" altLang="zh-TW" sz="1200" kern="10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區</a:t>
                      </a:r>
                      <a:r>
                        <a:rPr lang="zh-TW" altLang="en-US" sz="12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　　　</a:t>
                      </a:r>
                      <a:r>
                        <a:rPr lang="zh-TW" altLang="en-US" sz="1200" kern="10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　 </a:t>
                      </a:r>
                      <a:r>
                        <a:rPr lang="zh-TW" altLang="zh-TW" sz="12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無障礙資源室</a:t>
                      </a:r>
                      <a:r>
                        <a:rPr lang="zh-TW" altLang="en-US" sz="12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　　　 </a:t>
                      </a:r>
                      <a:r>
                        <a:rPr lang="zh-TW" altLang="zh-TW" sz="12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自助借書機</a:t>
                      </a:r>
                      <a:endParaRPr lang="en-US" altLang="zh-TW" sz="1200" kern="100" dirty="0" smtClean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2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閱報與</a:t>
                      </a:r>
                      <a:r>
                        <a:rPr lang="zh-TW" altLang="zh-TW" sz="12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預約書區</a:t>
                      </a:r>
                      <a:r>
                        <a:rPr lang="zh-TW" altLang="en-US" sz="12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　　 閱活區　　　　　　 </a:t>
                      </a:r>
                      <a:r>
                        <a:rPr lang="zh-TW" altLang="zh-TW" sz="12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典藏閱覽組</a:t>
                      </a:r>
                      <a:endParaRPr lang="zh-TW" altLang="zh-TW" sz="1200" kern="100" dirty="0" smtClean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E5F4E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2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新進圖書、報紙</a:t>
                      </a:r>
                      <a:endParaRPr lang="zh-TW" altLang="en-US" sz="12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F6F7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469981"/>
                  </a:ext>
                </a:extLst>
              </a:tr>
              <a:tr h="411918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TW" sz="2800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</a:t>
                      </a:r>
                      <a:endParaRPr lang="zh-TW" altLang="en-US" sz="2800" kern="12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46465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2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</a:t>
                      </a:r>
                      <a:r>
                        <a:rPr lang="zh-TW" altLang="zh-TW" sz="12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自習室</a:t>
                      </a:r>
                      <a:r>
                        <a:rPr lang="zh-TW" altLang="en-US" sz="12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　　　　　　 還書口　　　　　　 </a:t>
                      </a:r>
                      <a:r>
                        <a:rPr lang="zh-TW" altLang="zh-TW" sz="12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採編組</a:t>
                      </a:r>
                      <a:endParaRPr lang="en-US" altLang="zh-TW" sz="1200" kern="100" dirty="0" smtClean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2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新書格格　              </a:t>
                      </a:r>
                      <a:r>
                        <a:rPr lang="zh-TW" altLang="en-US" sz="1200" kern="100" baseline="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師</a:t>
                      </a:r>
                      <a:r>
                        <a:rPr lang="zh-TW" altLang="en-US" sz="12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學櫥窗　　　　　</a:t>
                      </a:r>
                      <a:endParaRPr lang="zh-TW" altLang="zh-TW" sz="1200" kern="100" dirty="0" smtClean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E5F4E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2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罕用圖書及期刊</a:t>
                      </a:r>
                      <a:endParaRPr lang="zh-TW" altLang="en-US" sz="12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F6F7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6646734"/>
                  </a:ext>
                </a:extLst>
              </a:tr>
            </a:tbl>
          </a:graphicData>
        </a:graphic>
      </p:graphicFrame>
      <p:sp>
        <p:nvSpPr>
          <p:cNvPr id="9" name="文字方塊 8"/>
          <p:cNvSpPr txBox="1"/>
          <p:nvPr/>
        </p:nvSpPr>
        <p:spPr>
          <a:xfrm>
            <a:off x="9427586" y="4504717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dirty="0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館內閱覽</a:t>
            </a:r>
            <a:endParaRPr lang="zh-TW" altLang="en-US" sz="1200" dirty="0">
              <a:solidFill>
                <a:srgbClr val="00B05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11173780" y="4597049"/>
            <a:ext cx="360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defRPr sz="120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dirty="0"/>
              <a:t>不外借</a:t>
            </a:r>
          </a:p>
        </p:txBody>
      </p:sp>
      <p:sp>
        <p:nvSpPr>
          <p:cNvPr id="11" name="文字方塊 10"/>
          <p:cNvSpPr txBox="1"/>
          <p:nvPr/>
        </p:nvSpPr>
        <p:spPr>
          <a:xfrm>
            <a:off x="9398683" y="6212707"/>
            <a:ext cx="22322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TW" altLang="en-US" sz="1200" dirty="0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申請調閱</a:t>
            </a:r>
            <a:endParaRPr lang="zh-TW" altLang="en-US" sz="1200" dirty="0">
              <a:solidFill>
                <a:srgbClr val="00B05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5162" y="5240707"/>
            <a:ext cx="1512560" cy="972000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706214" y="5402671"/>
            <a:ext cx="1236984" cy="648072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dirty="0" smtClean="0">
                <a:solidFill>
                  <a:schemeClr val="accent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憑證入館</a:t>
            </a:r>
            <a:endParaRPr lang="zh-TW" altLang="en-US" dirty="0">
              <a:solidFill>
                <a:schemeClr val="accent4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向右箭號 2"/>
          <p:cNvSpPr/>
          <p:nvPr/>
        </p:nvSpPr>
        <p:spPr>
          <a:xfrm>
            <a:off x="3739414" y="5622587"/>
            <a:ext cx="374073" cy="428156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89647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借閱冊數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6</a:t>
            </a:fld>
            <a:endParaRPr lang="en-US"/>
          </a:p>
        </p:txBody>
      </p:sp>
      <p:graphicFrame>
        <p:nvGraphicFramePr>
          <p:cNvPr id="5" name="內容版面配置區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15061137"/>
              </p:ext>
            </p:extLst>
          </p:nvPr>
        </p:nvGraphicFramePr>
        <p:xfrm>
          <a:off x="838197" y="1927952"/>
          <a:ext cx="8708024" cy="2253132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906633">
                  <a:extLst>
                    <a:ext uri="{9D8B030D-6E8A-4147-A177-3AD203B41FA5}">
                      <a16:colId xmlns:a16="http://schemas.microsoft.com/office/drawing/2014/main" val="170987453"/>
                    </a:ext>
                  </a:extLst>
                </a:gridCol>
                <a:gridCol w="1035583">
                  <a:extLst>
                    <a:ext uri="{9D8B030D-6E8A-4147-A177-3AD203B41FA5}">
                      <a16:colId xmlns:a16="http://schemas.microsoft.com/office/drawing/2014/main" val="1451191609"/>
                    </a:ext>
                  </a:extLst>
                </a:gridCol>
                <a:gridCol w="1106191">
                  <a:extLst>
                    <a:ext uri="{9D8B030D-6E8A-4147-A177-3AD203B41FA5}">
                      <a16:colId xmlns:a16="http://schemas.microsoft.com/office/drawing/2014/main" val="2158941890"/>
                    </a:ext>
                  </a:extLst>
                </a:gridCol>
                <a:gridCol w="1682823">
                  <a:extLst>
                    <a:ext uri="{9D8B030D-6E8A-4147-A177-3AD203B41FA5}">
                      <a16:colId xmlns:a16="http://schemas.microsoft.com/office/drawing/2014/main" val="2086561701"/>
                    </a:ext>
                  </a:extLst>
                </a:gridCol>
                <a:gridCol w="1811655">
                  <a:extLst>
                    <a:ext uri="{9D8B030D-6E8A-4147-A177-3AD203B41FA5}">
                      <a16:colId xmlns:a16="http://schemas.microsoft.com/office/drawing/2014/main" val="1661018453"/>
                    </a:ext>
                  </a:extLst>
                </a:gridCol>
                <a:gridCol w="2165139">
                  <a:extLst>
                    <a:ext uri="{9D8B030D-6E8A-4147-A177-3AD203B41FA5}">
                      <a16:colId xmlns:a16="http://schemas.microsoft.com/office/drawing/2014/main" val="927100301"/>
                    </a:ext>
                  </a:extLst>
                </a:gridCol>
              </a:tblGrid>
              <a:tr h="62769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資料</a:t>
                      </a:r>
                      <a:endParaRPr lang="en-US" altLang="zh-TW" sz="2000" kern="100" dirty="0" smtClean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類型</a:t>
                      </a:r>
                      <a:endParaRPr lang="zh-TW" altLang="zh-TW" sz="2000" kern="100" dirty="0" smtClean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數量</a:t>
                      </a:r>
                      <a:endParaRPr lang="zh-TW" altLang="zh-TW" sz="2000" kern="100" dirty="0" smtClean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zh-TW" sz="20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借期</a:t>
                      </a:r>
                      <a:endParaRPr lang="zh-TW" altLang="zh-TW" sz="2000" kern="100" dirty="0" smtClean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zh-TW" sz="20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續借</a:t>
                      </a:r>
                      <a:r>
                        <a:rPr lang="en-US" altLang="zh-TW" sz="20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/ </a:t>
                      </a:r>
                      <a:r>
                        <a:rPr lang="zh-TW" altLang="zh-TW" sz="20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次</a:t>
                      </a:r>
                      <a:endParaRPr lang="zh-TW" altLang="zh-TW" sz="2000" kern="100" dirty="0" smtClean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zh-TW" sz="20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逾期罰款</a:t>
                      </a:r>
                      <a:endParaRPr lang="zh-TW" altLang="zh-TW" sz="2000" kern="100" dirty="0" smtClean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借還地點</a:t>
                      </a:r>
                      <a:endParaRPr lang="zh-TW" altLang="zh-TW" sz="2000" kern="100" dirty="0" smtClean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29247712"/>
                  </a:ext>
                </a:extLst>
              </a:tr>
              <a:tr h="51736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書</a:t>
                      </a:r>
                      <a:endParaRPr lang="zh-TW" altLang="zh-TW" sz="2000" kern="100" dirty="0" smtClean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0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40</a:t>
                      </a:r>
                      <a:r>
                        <a:rPr lang="zh-TW" altLang="zh-TW" sz="20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冊</a:t>
                      </a:r>
                      <a:endParaRPr lang="zh-TW" altLang="zh-TW" sz="2000" kern="100" dirty="0" smtClean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0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30</a:t>
                      </a:r>
                      <a:r>
                        <a:rPr lang="zh-TW" altLang="zh-TW" sz="20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天</a:t>
                      </a:r>
                      <a:endParaRPr lang="zh-TW" altLang="zh-TW" sz="2000" kern="100" dirty="0" smtClean="0">
                        <a:solidFill>
                          <a:schemeClr val="dk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系統續借</a:t>
                      </a:r>
                      <a:endParaRPr lang="zh-TW" altLang="zh-TW" sz="2000" kern="100" dirty="0" smtClean="0">
                        <a:solidFill>
                          <a:schemeClr val="dk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zh-TW" sz="20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每冊每日</a:t>
                      </a:r>
                      <a:r>
                        <a:rPr lang="en-US" altLang="zh-TW" sz="20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</a:t>
                      </a:r>
                      <a:r>
                        <a:rPr lang="zh-TW" altLang="zh-TW" sz="20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元</a:t>
                      </a:r>
                      <a:endParaRPr lang="zh-TW" altLang="zh-TW" sz="2000" kern="100" dirty="0" smtClean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各館流通櫃臺</a:t>
                      </a:r>
                      <a:endParaRPr lang="zh-TW" altLang="zh-TW" sz="2000" kern="100" dirty="0" smtClean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25931100"/>
                  </a:ext>
                </a:extLst>
              </a:tr>
              <a:tr h="51736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非書</a:t>
                      </a:r>
                      <a:endParaRPr lang="zh-TW" altLang="zh-TW" sz="2000" kern="100" dirty="0" smtClean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0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</a:t>
                      </a:r>
                      <a:r>
                        <a:rPr lang="zh-TW" altLang="en-US" sz="20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件</a:t>
                      </a:r>
                      <a:endParaRPr lang="zh-TW" altLang="zh-TW" sz="2000" kern="100" dirty="0" smtClean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0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7</a:t>
                      </a:r>
                      <a:r>
                        <a:rPr lang="zh-TW" altLang="en-US" sz="20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天</a:t>
                      </a:r>
                      <a:endParaRPr lang="zh-TW" altLang="zh-TW" sz="2000" kern="100" dirty="0" smtClean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不可續借</a:t>
                      </a:r>
                      <a:endParaRPr lang="zh-TW" altLang="zh-TW" sz="2000" kern="100" dirty="0" smtClean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每件每日</a:t>
                      </a:r>
                      <a:r>
                        <a:rPr lang="en-US" altLang="zh-TW" sz="20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</a:t>
                      </a:r>
                      <a:r>
                        <a:rPr lang="zh-TW" altLang="en-US" sz="20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元</a:t>
                      </a:r>
                      <a:endParaRPr lang="zh-TW" altLang="zh-TW" sz="2000" kern="100" dirty="0" smtClean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總館</a:t>
                      </a:r>
                      <a:r>
                        <a:rPr lang="en-US" altLang="zh-TW" sz="20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</a:t>
                      </a:r>
                      <a:r>
                        <a:rPr lang="zh-TW" altLang="en-US" sz="20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樓流通櫃臺</a:t>
                      </a:r>
                      <a:endParaRPr lang="zh-TW" altLang="zh-TW" sz="2000" kern="100" dirty="0" smtClean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77156376"/>
                  </a:ext>
                </a:extLst>
              </a:tr>
              <a:tr h="51736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平板</a:t>
                      </a:r>
                      <a:endParaRPr lang="zh-TW" altLang="zh-TW" sz="2000" kern="100" dirty="0" smtClean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0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</a:t>
                      </a:r>
                      <a:r>
                        <a:rPr lang="zh-TW" altLang="en-US" sz="20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台</a:t>
                      </a:r>
                      <a:endParaRPr lang="zh-TW" altLang="zh-TW" sz="2000" kern="100" dirty="0" smtClean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0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7</a:t>
                      </a:r>
                      <a:r>
                        <a:rPr lang="zh-TW" altLang="en-US" sz="20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天</a:t>
                      </a:r>
                      <a:endParaRPr lang="zh-TW" altLang="zh-TW" sz="2000" kern="100" dirty="0" smtClean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不可續借</a:t>
                      </a:r>
                      <a:endParaRPr lang="zh-TW" altLang="zh-TW" sz="2000" kern="100" dirty="0" smtClean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每臺每日</a:t>
                      </a:r>
                      <a:r>
                        <a:rPr lang="en-US" altLang="zh-TW" sz="20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50</a:t>
                      </a:r>
                      <a:r>
                        <a:rPr lang="zh-TW" altLang="en-US" sz="2000" kern="100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元</a:t>
                      </a:r>
                      <a:endParaRPr lang="zh-TW" altLang="zh-TW" sz="2000" kern="100" dirty="0" smtClean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zh-TW" sz="1800" kern="100" dirty="0" smtClean="0"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76635730"/>
                  </a:ext>
                </a:extLst>
              </a:tr>
            </a:tbl>
          </a:graphicData>
        </a:graphic>
      </p:graphicFrame>
      <p:sp>
        <p:nvSpPr>
          <p:cNvPr id="6" name="文字方塊 5"/>
          <p:cNvSpPr txBox="1"/>
          <p:nvPr/>
        </p:nvSpPr>
        <p:spPr>
          <a:xfrm>
            <a:off x="838200" y="4602024"/>
            <a:ext cx="84249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詳細借閱規定請參考：</a:t>
            </a: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2"/>
              </a:rPr>
              <a:t>http://</a:t>
            </a:r>
            <a:r>
              <a:rPr lang="en-US" altLang="zh-TW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hlinkClick r:id="rId2"/>
              </a:rPr>
              <a:t>www.lib.tku.edu.tw/zh_tw/services/service1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期刊、參考用書、報紙、微縮資料、特藏資料等不提供外借，只供館內閱覽。</a:t>
            </a:r>
            <a:endParaRPr lang="en-US" altLang="zh-TW" b="1" dirty="0"/>
          </a:p>
        </p:txBody>
      </p:sp>
    </p:spTree>
    <p:extLst>
      <p:ext uri="{BB962C8B-B14F-4D97-AF65-F5344CB8AC3E}">
        <p14:creationId xmlns:p14="http://schemas.microsoft.com/office/powerpoint/2010/main" val="2148604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自助借書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7</a:t>
            </a:fld>
            <a:endParaRPr lang="en-US"/>
          </a:p>
        </p:txBody>
      </p:sp>
      <p:sp>
        <p:nvSpPr>
          <p:cNvPr id="5" name="Oval 19"/>
          <p:cNvSpPr/>
          <p:nvPr/>
        </p:nvSpPr>
        <p:spPr>
          <a:xfrm>
            <a:off x="6515973" y="3608986"/>
            <a:ext cx="576064" cy="57606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6" name="Oval 20"/>
          <p:cNvSpPr/>
          <p:nvPr/>
        </p:nvSpPr>
        <p:spPr>
          <a:xfrm>
            <a:off x="6498114" y="4617098"/>
            <a:ext cx="576064" cy="57606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7" name="Oval 21"/>
          <p:cNvSpPr/>
          <p:nvPr/>
        </p:nvSpPr>
        <p:spPr>
          <a:xfrm>
            <a:off x="6480255" y="5625210"/>
            <a:ext cx="576064" cy="57606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pic>
        <p:nvPicPr>
          <p:cNvPr id="8" name="Picture 3" descr="C:\Users\user\Desktop\38087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53" b="99661" l="5325" r="90523">
                        <a14:foregroundMark x1="29242" y1="34326" x2="29242" y2="34326"/>
                        <a14:foregroundMark x1="29603" y1="32769" x2="29603" y2="32769"/>
                        <a14:foregroundMark x1="12816" y1="56398" x2="12816" y2="56398"/>
                        <a14:foregroundMark x1="5415" y1="65606" x2="5415" y2="65606"/>
                        <a14:foregroundMark x1="25722" y1="82938" x2="25722" y2="82938"/>
                        <a14:foregroundMark x1="68773" y1="57414" x2="68773" y2="57414"/>
                        <a14:foregroundMark x1="57581" y1="30670" x2="57581" y2="30670"/>
                        <a14:foregroundMark x1="67419" y1="53487" x2="67419" y2="53487"/>
                        <a14:foregroundMark x1="62184" y1="53216" x2="62184" y2="53216"/>
                        <a14:foregroundMark x1="66697" y1="52945" x2="84567" y2="56940"/>
                        <a14:foregroundMark x1="72653" y1="68179" x2="90523" y2="66080"/>
                        <a14:foregroundMark x1="86282" y1="97901" x2="84567" y2="99458"/>
                        <a14:foregroundMark x1="57581" y1="34326" x2="55505" y2="26473"/>
                        <a14:foregroundMark x1="51354" y1="25931" x2="38718" y2="25118"/>
                        <a14:foregroundMark x1="66606" y1="51388" x2="74819" y2="53487"/>
                        <a14:foregroundMark x1="26173" y1="28775" x2="26173" y2="28775"/>
                        <a14:foregroundMark x1="25632" y1="29316" x2="26354" y2="37035"/>
                        <a14:foregroundMark x1="27166" y1="37238" x2="29061" y2="37576"/>
                        <a14:foregroundMark x1="29332" y1="37982" x2="33032" y2="37982"/>
                        <a14:foregroundMark x1="46351" y1="30704" x2="46351" y2="30704"/>
                        <a14:foregroundMark x1="37915" y1="27150" x2="46351" y2="34471"/>
                        <a14:backgroundMark x1="73375" y1="19634" x2="74097" y2="48003"/>
                        <a14:backgroundMark x1="66245" y1="50440" x2="76986" y2="528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384" y="2025050"/>
            <a:ext cx="3240736" cy="43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文字方塊 8"/>
          <p:cNvSpPr txBox="1"/>
          <p:nvPr/>
        </p:nvSpPr>
        <p:spPr>
          <a:xfrm>
            <a:off x="8143582" y="3608986"/>
            <a:ext cx="2267744" cy="1584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TW" altLang="en-US" dirty="0"/>
          </a:p>
        </p:txBody>
      </p:sp>
      <p:grpSp>
        <p:nvGrpSpPr>
          <p:cNvPr id="10" name="群組 9"/>
          <p:cNvGrpSpPr/>
          <p:nvPr/>
        </p:nvGrpSpPr>
        <p:grpSpPr>
          <a:xfrm>
            <a:off x="8962285" y="437336"/>
            <a:ext cx="3229715" cy="929258"/>
            <a:chOff x="11828" y="3495098"/>
            <a:chExt cx="2632599" cy="757455"/>
          </a:xfrm>
        </p:grpSpPr>
        <p:pic>
          <p:nvPicPr>
            <p:cNvPr id="11" name="Picture 6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92999" y="3274081"/>
              <a:ext cx="597301" cy="13596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文字方塊 11"/>
            <p:cNvSpPr txBox="1"/>
            <p:nvPr/>
          </p:nvSpPr>
          <p:spPr>
            <a:xfrm>
              <a:off x="625925" y="3495098"/>
              <a:ext cx="2018502" cy="4264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800" b="1" dirty="0" smtClean="0">
                  <a:solidFill>
                    <a:schemeClr val="accent6">
                      <a:lumMod val="7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2F</a:t>
              </a:r>
              <a:endParaRPr lang="zh-TW" altLang="en-US" sz="2800" b="1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13" name="群組 12"/>
          <p:cNvGrpSpPr/>
          <p:nvPr/>
        </p:nvGrpSpPr>
        <p:grpSpPr>
          <a:xfrm>
            <a:off x="7600467" y="2871385"/>
            <a:ext cx="2736000" cy="2808000"/>
            <a:chOff x="6143916" y="1960940"/>
            <a:chExt cx="2638095" cy="2542857"/>
          </a:xfrm>
        </p:grpSpPr>
        <p:pic>
          <p:nvPicPr>
            <p:cNvPr id="14" name="圖片 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143916" y="1960940"/>
              <a:ext cx="2638095" cy="2542857"/>
            </a:xfrm>
            <a:prstGeom prst="rect">
              <a:avLst/>
            </a:prstGeom>
          </p:spPr>
        </p:pic>
        <p:sp>
          <p:nvSpPr>
            <p:cNvPr id="15" name="矩形 14"/>
            <p:cNvSpPr/>
            <p:nvPr/>
          </p:nvSpPr>
          <p:spPr>
            <a:xfrm>
              <a:off x="6370624" y="3250703"/>
              <a:ext cx="2240914" cy="627117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16" name="矩形 15"/>
          <p:cNvSpPr/>
          <p:nvPr/>
        </p:nvSpPr>
        <p:spPr>
          <a:xfrm>
            <a:off x="585864" y="2104004"/>
            <a:ext cx="3451524" cy="656455"/>
          </a:xfrm>
          <a:prstGeom prst="rect">
            <a:avLst/>
          </a:prstGeom>
          <a:solidFill>
            <a:srgbClr val="32AEB8">
              <a:alpha val="6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>
                <a:solidFill>
                  <a:schemeClr val="bg1">
                    <a:lumMod val="9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第一次使用請先設定</a:t>
            </a:r>
            <a:r>
              <a:rPr lang="en-US" altLang="zh-TW" dirty="0" smtClean="0">
                <a:solidFill>
                  <a:schemeClr val="bg1">
                    <a:lumMod val="9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PIN CODE</a:t>
            </a:r>
            <a:endParaRPr lang="zh-TW" altLang="en-US" dirty="0">
              <a:solidFill>
                <a:schemeClr val="bg1">
                  <a:lumMod val="9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" name="文字方塊 16"/>
          <p:cNvSpPr txBox="1"/>
          <p:nvPr/>
        </p:nvSpPr>
        <p:spPr>
          <a:xfrm>
            <a:off x="4195448" y="2391389"/>
            <a:ext cx="6552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路徑：圖書館首頁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&gt;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登入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續借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&gt;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個人資料與借閱紀錄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&gt;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個人資料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8" name="圖片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4703" y="3098593"/>
            <a:ext cx="1960728" cy="1260000"/>
          </a:xfrm>
          <a:prstGeom prst="rect">
            <a:avLst/>
          </a:prstGeom>
        </p:spPr>
      </p:pic>
      <p:sp>
        <p:nvSpPr>
          <p:cNvPr id="19" name="矩形 18"/>
          <p:cNvSpPr/>
          <p:nvPr/>
        </p:nvSpPr>
        <p:spPr>
          <a:xfrm>
            <a:off x="3664119" y="3373211"/>
            <a:ext cx="1236984" cy="466778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dirty="0" smtClean="0">
                <a:solidFill>
                  <a:schemeClr val="accent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憑證借用</a:t>
            </a:r>
            <a:endParaRPr lang="zh-TW" altLang="en-US" dirty="0">
              <a:solidFill>
                <a:schemeClr val="accent4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0" name="文字方塊 19"/>
          <p:cNvSpPr txBox="1"/>
          <p:nvPr/>
        </p:nvSpPr>
        <p:spPr>
          <a:xfrm>
            <a:off x="4524242" y="4695443"/>
            <a:ext cx="274456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zh-TW" dirty="0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PIN CODE</a:t>
            </a:r>
            <a:r>
              <a:rPr lang="zh-TW" altLang="en-US" dirty="0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限四位數字，忘記請自行重設</a:t>
            </a:r>
            <a:endParaRPr lang="en-US" altLang="zh-TW" dirty="0" smtClean="0">
              <a:solidFill>
                <a:srgbClr val="00B05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>
              <a:buFont typeface="Wingdings" panose="05000000000000000000" pitchFamily="2" charset="2"/>
              <a:buChar char="u"/>
            </a:pPr>
            <a:r>
              <a:rPr lang="zh-TW" altLang="en-US" dirty="0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使用時機：</a:t>
            </a:r>
            <a:endParaRPr lang="en-US" altLang="zh-TW" dirty="0" smtClean="0">
              <a:solidFill>
                <a:srgbClr val="00B05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742950" lvl="1" indent="-285750">
              <a:buFont typeface="Wingdings" panose="05000000000000000000" pitchFamily="2" charset="2"/>
              <a:buChar char="u"/>
            </a:pPr>
            <a:r>
              <a:rPr lang="en-US" altLang="zh-TW" dirty="0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2F</a:t>
            </a:r>
            <a:r>
              <a:rPr lang="zh-TW" altLang="en-US" dirty="0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自助借書機</a:t>
            </a:r>
            <a:endParaRPr lang="en-US" altLang="zh-TW" dirty="0">
              <a:solidFill>
                <a:srgbClr val="00B05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742950" lvl="1" indent="-285750">
              <a:buFont typeface="Wingdings" panose="05000000000000000000" pitchFamily="2" charset="2"/>
              <a:buChar char="u"/>
            </a:pPr>
            <a:r>
              <a:rPr lang="en-US" altLang="zh-TW" dirty="0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3F</a:t>
            </a:r>
            <a:r>
              <a:rPr lang="zh-TW" altLang="en-US" dirty="0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電腦登記站</a:t>
            </a:r>
            <a:endParaRPr lang="zh-TW" altLang="en-US" dirty="0">
              <a:solidFill>
                <a:srgbClr val="00B05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1" name="圖片 20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8898" b="82980" l="29526" r="75323">
                        <a14:foregroundMark x1="66056" y1="50999" x2="66056" y2="50999"/>
                        <a14:foregroundMark x1="53233" y1="62205" x2="53233" y2="62205"/>
                        <a14:foregroundMark x1="53556" y1="71411" x2="53556" y2="71411"/>
                        <a14:foregroundMark x1="36207" y1="66808" x2="36207" y2="66808"/>
                        <a14:foregroundMark x1="35991" y1="75227" x2="35991" y2="75227"/>
                        <a14:foregroundMark x1="33621" y1="63719" x2="33621" y2="63719"/>
                        <a14:foregroundMark x1="38039" y1="62568" x2="38039" y2="62568"/>
                        <a14:foregroundMark x1="41810" y1="63719" x2="41810" y2="63719"/>
                        <a14:foregroundMark x1="42996" y1="67171" x2="42996" y2="67171"/>
                        <a14:foregroundMark x1="43319" y1="71411" x2="43319" y2="71411"/>
                        <a14:foregroundMark x1="43534" y1="73773" x2="43534" y2="73773"/>
                        <a14:foregroundMark x1="72522" y1="42641" x2="72522" y2="42641"/>
                        <a14:foregroundMark x1="70797" y1="41672" x2="70474" y2="58934"/>
                        <a14:foregroundMark x1="70474" y1="59116" x2="69289" y2="60267"/>
                        <a14:foregroundMark x1="69073" y1="60388" x2="67888" y2="60569"/>
                        <a14:foregroundMark x1="59375" y1="59237" x2="59375" y2="59237"/>
                        <a14:foregroundMark x1="57866" y1="48698" x2="57866" y2="48698"/>
                        <a14:foregroundMark x1="52047" y1="44942" x2="52047" y2="44942"/>
                        <a14:foregroundMark x1="50000" y1="47426" x2="50000" y2="47426"/>
                        <a14:foregroundMark x1="70151" y1="46760" x2="70151" y2="46760"/>
                        <a14:foregroundMark x1="57328" y1="73228" x2="57328" y2="73228"/>
                        <a14:foregroundMark x1="62284" y1="67171" x2="62284" y2="67171"/>
                        <a14:foregroundMark x1="61746" y1="76196" x2="61746" y2="76196"/>
                        <a14:foregroundMark x1="40948" y1="77529" x2="40948" y2="77529"/>
                        <a14:foregroundMark x1="35345" y1="79164" x2="35345" y2="79164"/>
                        <a14:foregroundMark x1="48491" y1="80012" x2="48491" y2="80012"/>
                        <a14:foregroundMark x1="55819" y1="79649" x2="55819" y2="79649"/>
                        <a14:foregroundMark x1="64009" y1="72078" x2="64009" y2="72078"/>
                        <a14:foregroundMark x1="58190" y1="68322" x2="58190" y2="68322"/>
                        <a14:foregroundMark x1="55603" y1="64506" x2="55603" y2="64506"/>
                        <a14:foregroundMark x1="57004" y1="62568" x2="57004" y2="62568"/>
                        <a14:foregroundMark x1="57866" y1="56814" x2="57866" y2="56814"/>
                        <a14:foregroundMark x1="57866" y1="56814" x2="57866" y2="56814"/>
                        <a14:foregroundMark x1="56142" y1="53846" x2="56142" y2="53846"/>
                        <a14:foregroundMark x1="56142" y1="53846" x2="56142" y2="53846"/>
                        <a14:foregroundMark x1="52047" y1="50697" x2="52047" y2="50697"/>
                        <a14:foregroundMark x1="50000" y1="50212" x2="50000" y2="50212"/>
                        <a14:foregroundMark x1="58728" y1="47426" x2="58728" y2="47426"/>
                        <a14:backgroundMark x1="69073" y1="65415" x2="68427" y2="608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100" t="18930" r="24541" b="17038"/>
          <a:stretch/>
        </p:blipFill>
        <p:spPr>
          <a:xfrm rot="777434">
            <a:off x="10506588" y="2812696"/>
            <a:ext cx="953419" cy="22694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46194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還書口與還書箱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8</a:t>
            </a:fld>
            <a:endParaRPr lang="en-US"/>
          </a:p>
        </p:txBody>
      </p:sp>
      <p:sp>
        <p:nvSpPr>
          <p:cNvPr id="5" name="Oval 19"/>
          <p:cNvSpPr/>
          <p:nvPr/>
        </p:nvSpPr>
        <p:spPr>
          <a:xfrm>
            <a:off x="6686248" y="3646654"/>
            <a:ext cx="576064" cy="57606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6" name="Oval 20"/>
          <p:cNvSpPr/>
          <p:nvPr/>
        </p:nvSpPr>
        <p:spPr>
          <a:xfrm>
            <a:off x="6668389" y="4654766"/>
            <a:ext cx="576064" cy="57606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7" name="Oval 21"/>
          <p:cNvSpPr/>
          <p:nvPr/>
        </p:nvSpPr>
        <p:spPr>
          <a:xfrm>
            <a:off x="6650530" y="5662878"/>
            <a:ext cx="576064" cy="57606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8" name="文字方塊 7"/>
          <p:cNvSpPr txBox="1"/>
          <p:nvPr/>
        </p:nvSpPr>
        <p:spPr>
          <a:xfrm>
            <a:off x="8313857" y="3646654"/>
            <a:ext cx="2267744" cy="1584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TW" altLang="en-US" dirty="0"/>
          </a:p>
        </p:txBody>
      </p:sp>
      <p:grpSp>
        <p:nvGrpSpPr>
          <p:cNvPr id="9" name="群組 8"/>
          <p:cNvGrpSpPr/>
          <p:nvPr/>
        </p:nvGrpSpPr>
        <p:grpSpPr>
          <a:xfrm>
            <a:off x="9255129" y="836003"/>
            <a:ext cx="3229715" cy="929258"/>
            <a:chOff x="11828" y="3495098"/>
            <a:chExt cx="2632599" cy="757455"/>
          </a:xfrm>
        </p:grpSpPr>
        <p:pic>
          <p:nvPicPr>
            <p:cNvPr id="10" name="Picture 6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92999" y="3274081"/>
              <a:ext cx="597301" cy="13596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文字方塊 10"/>
            <p:cNvSpPr txBox="1"/>
            <p:nvPr/>
          </p:nvSpPr>
          <p:spPr>
            <a:xfrm>
              <a:off x="625925" y="3495098"/>
              <a:ext cx="2018502" cy="4264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800" b="1" dirty="0" smtClean="0">
                  <a:solidFill>
                    <a:schemeClr val="accent6">
                      <a:lumMod val="7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2F</a:t>
              </a:r>
              <a:endParaRPr lang="zh-TW" altLang="en-US" sz="2800" b="1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12" name="群組 11"/>
          <p:cNvGrpSpPr/>
          <p:nvPr/>
        </p:nvGrpSpPr>
        <p:grpSpPr>
          <a:xfrm>
            <a:off x="330212" y="5769492"/>
            <a:ext cx="2198014" cy="664474"/>
            <a:chOff x="0" y="4304950"/>
            <a:chExt cx="2198014" cy="664474"/>
          </a:xfrm>
        </p:grpSpPr>
        <p:pic>
          <p:nvPicPr>
            <p:cNvPr id="13" name="Picture 3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403744" y="3933008"/>
              <a:ext cx="632672" cy="14401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文字方塊 13"/>
            <p:cNvSpPr txBox="1"/>
            <p:nvPr/>
          </p:nvSpPr>
          <p:spPr>
            <a:xfrm>
              <a:off x="179512" y="4304950"/>
              <a:ext cx="201850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000" b="1" dirty="0" smtClean="0">
                  <a:solidFill>
                    <a:srgbClr val="41C5A2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1F</a:t>
              </a:r>
              <a:endParaRPr lang="zh-TW" altLang="en-US" sz="2000" b="1" dirty="0">
                <a:solidFill>
                  <a:srgbClr val="41C5A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pic>
        <p:nvPicPr>
          <p:cNvPr id="15" name="圖片 14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53" b="90860" l="9928" r="89982">
                        <a14:backgroundMark x1="27617" y1="83954" x2="78339" y2="76032"/>
                        <a14:backgroundMark x1="78700" y1="67908" x2="77708" y2="86188"/>
                        <a14:backgroundMark x1="65794" y1="82735" x2="76083" y2="83209"/>
                        <a14:backgroundMark x1="40794" y1="74543" x2="70487" y2="73798"/>
                        <a14:backgroundMark x1="82942" y1="65674" x2="83303" y2="69871"/>
                        <a14:backgroundMark x1="24729" y1="35274" x2="66787" y2="14083"/>
                        <a14:backgroundMark x1="40523" y1="17062" x2="73375" y2="26405"/>
                        <a14:backgroundMark x1="26986" y1="35071" x2="80325" y2="35816"/>
                        <a14:backgroundMark x1="87545" y1="29858" x2="86282" y2="89844"/>
                        <a14:backgroundMark x1="24729" y1="51117" x2="24729" y2="51117"/>
                        <a14:backgroundMark x1="21751" y1="47393" x2="26986" y2="54841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969" t="39203" r="24616" b="35517"/>
          <a:stretch/>
        </p:blipFill>
        <p:spPr>
          <a:xfrm>
            <a:off x="1637124" y="2523157"/>
            <a:ext cx="3191560" cy="23173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>
              <a:rot lat="0" lon="0" rev="30000"/>
            </a:camera>
            <a:lightRig rig="threePt" dir="t"/>
          </a:scene3d>
        </p:spPr>
      </p:pic>
      <p:pic>
        <p:nvPicPr>
          <p:cNvPr id="16" name="Picture 4" descr="D:\參考組_鳳儀\大學學習-103學年(唐移交)\106學年\教材\20170626_105422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963" b="93272" l="52434" r="91077">
                        <a14:foregroundMark x1="80678" y1="31040" x2="80678" y2="31040"/>
                        <a14:foregroundMark x1="78245" y1="74618" x2="78245" y2="74618"/>
                        <a14:foregroundMark x1="81416" y1="69572" x2="81416" y2="69572"/>
                        <a14:foregroundMark x1="75221" y1="93272" x2="75221" y2="93272"/>
                        <a14:backgroundMark x1="54646" y1="14985" x2="54646" y2="14985"/>
                        <a14:backgroundMark x1="61062" y1="14985" x2="61062" y2="14985"/>
                        <a14:backgroundMark x1="66667" y1="10703" x2="66077" y2="24924"/>
                        <a14:backgroundMark x1="65487" y1="14067" x2="55678" y2="21560"/>
                        <a14:backgroundMark x1="56268" y1="29817" x2="58628" y2="36544"/>
                        <a14:backgroundMark x1="59661" y1="29358" x2="59661" y2="29358"/>
                        <a14:backgroundMark x1="61283" y1="40673" x2="61283" y2="40673"/>
                        <a14:backgroundMark x1="61652" y1="43425" x2="61652" y2="43425"/>
                        <a14:backgroundMark x1="61062" y1="39450" x2="61062" y2="39450"/>
                        <a14:backgroundMark x1="59808" y1="28746" x2="59808" y2="28746"/>
                        <a14:backgroundMark x1="61504" y1="40367" x2="61504" y2="40367"/>
                        <a14:backgroundMark x1="61873" y1="42661" x2="61873" y2="42661"/>
                        <a14:backgroundMark x1="87611" y1="31040" x2="87611" y2="31040"/>
                        <a14:backgroundMark x1="86652" y1="32110" x2="87906" y2="324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065" t="17321" r="9099" b="3234"/>
          <a:stretch/>
        </p:blipFill>
        <p:spPr bwMode="auto">
          <a:xfrm rot="21169005">
            <a:off x="6954499" y="1650476"/>
            <a:ext cx="3366942" cy="36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文字方塊 16"/>
          <p:cNvSpPr txBox="1"/>
          <p:nvPr/>
        </p:nvSpPr>
        <p:spPr>
          <a:xfrm>
            <a:off x="1791424" y="5027580"/>
            <a:ext cx="27445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zh-TW" altLang="en-US" dirty="0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使用時機：</a:t>
            </a:r>
            <a:endParaRPr lang="en-US" altLang="zh-TW" dirty="0" smtClean="0">
              <a:solidFill>
                <a:srgbClr val="00B05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742950" lvl="1" indent="-285750">
              <a:buFont typeface="Wingdings" panose="05000000000000000000" pitchFamily="2" charset="2"/>
              <a:buChar char="u"/>
            </a:pPr>
            <a:r>
              <a:rPr lang="zh-TW" altLang="en-US" dirty="0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閉館時</a:t>
            </a:r>
            <a:endParaRPr lang="en-US" altLang="zh-TW" dirty="0" smtClean="0">
              <a:solidFill>
                <a:srgbClr val="00B05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742950" lvl="1" indent="-285750">
              <a:buFont typeface="Wingdings" panose="05000000000000000000" pitchFamily="2" charset="2"/>
              <a:buChar char="u"/>
            </a:pPr>
            <a:r>
              <a:rPr lang="zh-TW" altLang="en-US" dirty="0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防疫期間全日</a:t>
            </a:r>
            <a:endParaRPr lang="zh-TW" altLang="en-US" dirty="0">
              <a:solidFill>
                <a:srgbClr val="00B05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40936" y1="19883" x2="57310" y2="20468"/>
                        <a14:foregroundMark x1="15205" y1="41520" x2="15205" y2="57018"/>
                        <a14:foregroundMark x1="29532" y1="78947" x2="52924" y2="81579"/>
                        <a14:foregroundMark x1="80994" y1="72807" x2="84503" y2="684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9748" y="3790880"/>
            <a:ext cx="1754339" cy="1754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文字方塊 18"/>
          <p:cNvSpPr txBox="1"/>
          <p:nvPr/>
        </p:nvSpPr>
        <p:spPr>
          <a:xfrm>
            <a:off x="7551290" y="5230830"/>
            <a:ext cx="27445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zh-TW" altLang="en-US" dirty="0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放置地點：</a:t>
            </a:r>
            <a:endParaRPr lang="en-US" altLang="zh-TW" dirty="0" smtClean="0">
              <a:solidFill>
                <a:srgbClr val="00B05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742950" lvl="1" indent="-285750">
              <a:buFont typeface="Wingdings" panose="05000000000000000000" pitchFamily="2" charset="2"/>
              <a:buChar char="u"/>
            </a:pPr>
            <a:r>
              <a:rPr lang="en-US" altLang="zh-TW" dirty="0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2F</a:t>
            </a:r>
            <a:r>
              <a:rPr lang="zh-TW" altLang="en-US" dirty="0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大門處</a:t>
            </a:r>
            <a:endParaRPr lang="zh-TW" altLang="en-US" dirty="0">
              <a:solidFill>
                <a:srgbClr val="00B05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5133439" y="2585050"/>
            <a:ext cx="172996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7200" dirty="0" smtClean="0">
                <a:solidFill>
                  <a:schemeClr val="accent2"/>
                </a:solidFill>
              </a:rPr>
              <a:t>BUT</a:t>
            </a:r>
            <a:endParaRPr lang="zh-TW" altLang="en-US" sz="7200" dirty="0">
              <a:solidFill>
                <a:schemeClr val="accent2"/>
              </a:solidFill>
            </a:endParaRPr>
          </a:p>
        </p:txBody>
      </p:sp>
      <p:grpSp>
        <p:nvGrpSpPr>
          <p:cNvPr id="21" name="群組 20"/>
          <p:cNvGrpSpPr/>
          <p:nvPr/>
        </p:nvGrpSpPr>
        <p:grpSpPr>
          <a:xfrm>
            <a:off x="2561291" y="1580908"/>
            <a:ext cx="1368152" cy="1067866"/>
            <a:chOff x="7812360" y="2222541"/>
            <a:chExt cx="1368152" cy="1067866"/>
          </a:xfrm>
        </p:grpSpPr>
        <p:pic>
          <p:nvPicPr>
            <p:cNvPr id="22" name="Picture 2"/>
            <p:cNvPicPr>
              <a:picLocks noChangeAspect="1" noChangeArrowheads="1"/>
            </p:cNvPicPr>
            <p:nvPr/>
          </p:nvPicPr>
          <p:blipFill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72489" y="2222541"/>
              <a:ext cx="847894" cy="72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文字方塊 22"/>
            <p:cNvSpPr txBox="1"/>
            <p:nvPr/>
          </p:nvSpPr>
          <p:spPr>
            <a:xfrm>
              <a:off x="7812360" y="2982630"/>
              <a:ext cx="136815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1400" dirty="0" smtClean="0">
                  <a:solidFill>
                    <a:srgbClr val="0070C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閉館時開啟</a:t>
              </a:r>
              <a:endParaRPr lang="zh-TW" altLang="en-US" sz="1400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185735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學研共享空間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9</a:t>
            </a:fld>
            <a:endParaRPr lang="en-US"/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1815131"/>
              </p:ext>
            </p:extLst>
          </p:nvPr>
        </p:nvGraphicFramePr>
        <p:xfrm>
          <a:off x="209975" y="2068789"/>
          <a:ext cx="11711352" cy="3737425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3903784">
                  <a:extLst>
                    <a:ext uri="{9D8B030D-6E8A-4147-A177-3AD203B41FA5}">
                      <a16:colId xmlns:a16="http://schemas.microsoft.com/office/drawing/2014/main" val="3523513056"/>
                    </a:ext>
                  </a:extLst>
                </a:gridCol>
                <a:gridCol w="3903784">
                  <a:extLst>
                    <a:ext uri="{9D8B030D-6E8A-4147-A177-3AD203B41FA5}">
                      <a16:colId xmlns:a16="http://schemas.microsoft.com/office/drawing/2014/main" val="3473826885"/>
                    </a:ext>
                  </a:extLst>
                </a:gridCol>
                <a:gridCol w="3903784">
                  <a:extLst>
                    <a:ext uri="{9D8B030D-6E8A-4147-A177-3AD203B41FA5}">
                      <a16:colId xmlns:a16="http://schemas.microsoft.com/office/drawing/2014/main" val="4026517115"/>
                    </a:ext>
                  </a:extLst>
                </a:gridCol>
              </a:tblGrid>
              <a:tr h="537251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dirty="0" smtClean="0"/>
                        <a:t>資訊共享區</a:t>
                      </a:r>
                      <a:endParaRPr lang="zh-TW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dirty="0" smtClean="0">
                          <a:latin typeface="微軟正黑體" panose="020B0604030504040204" pitchFamily="34" charset="-120"/>
                          <a:ea typeface="+mn-ea"/>
                          <a:sym typeface="新細明體" panose="02020500000000000000" pitchFamily="18" charset="-120"/>
                        </a:rPr>
                        <a:t>學習共享區</a:t>
                      </a:r>
                      <a:endParaRPr lang="zh-TW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dirty="0" smtClean="0">
                          <a:latin typeface="微軟正黑體" panose="020B0604030504040204" pitchFamily="34" charset="-120"/>
                          <a:ea typeface="+mn-ea"/>
                          <a:sym typeface="新細明體" panose="02020500000000000000" pitchFamily="18" charset="-120"/>
                        </a:rPr>
                        <a:t>研究共享區</a:t>
                      </a:r>
                      <a:endParaRPr lang="zh-TW" altLang="en-US" sz="2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63376394"/>
                  </a:ext>
                </a:extLst>
              </a:tr>
              <a:tr h="3200174">
                <a:tc>
                  <a:txBody>
                    <a:bodyPr/>
                    <a:lstStyle/>
                    <a:p>
                      <a:pPr algn="ctr"/>
                      <a:endParaRPr lang="zh-TW" altLang="en-US" sz="2800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800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endParaRPr lang="zh-TW" altLang="en-US" sz="2800" dirty="0"/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36272623"/>
                  </a:ext>
                </a:extLst>
              </a:tr>
            </a:tbl>
          </a:graphicData>
        </a:graphic>
      </p:graphicFrame>
      <p:pic>
        <p:nvPicPr>
          <p:cNvPr id="6" name="圖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2388" y="2642134"/>
            <a:ext cx="3835921" cy="3104147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7063" y="2642133"/>
            <a:ext cx="3833323" cy="3104147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840" y="2642132"/>
            <a:ext cx="3792850" cy="3104147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250840" y="5976851"/>
            <a:ext cx="3911548" cy="744624"/>
          </a:xfrm>
          <a:prstGeom prst="rect">
            <a:avLst/>
          </a:prstGeom>
          <a:solidFill>
            <a:srgbClr val="FBFD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1400" dirty="0" smtClean="0">
                <a:solidFill>
                  <a:srgbClr val="00B050"/>
                </a:solidFill>
              </a:rPr>
              <a:t>電腦：利用</a:t>
            </a:r>
            <a:r>
              <a:rPr lang="en-US" altLang="zh-TW" sz="1400" dirty="0" smtClean="0">
                <a:solidFill>
                  <a:srgbClr val="00B050"/>
                </a:solidFill>
              </a:rPr>
              <a:t>PIN Code </a:t>
            </a:r>
            <a:r>
              <a:rPr lang="zh-TW" altLang="en-US" sz="1400" dirty="0" smtClean="0">
                <a:solidFill>
                  <a:srgbClr val="00B050"/>
                </a:solidFill>
              </a:rPr>
              <a:t>現場自行登記使用</a:t>
            </a:r>
            <a:endParaRPr lang="en-US" altLang="zh-TW" sz="1400" dirty="0" smtClean="0">
              <a:solidFill>
                <a:srgbClr val="00B05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1400" dirty="0" smtClean="0">
                <a:solidFill>
                  <a:srgbClr val="00B050"/>
                </a:solidFill>
              </a:rPr>
              <a:t>討論室：線上申請</a:t>
            </a:r>
            <a:endParaRPr lang="en-US" altLang="zh-TW" sz="1400" dirty="0" smtClean="0">
              <a:solidFill>
                <a:srgbClr val="00B05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1400" dirty="0" smtClean="0">
                <a:solidFill>
                  <a:srgbClr val="00B050"/>
                </a:solidFill>
              </a:rPr>
              <a:t>討論區：自由使用</a:t>
            </a:r>
            <a:r>
              <a:rPr lang="en-US" altLang="zh-TW" sz="1400" dirty="0" smtClean="0"/>
              <a:t> </a:t>
            </a:r>
            <a:endParaRPr lang="zh-TW" altLang="en-US" sz="1400" dirty="0"/>
          </a:p>
        </p:txBody>
      </p:sp>
    </p:spTree>
    <p:extLst>
      <p:ext uri="{BB962C8B-B14F-4D97-AF65-F5344CB8AC3E}">
        <p14:creationId xmlns:p14="http://schemas.microsoft.com/office/powerpoint/2010/main" val="3447293768"/>
      </p:ext>
    </p:extLst>
  </p:cSld>
  <p:clrMapOvr>
    <a:masterClrMapping/>
  </p:clrMapOvr>
</p:sld>
</file>

<file path=ppt/theme/theme1.xml><?xml version="1.0" encoding="utf-8"?>
<a:theme xmlns:a="http://schemas.openxmlformats.org/drawingml/2006/main" name="BrushVTI">
  <a:themeElements>
    <a:clrScheme name="AnalogousFromDarkSeedLeftStep">
      <a:dk1>
        <a:srgbClr val="000000"/>
      </a:dk1>
      <a:lt1>
        <a:srgbClr val="FFFFFF"/>
      </a:lt1>
      <a:dk2>
        <a:srgbClr val="243C41"/>
      </a:dk2>
      <a:lt2>
        <a:srgbClr val="E7E8E2"/>
      </a:lt2>
      <a:accent1>
        <a:srgbClr val="6C45EA"/>
      </a:accent1>
      <a:accent2>
        <a:srgbClr val="3B58DB"/>
      </a:accent2>
      <a:accent3>
        <a:srgbClr val="299AE7"/>
      </a:accent3>
      <a:accent4>
        <a:srgbClr val="14B6B4"/>
      </a:accent4>
      <a:accent5>
        <a:srgbClr val="21BC79"/>
      </a:accent5>
      <a:accent6>
        <a:srgbClr val="14BC2E"/>
      </a:accent6>
      <a:hlink>
        <a:srgbClr val="319379"/>
      </a:hlink>
      <a:folHlink>
        <a:srgbClr val="828282"/>
      </a:folHlink>
    </a:clrScheme>
    <a:fontScheme name="Custom 3">
      <a:majorFont>
        <a:latin typeface="Elephant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rushVTI" id="{7102FA3A-9D7B-4497-8C4B-FB535AAFDE06}" vid="{C6D41F62-6FAB-440A-BEC7-CB7BF190811F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Atlas</Template>
  <TotalTime>3343</TotalTime>
  <Words>2634</Words>
  <Application>Microsoft Office PowerPoint</Application>
  <PresentationFormat>寬螢幕</PresentationFormat>
  <Paragraphs>552</Paragraphs>
  <Slides>47</Slides>
  <Notes>0</Notes>
  <HiddenSlides>0</HiddenSlides>
  <MMClips>1</MMClips>
  <ScaleCrop>false</ScaleCrop>
  <HeadingPairs>
    <vt:vector size="6" baseType="variant">
      <vt:variant>
        <vt:lpstr>使用字型</vt:lpstr>
      </vt:variant>
      <vt:variant>
        <vt:i4>14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47</vt:i4>
      </vt:variant>
    </vt:vector>
  </HeadingPairs>
  <TitlesOfParts>
    <vt:vector size="62" baseType="lpstr">
      <vt:lpstr>Microsoft YaHei</vt:lpstr>
      <vt:lpstr>微軟正黑體</vt:lpstr>
      <vt:lpstr>微軟正黑體 Light</vt:lpstr>
      <vt:lpstr>新細明體</vt:lpstr>
      <vt:lpstr>標楷體</vt:lpstr>
      <vt:lpstr>Agency FB</vt:lpstr>
      <vt:lpstr>Arial</vt:lpstr>
      <vt:lpstr>Calibri</vt:lpstr>
      <vt:lpstr>Century Gothic</vt:lpstr>
      <vt:lpstr>Elephant</vt:lpstr>
      <vt:lpstr>Symbol</vt:lpstr>
      <vt:lpstr>Times New Roman</vt:lpstr>
      <vt:lpstr>Wingdings</vt:lpstr>
      <vt:lpstr>Wingdings 2</vt:lpstr>
      <vt:lpstr>BrushVTI</vt:lpstr>
      <vt:lpstr>關於「圖書館」，我想說的其實是…..</vt:lpstr>
      <vt:lpstr>圖書館大小事</vt:lpstr>
      <vt:lpstr>圖書館意象：窩</vt:lpstr>
      <vt:lpstr>開館時間</vt:lpstr>
      <vt:lpstr>總館樓層配置</vt:lpstr>
      <vt:lpstr>借閱冊數</vt:lpstr>
      <vt:lpstr>自助借書</vt:lpstr>
      <vt:lpstr>還書口與還書箱</vt:lpstr>
      <vt:lpstr>學研共享空間</vt:lpstr>
      <vt:lpstr>蒐集資料的方法</vt:lpstr>
      <vt:lpstr>資訊素養Big 6</vt:lpstr>
      <vt:lpstr>研究主題的靈感來源</vt:lpstr>
      <vt:lpstr>研究問題分析與擬定主題概念</vt:lpstr>
      <vt:lpstr>手邊的線索</vt:lpstr>
      <vt:lpstr>關於「關鍵字」</vt:lpstr>
      <vt:lpstr>查找資料的管道</vt:lpstr>
      <vt:lpstr>找查達人的最愛</vt:lpstr>
      <vt:lpstr>找查達人的最愛</vt:lpstr>
      <vt:lpstr>找查達人的最愛</vt:lpstr>
      <vt:lpstr>找查達人的最愛</vt:lpstr>
      <vt:lpstr>找查達人開始找：圖書</vt:lpstr>
      <vt:lpstr>找查達人開始找：電子書</vt:lpstr>
      <vt:lpstr>找查達人開始找：期刊</vt:lpstr>
      <vt:lpstr>找查達人常用功能：預約/調閱</vt:lpstr>
      <vt:lpstr>找查達人開始找：設定PIN CODE</vt:lpstr>
      <vt:lpstr>找查達人常用功能：急用圖書資料申請</vt:lpstr>
      <vt:lpstr>找查達人開始找：資源探索</vt:lpstr>
      <vt:lpstr>查找達人開始找~資源探索</vt:lpstr>
      <vt:lpstr>找查達人開始找：資料庫</vt:lpstr>
      <vt:lpstr>找查達人開始找：資料庫</vt:lpstr>
      <vt:lpstr>找查達人開始找：常用資料庫</vt:lpstr>
      <vt:lpstr>找查達人開始找：資料庫</vt:lpstr>
      <vt:lpstr>找查達人開始找：資源探索與資料庫</vt:lpstr>
      <vt:lpstr>找查達人開始用：EndNote書目管理軟體</vt:lpstr>
      <vt:lpstr>找查達人開始用：EndNote書目管理軟體</vt:lpstr>
      <vt:lpstr>找查達人開始用：Turnitin論文原創性比對系統</vt:lpstr>
      <vt:lpstr>找查達人開始用：Turnitin論文原創性比對系統</vt:lpstr>
      <vt:lpstr>找查達人開始用：Google Scholar</vt:lpstr>
      <vt:lpstr>找查達人開始用：Google Scholar</vt:lpstr>
      <vt:lpstr>找查達人常用功能：找無館藏我要推薦</vt:lpstr>
      <vt:lpstr>找查達人常用功能：找無館藏館際借書與複印 </vt:lpstr>
      <vt:lpstr>找查達人常用功能：「論文寫作與學術倫理」專頁</vt:lpstr>
      <vt:lpstr>「學術倫理」~臺灣學術倫理教育資源中心</vt:lpstr>
      <vt:lpstr>找查達人常用功能：報名參加「圖書館利用講習」(延伸學習)</vt:lpstr>
      <vt:lpstr>諮詢管道</vt:lpstr>
      <vt:lpstr>總結：圖書館都幫您準備好了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TKU</dc:creator>
  <cp:lastModifiedBy>吳理莉</cp:lastModifiedBy>
  <cp:revision>180</cp:revision>
  <dcterms:created xsi:type="dcterms:W3CDTF">2020-09-16T07:34:45Z</dcterms:created>
  <dcterms:modified xsi:type="dcterms:W3CDTF">2021-11-08T01:25:08Z</dcterms:modified>
</cp:coreProperties>
</file>