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7" r:id="rId1"/>
  </p:sldMasterIdLst>
  <p:notesMasterIdLst>
    <p:notesMasterId r:id="rId57"/>
  </p:notesMasterIdLst>
  <p:sldIdLst>
    <p:sldId id="256" r:id="rId2"/>
    <p:sldId id="259" r:id="rId3"/>
    <p:sldId id="260" r:id="rId4"/>
    <p:sldId id="258" r:id="rId5"/>
    <p:sldId id="303" r:id="rId6"/>
    <p:sldId id="304" r:id="rId7"/>
    <p:sldId id="306" r:id="rId8"/>
    <p:sldId id="309" r:id="rId9"/>
    <p:sldId id="307" r:id="rId10"/>
    <p:sldId id="310" r:id="rId11"/>
    <p:sldId id="360" r:id="rId12"/>
    <p:sldId id="312" r:id="rId13"/>
    <p:sldId id="313" r:id="rId14"/>
    <p:sldId id="314" r:id="rId15"/>
    <p:sldId id="315" r:id="rId16"/>
    <p:sldId id="316" r:id="rId17"/>
    <p:sldId id="317" r:id="rId18"/>
    <p:sldId id="326" r:id="rId19"/>
    <p:sldId id="318" r:id="rId20"/>
    <p:sldId id="319" r:id="rId21"/>
    <p:sldId id="320" r:id="rId22"/>
    <p:sldId id="321" r:id="rId23"/>
    <p:sldId id="322" r:id="rId24"/>
    <p:sldId id="327" r:id="rId25"/>
    <p:sldId id="328" r:id="rId26"/>
    <p:sldId id="329" r:id="rId27"/>
    <p:sldId id="330" r:id="rId28"/>
    <p:sldId id="331" r:id="rId29"/>
    <p:sldId id="333" r:id="rId30"/>
    <p:sldId id="332" r:id="rId31"/>
    <p:sldId id="334" r:id="rId32"/>
    <p:sldId id="335" r:id="rId33"/>
    <p:sldId id="336" r:id="rId34"/>
    <p:sldId id="343" r:id="rId35"/>
    <p:sldId id="337" r:id="rId36"/>
    <p:sldId id="338" r:id="rId37"/>
    <p:sldId id="340" r:id="rId38"/>
    <p:sldId id="345" r:id="rId39"/>
    <p:sldId id="349" r:id="rId40"/>
    <p:sldId id="350" r:id="rId41"/>
    <p:sldId id="342" r:id="rId42"/>
    <p:sldId id="351" r:id="rId43"/>
    <p:sldId id="346" r:id="rId44"/>
    <p:sldId id="348" r:id="rId45"/>
    <p:sldId id="352" r:id="rId46"/>
    <p:sldId id="353" r:id="rId47"/>
    <p:sldId id="355" r:id="rId48"/>
    <p:sldId id="354" r:id="rId49"/>
    <p:sldId id="356" r:id="rId50"/>
    <p:sldId id="358" r:id="rId51"/>
    <p:sldId id="344" r:id="rId52"/>
    <p:sldId id="347" r:id="rId53"/>
    <p:sldId id="361" r:id="rId54"/>
    <p:sldId id="359" r:id="rId55"/>
    <p:sldId id="280" r:id="rId56"/>
  </p:sldIdLst>
  <p:sldSz cx="9144000" cy="5143500" type="screen16x9"/>
  <p:notesSz cx="6858000" cy="9144000"/>
  <p:embeddedFontLst>
    <p:embeddedFont>
      <p:font typeface="Open Sans" panose="02020500000000000000" charset="0"/>
      <p:regular r:id="rId58"/>
      <p:bold r:id="rId59"/>
      <p:italic r:id="rId60"/>
      <p:boldItalic r:id="rId61"/>
    </p:embeddedFont>
    <p:embeddedFont>
      <p:font typeface="Work Sans" panose="02020500000000000000" charset="-120"/>
      <p:regular r:id="rId62"/>
      <p:bold r:id="rId63"/>
      <p:italic r:id="rId64"/>
      <p:boldItalic r:id="rId65"/>
    </p:embeddedFont>
    <p:embeddedFont>
      <p:font typeface="Georgia" panose="02040502050405020303" pitchFamily="18" charset="0"/>
      <p:regular r:id="rId66"/>
      <p:bold r:id="rId67"/>
      <p:italic r:id="rId68"/>
      <p:boldItalic r:id="rId69"/>
    </p:embeddedFont>
    <p:embeddedFont>
      <p:font typeface="Agency FB" panose="020B0503020202020204" pitchFamily="34" charset="0"/>
      <p:regular r:id="rId70"/>
      <p:bold r:id="rId71"/>
    </p:embeddedFont>
    <p:embeddedFont>
      <p:font typeface="微軟正黑體 Light" panose="020B0304030504040204" pitchFamily="34" charset="-120"/>
      <p:regular r:id="rId72"/>
    </p:embeddedFont>
    <p:embeddedFont>
      <p:font typeface="Wingdings 2" panose="05020102010507070707" pitchFamily="18" charset="2"/>
      <p:regular r:id="rId73"/>
    </p:embeddedFont>
    <p:embeddedFont>
      <p:font typeface="宋体" panose="02010600030101010101" pitchFamily="2" charset="-122"/>
      <p:regular r:id="rId74"/>
    </p:embeddedFont>
    <p:embeddedFont>
      <p:font typeface="Oswald" panose="02020500000000000000" charset="0"/>
      <p:regular r:id="rId75"/>
      <p:bold r:id="rId76"/>
    </p:embeddedFont>
    <p:embeddedFont>
      <p:font typeface="微軟正黑體" panose="020B0604030504040204" pitchFamily="34" charset="-120"/>
      <p:regular r:id="rId77"/>
      <p:bold r:id="rId78"/>
    </p:embeddedFont>
    <p:embeddedFont>
      <p:font typeface="標楷體" panose="03000509000000000000" pitchFamily="65" charset="-120"/>
      <p:regular r:id="rId79"/>
    </p:embeddedFont>
    <p:embeddedFont>
      <p:font typeface="Calibri" panose="020F0502020204030204" pitchFamily="34" charset="0"/>
      <p:regular r:id="rId80"/>
      <p:bold r:id="rId81"/>
      <p:italic r:id="rId82"/>
      <p:boldItalic r:id="rId83"/>
    </p:embeddedFont>
    <p:embeddedFont>
      <p:font typeface="Microsoft YaHei" panose="020B0503020204020204" pitchFamily="34" charset="-122"/>
      <p:regular r:id="rId84"/>
      <p:bold r:id="rId8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BFDD"/>
    <a:srgbClr val="A30000"/>
    <a:srgbClr val="FFE599"/>
    <a:srgbClr val="6FA8DC"/>
    <a:srgbClr val="3D3503"/>
    <a:srgbClr val="E3F406"/>
    <a:srgbClr val="3D85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2354CA5-0807-424E-97FC-F8996144E562}">
  <a:tblStyle styleId="{B2354CA5-0807-424E-97FC-F8996144E56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佈景主題樣式 1 - 輔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佈景主題樣式 1 - 輔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E3FDE45-AF77-4B5C-9715-49D594BDF05E}" styleName="淺色樣式 1 - 輔色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淺色樣式 1 - 輔色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淺色樣式 1 - 輔色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淺色樣式 1 - 輔色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7292A2E-F333-43FB-9621-5CBBE7FDCDCB}" styleName="淺色樣式 2 - 輔色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淺色樣式 2 - 輔色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淺色樣式 2 - 輔色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淺色樣式 2 - 輔色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8D230F3-CF80-4859-8CE7-A43EE81993B5}" styleName="淺色樣式 1 - 輔色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301B821-A1FF-4177-AEE7-76D212191A09}" styleName="中等深淺樣式 1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E171933-4619-4E11-9A3F-F7608DF75F80}" styleName="中等深淺樣式 1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15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6.fntdata"/><Relationship Id="rId68" Type="http://schemas.openxmlformats.org/officeDocument/2006/relationships/font" Target="fonts/font11.fntdata"/><Relationship Id="rId84" Type="http://schemas.openxmlformats.org/officeDocument/2006/relationships/font" Target="fonts/font27.fntdata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font" Target="fonts/font1.fntdata"/><Relationship Id="rId74" Type="http://schemas.openxmlformats.org/officeDocument/2006/relationships/font" Target="fonts/font17.fntdata"/><Relationship Id="rId79" Type="http://schemas.openxmlformats.org/officeDocument/2006/relationships/font" Target="fonts/font22.fntdata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7.fntdata"/><Relationship Id="rId69" Type="http://schemas.openxmlformats.org/officeDocument/2006/relationships/font" Target="fonts/font12.fntdata"/><Relationship Id="rId77" Type="http://schemas.openxmlformats.org/officeDocument/2006/relationships/font" Target="fonts/font20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5.fntdata"/><Relationship Id="rId80" Type="http://schemas.openxmlformats.org/officeDocument/2006/relationships/font" Target="fonts/font23.fntdata"/><Relationship Id="rId85" Type="http://schemas.openxmlformats.org/officeDocument/2006/relationships/font" Target="fonts/font2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2.fntdata"/><Relationship Id="rId67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5.fntdata"/><Relationship Id="rId70" Type="http://schemas.openxmlformats.org/officeDocument/2006/relationships/font" Target="fonts/font13.fntdata"/><Relationship Id="rId75" Type="http://schemas.openxmlformats.org/officeDocument/2006/relationships/font" Target="fonts/font18.fntdata"/><Relationship Id="rId83" Type="http://schemas.openxmlformats.org/officeDocument/2006/relationships/font" Target="fonts/font26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73" Type="http://schemas.openxmlformats.org/officeDocument/2006/relationships/font" Target="fonts/font16.fntdata"/><Relationship Id="rId78" Type="http://schemas.openxmlformats.org/officeDocument/2006/relationships/font" Target="fonts/font21.fntdata"/><Relationship Id="rId81" Type="http://schemas.openxmlformats.org/officeDocument/2006/relationships/font" Target="fonts/font24.fntdata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9.fntdata"/><Relationship Id="rId7" Type="http://schemas.openxmlformats.org/officeDocument/2006/relationships/slide" Target="slides/slide6.xml"/><Relationship Id="rId71" Type="http://schemas.openxmlformats.org/officeDocument/2006/relationships/font" Target="fonts/font14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9.fntdata"/><Relationship Id="rId87" Type="http://schemas.openxmlformats.org/officeDocument/2006/relationships/viewProps" Target="viewProps.xml"/><Relationship Id="rId61" Type="http://schemas.openxmlformats.org/officeDocument/2006/relationships/font" Target="fonts/font4.fntdata"/><Relationship Id="rId82" Type="http://schemas.openxmlformats.org/officeDocument/2006/relationships/font" Target="fonts/font25.fntdata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FA6362-5653-4F19-8279-5BB448EEDF6D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29161A44-83D4-4CA9-9C1B-ECC800236738}">
      <dgm:prSet phldrT="[文字]" custT="1"/>
      <dgm:spPr/>
      <dgm:t>
        <a:bodyPr/>
        <a:lstStyle/>
        <a:p>
          <a:r>
            <a:rPr lang="zh-TW" altLang="en-US" sz="1100">
              <a:latin typeface="微軟正黑體" panose="020B0604030504040204" pitchFamily="34" charset="-120"/>
              <a:ea typeface="微軟正黑體" panose="020B0604030504040204" pitchFamily="34" charset="-120"/>
            </a:rPr>
            <a:t>流通櫃台停止服務時，善用自助借書機借書</a:t>
          </a:r>
        </a:p>
      </dgm:t>
    </dgm:pt>
    <dgm:pt modelId="{3941DCC0-453E-441A-8777-3E0B77FA2918}" type="parTrans" cxnId="{EA83F88D-FD0C-40CF-9020-A8BA0051D270}">
      <dgm:prSet/>
      <dgm:spPr/>
      <dgm:t>
        <a:bodyPr/>
        <a:lstStyle/>
        <a:p>
          <a:endParaRPr lang="zh-TW" altLang="en-US" sz="1100">
            <a:solidFill>
              <a:srgbClr val="00B05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15AA29C-ED06-47F3-844F-BEF1BFC0A980}" type="sibTrans" cxnId="{EA83F88D-FD0C-40CF-9020-A8BA0051D270}">
      <dgm:prSet/>
      <dgm:spPr/>
      <dgm:t>
        <a:bodyPr/>
        <a:lstStyle/>
        <a:p>
          <a:endParaRPr lang="zh-TW" altLang="en-US" sz="1100">
            <a:solidFill>
              <a:srgbClr val="00B05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031426A-0797-4F19-931A-DFFCAC0C71B2}">
      <dgm:prSet phldrT="[文字]" custT="1"/>
      <dgm:spPr/>
      <dgm:t>
        <a:bodyPr/>
        <a:lstStyle/>
        <a:p>
          <a:r>
            <a:rPr lang="zh-TW" altLang="en-US" sz="1100">
              <a:latin typeface="微軟正黑體" panose="020B0604030504040204" pitchFamily="34" charset="-120"/>
              <a:ea typeface="微軟正黑體" panose="020B0604030504040204" pitchFamily="34" charset="-120"/>
            </a:rPr>
            <a:t>還書可善用還書箱</a:t>
          </a:r>
          <a:r>
            <a:rPr lang="en-US" altLang="zh-TW" sz="1100"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lang="zh-TW" altLang="en-US" sz="1100">
              <a:latin typeface="微軟正黑體" panose="020B0604030504040204" pitchFamily="34" charset="-120"/>
              <a:ea typeface="微軟正黑體" panose="020B0604030504040204" pitchFamily="34" charset="-120"/>
            </a:rPr>
            <a:t>還書口</a:t>
          </a:r>
        </a:p>
      </dgm:t>
    </dgm:pt>
    <dgm:pt modelId="{94F94724-5032-4EFD-8DDF-161C5A77482B}" type="parTrans" cxnId="{693142C3-00A2-4A6B-B42A-E1F62BB52B94}">
      <dgm:prSet/>
      <dgm:spPr/>
      <dgm:t>
        <a:bodyPr/>
        <a:lstStyle/>
        <a:p>
          <a:endParaRPr lang="zh-TW" altLang="en-US" sz="1100">
            <a:solidFill>
              <a:srgbClr val="00B05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61ED4A2-81F5-4835-A91B-4370720BCF4F}" type="sibTrans" cxnId="{693142C3-00A2-4A6B-B42A-E1F62BB52B94}">
      <dgm:prSet/>
      <dgm:spPr/>
      <dgm:t>
        <a:bodyPr/>
        <a:lstStyle/>
        <a:p>
          <a:endParaRPr lang="zh-TW" altLang="en-US" sz="1100">
            <a:solidFill>
              <a:srgbClr val="00B05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75ACB00-8247-4922-AC56-F9C4BF6C5321}">
      <dgm:prSet phldrT="[文字]" custT="1"/>
      <dgm:spPr/>
      <dgm:t>
        <a:bodyPr/>
        <a:lstStyle/>
        <a:p>
          <a:r>
            <a:rPr lang="zh-TW" altLang="en-US" sz="1100" dirty="0">
              <a:latin typeface="微軟正黑體" panose="020B0604030504040204" pitchFamily="34" charset="-120"/>
              <a:ea typeface="微軟正黑體" panose="020B0604030504040204" pitchFamily="34" charset="-120"/>
            </a:rPr>
            <a:t>非書</a:t>
          </a:r>
          <a:r>
            <a:rPr lang="zh-TW" altLang="en-US" sz="11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資料室</a:t>
          </a:r>
          <a:r>
            <a:rPr lang="zh-TW" altLang="en-US" sz="1100" dirty="0">
              <a:latin typeface="微軟正黑體" panose="020B0604030504040204" pitchFamily="34" charset="-120"/>
              <a:ea typeface="微軟正黑體" panose="020B0604030504040204" pitchFamily="34" charset="-120"/>
            </a:rPr>
            <a:t>不開放時段，可至</a:t>
          </a:r>
          <a:r>
            <a:rPr lang="en-US" altLang="zh-TW" sz="1100" dirty="0">
              <a:latin typeface="微軟正黑體" panose="020B0604030504040204" pitchFamily="34" charset="-120"/>
              <a:ea typeface="微軟正黑體" panose="020B0604030504040204" pitchFamily="34" charset="-120"/>
            </a:rPr>
            <a:t>2</a:t>
          </a:r>
          <a:r>
            <a:rPr lang="zh-TW" altLang="en-US" sz="1100" dirty="0">
              <a:latin typeface="微軟正黑體" panose="020B0604030504040204" pitchFamily="34" charset="-120"/>
              <a:ea typeface="微軟正黑體" panose="020B0604030504040204" pitchFamily="34" charset="-120"/>
            </a:rPr>
            <a:t>樓櫃台歸還</a:t>
          </a:r>
        </a:p>
      </dgm:t>
    </dgm:pt>
    <dgm:pt modelId="{3B227256-5018-45FB-8C7F-912EAD5D7828}" type="parTrans" cxnId="{18EA7BA0-295D-464E-B64D-85F6AF386D95}">
      <dgm:prSet/>
      <dgm:spPr/>
      <dgm:t>
        <a:bodyPr/>
        <a:lstStyle/>
        <a:p>
          <a:endParaRPr lang="zh-TW" altLang="en-US" sz="1100">
            <a:solidFill>
              <a:srgbClr val="00B05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4923B8B-6F37-4B67-BB15-7820B1CDF362}" type="sibTrans" cxnId="{18EA7BA0-295D-464E-B64D-85F6AF386D95}">
      <dgm:prSet/>
      <dgm:spPr/>
      <dgm:t>
        <a:bodyPr/>
        <a:lstStyle/>
        <a:p>
          <a:endParaRPr lang="zh-TW" altLang="en-US" sz="1100">
            <a:solidFill>
              <a:srgbClr val="00B05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436EB2D-1C0C-42B2-B841-08B0448E5222}">
      <dgm:prSet phldrT="[文字]" custT="1"/>
      <dgm:spPr/>
      <dgm:t>
        <a:bodyPr/>
        <a:lstStyle/>
        <a:p>
          <a:r>
            <a:rPr lang="zh-TW" altLang="en-US" sz="1100">
              <a:latin typeface="微軟正黑體" panose="020B0604030504040204" pitchFamily="34" charset="-120"/>
              <a:ea typeface="微軟正黑體" panose="020B0604030504040204" pitchFamily="34" charset="-120"/>
            </a:rPr>
            <a:t>非書資料歸還，請勿投入還書箱</a:t>
          </a:r>
        </a:p>
      </dgm:t>
    </dgm:pt>
    <dgm:pt modelId="{6AA4F820-5289-4CC2-83B7-1F3839074EB7}" type="parTrans" cxnId="{D72F6E85-D2FA-49A3-A9E4-50D1FF306B90}">
      <dgm:prSet/>
      <dgm:spPr/>
      <dgm:t>
        <a:bodyPr/>
        <a:lstStyle/>
        <a:p>
          <a:endParaRPr lang="zh-TW" altLang="en-US" sz="1100">
            <a:solidFill>
              <a:srgbClr val="00B05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84EDE98-6F58-4D76-8A25-F0A3563DE7ED}" type="sibTrans" cxnId="{D72F6E85-D2FA-49A3-A9E4-50D1FF306B90}">
      <dgm:prSet/>
      <dgm:spPr/>
      <dgm:t>
        <a:bodyPr/>
        <a:lstStyle/>
        <a:p>
          <a:endParaRPr lang="zh-TW" altLang="en-US" sz="1100">
            <a:solidFill>
              <a:srgbClr val="00B050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646C836-E4AE-4740-ACE5-82D64BB3D1D1}" type="pres">
      <dgm:prSet presAssocID="{4CFA6362-5653-4F19-8279-5BB448EEDF6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3F535D6-28F4-4D69-8AFF-B128A827D391}" type="pres">
      <dgm:prSet presAssocID="{29161A44-83D4-4CA9-9C1B-ECC800236738}" presName="parentLin" presStyleCnt="0"/>
      <dgm:spPr/>
      <dgm:t>
        <a:bodyPr/>
        <a:lstStyle/>
        <a:p>
          <a:endParaRPr lang="zh-TW" altLang="en-US"/>
        </a:p>
      </dgm:t>
    </dgm:pt>
    <dgm:pt modelId="{B01CC962-DF74-4DCE-BB6B-8A19B57E8930}" type="pres">
      <dgm:prSet presAssocID="{29161A44-83D4-4CA9-9C1B-ECC800236738}" presName="parentLeftMargin" presStyleLbl="node1" presStyleIdx="0" presStyleCnt="4"/>
      <dgm:spPr/>
      <dgm:t>
        <a:bodyPr/>
        <a:lstStyle/>
        <a:p>
          <a:endParaRPr lang="zh-TW" altLang="en-US"/>
        </a:p>
      </dgm:t>
    </dgm:pt>
    <dgm:pt modelId="{84365B02-1B4E-4029-A781-88B9728B9E11}" type="pres">
      <dgm:prSet presAssocID="{29161A44-83D4-4CA9-9C1B-ECC800236738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D40B46D-F14C-4F52-BEC9-395A9853882B}" type="pres">
      <dgm:prSet presAssocID="{29161A44-83D4-4CA9-9C1B-ECC800236738}" presName="negativeSpace" presStyleCnt="0"/>
      <dgm:spPr/>
      <dgm:t>
        <a:bodyPr/>
        <a:lstStyle/>
        <a:p>
          <a:endParaRPr lang="zh-TW" altLang="en-US"/>
        </a:p>
      </dgm:t>
    </dgm:pt>
    <dgm:pt modelId="{94AEB948-A344-479D-95E8-14E45DB18EAE}" type="pres">
      <dgm:prSet presAssocID="{29161A44-83D4-4CA9-9C1B-ECC800236738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C938092-BED1-4F12-AC65-8EDD2B381950}" type="pres">
      <dgm:prSet presAssocID="{615AA29C-ED06-47F3-844F-BEF1BFC0A980}" presName="spaceBetweenRectangles" presStyleCnt="0"/>
      <dgm:spPr/>
      <dgm:t>
        <a:bodyPr/>
        <a:lstStyle/>
        <a:p>
          <a:endParaRPr lang="zh-TW" altLang="en-US"/>
        </a:p>
      </dgm:t>
    </dgm:pt>
    <dgm:pt modelId="{0BF8879C-7E97-488E-8108-FF9405E69290}" type="pres">
      <dgm:prSet presAssocID="{2031426A-0797-4F19-931A-DFFCAC0C71B2}" presName="parentLin" presStyleCnt="0"/>
      <dgm:spPr/>
      <dgm:t>
        <a:bodyPr/>
        <a:lstStyle/>
        <a:p>
          <a:endParaRPr lang="zh-TW" altLang="en-US"/>
        </a:p>
      </dgm:t>
    </dgm:pt>
    <dgm:pt modelId="{7F61844A-0F4D-425E-9F72-4597391E44D3}" type="pres">
      <dgm:prSet presAssocID="{2031426A-0797-4F19-931A-DFFCAC0C71B2}" presName="parentLeftMargin" presStyleLbl="node1" presStyleIdx="0" presStyleCnt="4"/>
      <dgm:spPr/>
      <dgm:t>
        <a:bodyPr/>
        <a:lstStyle/>
        <a:p>
          <a:endParaRPr lang="zh-TW" altLang="en-US"/>
        </a:p>
      </dgm:t>
    </dgm:pt>
    <dgm:pt modelId="{E6B9FEC3-0E25-45B1-AE70-0FF4053DDF3C}" type="pres">
      <dgm:prSet presAssocID="{2031426A-0797-4F19-931A-DFFCAC0C71B2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5085645-DEB8-45E6-B4E9-2BE204FEC491}" type="pres">
      <dgm:prSet presAssocID="{2031426A-0797-4F19-931A-DFFCAC0C71B2}" presName="negativeSpace" presStyleCnt="0"/>
      <dgm:spPr/>
      <dgm:t>
        <a:bodyPr/>
        <a:lstStyle/>
        <a:p>
          <a:endParaRPr lang="zh-TW" altLang="en-US"/>
        </a:p>
      </dgm:t>
    </dgm:pt>
    <dgm:pt modelId="{C23DF699-CC14-4275-9493-0980BFE24503}" type="pres">
      <dgm:prSet presAssocID="{2031426A-0797-4F19-931A-DFFCAC0C71B2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1D8494D-CBA4-4E15-9906-80DCEF99B206}" type="pres">
      <dgm:prSet presAssocID="{061ED4A2-81F5-4835-A91B-4370720BCF4F}" presName="spaceBetweenRectangles" presStyleCnt="0"/>
      <dgm:spPr/>
      <dgm:t>
        <a:bodyPr/>
        <a:lstStyle/>
        <a:p>
          <a:endParaRPr lang="zh-TW" altLang="en-US"/>
        </a:p>
      </dgm:t>
    </dgm:pt>
    <dgm:pt modelId="{962A995E-C949-4872-B0F1-50E7B904ABC1}" type="pres">
      <dgm:prSet presAssocID="{475ACB00-8247-4922-AC56-F9C4BF6C5321}" presName="parentLin" presStyleCnt="0"/>
      <dgm:spPr/>
      <dgm:t>
        <a:bodyPr/>
        <a:lstStyle/>
        <a:p>
          <a:endParaRPr lang="zh-TW" altLang="en-US"/>
        </a:p>
      </dgm:t>
    </dgm:pt>
    <dgm:pt modelId="{F02B16A0-9377-4BA3-B43A-359FD560C5B6}" type="pres">
      <dgm:prSet presAssocID="{475ACB00-8247-4922-AC56-F9C4BF6C5321}" presName="parentLeftMargin" presStyleLbl="node1" presStyleIdx="1" presStyleCnt="4"/>
      <dgm:spPr/>
      <dgm:t>
        <a:bodyPr/>
        <a:lstStyle/>
        <a:p>
          <a:endParaRPr lang="zh-TW" altLang="en-US"/>
        </a:p>
      </dgm:t>
    </dgm:pt>
    <dgm:pt modelId="{A56AFB71-70EB-4AC5-8D2C-FD3A0D2F8FBC}" type="pres">
      <dgm:prSet presAssocID="{475ACB00-8247-4922-AC56-F9C4BF6C5321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7CD205C-EE3F-410D-87EE-683342D8705F}" type="pres">
      <dgm:prSet presAssocID="{475ACB00-8247-4922-AC56-F9C4BF6C5321}" presName="negativeSpace" presStyleCnt="0"/>
      <dgm:spPr/>
      <dgm:t>
        <a:bodyPr/>
        <a:lstStyle/>
        <a:p>
          <a:endParaRPr lang="zh-TW" altLang="en-US"/>
        </a:p>
      </dgm:t>
    </dgm:pt>
    <dgm:pt modelId="{D4CFEC95-96C4-4BAF-8C5E-8FDA86EFC315}" type="pres">
      <dgm:prSet presAssocID="{475ACB00-8247-4922-AC56-F9C4BF6C5321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A15AE6B-337D-4F8C-AB3B-11CC9750086D}" type="pres">
      <dgm:prSet presAssocID="{B4923B8B-6F37-4B67-BB15-7820B1CDF362}" presName="spaceBetweenRectangles" presStyleCnt="0"/>
      <dgm:spPr/>
      <dgm:t>
        <a:bodyPr/>
        <a:lstStyle/>
        <a:p>
          <a:endParaRPr lang="zh-TW" altLang="en-US"/>
        </a:p>
      </dgm:t>
    </dgm:pt>
    <dgm:pt modelId="{FE718982-7B03-4FD6-94E0-CF32F17FD914}" type="pres">
      <dgm:prSet presAssocID="{0436EB2D-1C0C-42B2-B841-08B0448E5222}" presName="parentLin" presStyleCnt="0"/>
      <dgm:spPr/>
      <dgm:t>
        <a:bodyPr/>
        <a:lstStyle/>
        <a:p>
          <a:endParaRPr lang="zh-TW" altLang="en-US"/>
        </a:p>
      </dgm:t>
    </dgm:pt>
    <dgm:pt modelId="{65B913E0-DD60-46E1-8BEA-E7BFA6B29285}" type="pres">
      <dgm:prSet presAssocID="{0436EB2D-1C0C-42B2-B841-08B0448E5222}" presName="parentLeftMargin" presStyleLbl="node1" presStyleIdx="2" presStyleCnt="4"/>
      <dgm:spPr/>
      <dgm:t>
        <a:bodyPr/>
        <a:lstStyle/>
        <a:p>
          <a:endParaRPr lang="zh-TW" altLang="en-US"/>
        </a:p>
      </dgm:t>
    </dgm:pt>
    <dgm:pt modelId="{8037B6EF-6E6D-4F44-9027-C2F0C42D7F75}" type="pres">
      <dgm:prSet presAssocID="{0436EB2D-1C0C-42B2-B841-08B0448E5222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4CD190A-CEC3-40CF-8EAB-AA48CDD94A35}" type="pres">
      <dgm:prSet presAssocID="{0436EB2D-1C0C-42B2-B841-08B0448E5222}" presName="negativeSpace" presStyleCnt="0"/>
      <dgm:spPr/>
      <dgm:t>
        <a:bodyPr/>
        <a:lstStyle/>
        <a:p>
          <a:endParaRPr lang="zh-TW" altLang="en-US"/>
        </a:p>
      </dgm:t>
    </dgm:pt>
    <dgm:pt modelId="{750730A3-A7AE-463C-996B-A716BFFEBDF8}" type="pres">
      <dgm:prSet presAssocID="{0436EB2D-1C0C-42B2-B841-08B0448E5222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9BAC260-5607-43B5-84CE-923AC9C25E0B}" type="presOf" srcId="{2031426A-0797-4F19-931A-DFFCAC0C71B2}" destId="{7F61844A-0F4D-425E-9F72-4597391E44D3}" srcOrd="0" destOrd="0" presId="urn:microsoft.com/office/officeart/2005/8/layout/list1"/>
    <dgm:cxn modelId="{7171F1A1-007F-415F-B3A2-880ED04B5A10}" type="presOf" srcId="{29161A44-83D4-4CA9-9C1B-ECC800236738}" destId="{84365B02-1B4E-4029-A781-88B9728B9E11}" srcOrd="1" destOrd="0" presId="urn:microsoft.com/office/officeart/2005/8/layout/list1"/>
    <dgm:cxn modelId="{BFDAB0C6-8A55-4159-99B3-9A01BF4FD8B5}" type="presOf" srcId="{475ACB00-8247-4922-AC56-F9C4BF6C5321}" destId="{F02B16A0-9377-4BA3-B43A-359FD560C5B6}" srcOrd="0" destOrd="0" presId="urn:microsoft.com/office/officeart/2005/8/layout/list1"/>
    <dgm:cxn modelId="{18EA7BA0-295D-464E-B64D-85F6AF386D95}" srcId="{4CFA6362-5653-4F19-8279-5BB448EEDF6D}" destId="{475ACB00-8247-4922-AC56-F9C4BF6C5321}" srcOrd="2" destOrd="0" parTransId="{3B227256-5018-45FB-8C7F-912EAD5D7828}" sibTransId="{B4923B8B-6F37-4B67-BB15-7820B1CDF362}"/>
    <dgm:cxn modelId="{D72F6E85-D2FA-49A3-A9E4-50D1FF306B90}" srcId="{4CFA6362-5653-4F19-8279-5BB448EEDF6D}" destId="{0436EB2D-1C0C-42B2-B841-08B0448E5222}" srcOrd="3" destOrd="0" parTransId="{6AA4F820-5289-4CC2-83B7-1F3839074EB7}" sibTransId="{384EDE98-6F58-4D76-8A25-F0A3563DE7ED}"/>
    <dgm:cxn modelId="{EA83F88D-FD0C-40CF-9020-A8BA0051D270}" srcId="{4CFA6362-5653-4F19-8279-5BB448EEDF6D}" destId="{29161A44-83D4-4CA9-9C1B-ECC800236738}" srcOrd="0" destOrd="0" parTransId="{3941DCC0-453E-441A-8777-3E0B77FA2918}" sibTransId="{615AA29C-ED06-47F3-844F-BEF1BFC0A980}"/>
    <dgm:cxn modelId="{6500359F-2901-4529-80C8-FA02141F9CB3}" type="presOf" srcId="{4CFA6362-5653-4F19-8279-5BB448EEDF6D}" destId="{F646C836-E4AE-4740-ACE5-82D64BB3D1D1}" srcOrd="0" destOrd="0" presId="urn:microsoft.com/office/officeart/2005/8/layout/list1"/>
    <dgm:cxn modelId="{693142C3-00A2-4A6B-B42A-E1F62BB52B94}" srcId="{4CFA6362-5653-4F19-8279-5BB448EEDF6D}" destId="{2031426A-0797-4F19-931A-DFFCAC0C71B2}" srcOrd="1" destOrd="0" parTransId="{94F94724-5032-4EFD-8DDF-161C5A77482B}" sibTransId="{061ED4A2-81F5-4835-A91B-4370720BCF4F}"/>
    <dgm:cxn modelId="{89A33CF3-575C-4AC8-9E42-B263CCB5DE7E}" type="presOf" srcId="{0436EB2D-1C0C-42B2-B841-08B0448E5222}" destId="{65B913E0-DD60-46E1-8BEA-E7BFA6B29285}" srcOrd="0" destOrd="0" presId="urn:microsoft.com/office/officeart/2005/8/layout/list1"/>
    <dgm:cxn modelId="{1875687F-697F-4F80-A02F-EDE45F2F2444}" type="presOf" srcId="{475ACB00-8247-4922-AC56-F9C4BF6C5321}" destId="{A56AFB71-70EB-4AC5-8D2C-FD3A0D2F8FBC}" srcOrd="1" destOrd="0" presId="urn:microsoft.com/office/officeart/2005/8/layout/list1"/>
    <dgm:cxn modelId="{F6982984-D683-4AC4-8F03-3BDA16F76C25}" type="presOf" srcId="{29161A44-83D4-4CA9-9C1B-ECC800236738}" destId="{B01CC962-DF74-4DCE-BB6B-8A19B57E8930}" srcOrd="0" destOrd="0" presId="urn:microsoft.com/office/officeart/2005/8/layout/list1"/>
    <dgm:cxn modelId="{1371551C-BDC2-449E-9C63-CFD8B6661009}" type="presOf" srcId="{0436EB2D-1C0C-42B2-B841-08B0448E5222}" destId="{8037B6EF-6E6D-4F44-9027-C2F0C42D7F75}" srcOrd="1" destOrd="0" presId="urn:microsoft.com/office/officeart/2005/8/layout/list1"/>
    <dgm:cxn modelId="{BDA6E8B6-0B70-40A1-B5A4-AC19B16F406C}" type="presOf" srcId="{2031426A-0797-4F19-931A-DFFCAC0C71B2}" destId="{E6B9FEC3-0E25-45B1-AE70-0FF4053DDF3C}" srcOrd="1" destOrd="0" presId="urn:microsoft.com/office/officeart/2005/8/layout/list1"/>
    <dgm:cxn modelId="{551D5734-3A58-4F5E-8FFC-DA04A1D1CF5D}" type="presParOf" srcId="{F646C836-E4AE-4740-ACE5-82D64BB3D1D1}" destId="{63F535D6-28F4-4D69-8AFF-B128A827D391}" srcOrd="0" destOrd="0" presId="urn:microsoft.com/office/officeart/2005/8/layout/list1"/>
    <dgm:cxn modelId="{5BC5A971-0B7B-4C91-AF69-696A30E3D0D6}" type="presParOf" srcId="{63F535D6-28F4-4D69-8AFF-B128A827D391}" destId="{B01CC962-DF74-4DCE-BB6B-8A19B57E8930}" srcOrd="0" destOrd="0" presId="urn:microsoft.com/office/officeart/2005/8/layout/list1"/>
    <dgm:cxn modelId="{100DE9C2-2254-49AF-93A3-BB5A97E09791}" type="presParOf" srcId="{63F535D6-28F4-4D69-8AFF-B128A827D391}" destId="{84365B02-1B4E-4029-A781-88B9728B9E11}" srcOrd="1" destOrd="0" presId="urn:microsoft.com/office/officeart/2005/8/layout/list1"/>
    <dgm:cxn modelId="{78ADEC5E-F9FF-4858-885D-CAC8FB49F525}" type="presParOf" srcId="{F646C836-E4AE-4740-ACE5-82D64BB3D1D1}" destId="{4D40B46D-F14C-4F52-BEC9-395A9853882B}" srcOrd="1" destOrd="0" presId="urn:microsoft.com/office/officeart/2005/8/layout/list1"/>
    <dgm:cxn modelId="{F44D3712-3423-468F-ADED-C926D0DB7C97}" type="presParOf" srcId="{F646C836-E4AE-4740-ACE5-82D64BB3D1D1}" destId="{94AEB948-A344-479D-95E8-14E45DB18EAE}" srcOrd="2" destOrd="0" presId="urn:microsoft.com/office/officeart/2005/8/layout/list1"/>
    <dgm:cxn modelId="{479E0D2A-F15E-43E2-A7E7-7A15026387E3}" type="presParOf" srcId="{F646C836-E4AE-4740-ACE5-82D64BB3D1D1}" destId="{3C938092-BED1-4F12-AC65-8EDD2B381950}" srcOrd="3" destOrd="0" presId="urn:microsoft.com/office/officeart/2005/8/layout/list1"/>
    <dgm:cxn modelId="{9B012225-20BE-4F6B-AF37-2FCBC3802292}" type="presParOf" srcId="{F646C836-E4AE-4740-ACE5-82D64BB3D1D1}" destId="{0BF8879C-7E97-488E-8108-FF9405E69290}" srcOrd="4" destOrd="0" presId="urn:microsoft.com/office/officeart/2005/8/layout/list1"/>
    <dgm:cxn modelId="{5453BD35-6214-4A43-96DA-65FCAD0BB03C}" type="presParOf" srcId="{0BF8879C-7E97-488E-8108-FF9405E69290}" destId="{7F61844A-0F4D-425E-9F72-4597391E44D3}" srcOrd="0" destOrd="0" presId="urn:microsoft.com/office/officeart/2005/8/layout/list1"/>
    <dgm:cxn modelId="{3D95F054-0748-422C-AF61-C494D3091898}" type="presParOf" srcId="{0BF8879C-7E97-488E-8108-FF9405E69290}" destId="{E6B9FEC3-0E25-45B1-AE70-0FF4053DDF3C}" srcOrd="1" destOrd="0" presId="urn:microsoft.com/office/officeart/2005/8/layout/list1"/>
    <dgm:cxn modelId="{59934C35-F40C-400F-B7C2-034064DEED9B}" type="presParOf" srcId="{F646C836-E4AE-4740-ACE5-82D64BB3D1D1}" destId="{45085645-DEB8-45E6-B4E9-2BE204FEC491}" srcOrd="5" destOrd="0" presId="urn:microsoft.com/office/officeart/2005/8/layout/list1"/>
    <dgm:cxn modelId="{566C3965-855A-45C8-9C40-965F2B3D0D53}" type="presParOf" srcId="{F646C836-E4AE-4740-ACE5-82D64BB3D1D1}" destId="{C23DF699-CC14-4275-9493-0980BFE24503}" srcOrd="6" destOrd="0" presId="urn:microsoft.com/office/officeart/2005/8/layout/list1"/>
    <dgm:cxn modelId="{FE15B816-9DDB-4920-A713-299813265395}" type="presParOf" srcId="{F646C836-E4AE-4740-ACE5-82D64BB3D1D1}" destId="{F1D8494D-CBA4-4E15-9906-80DCEF99B206}" srcOrd="7" destOrd="0" presId="urn:microsoft.com/office/officeart/2005/8/layout/list1"/>
    <dgm:cxn modelId="{A87D85A8-946F-4D17-B195-D6036894E697}" type="presParOf" srcId="{F646C836-E4AE-4740-ACE5-82D64BB3D1D1}" destId="{962A995E-C949-4872-B0F1-50E7B904ABC1}" srcOrd="8" destOrd="0" presId="urn:microsoft.com/office/officeart/2005/8/layout/list1"/>
    <dgm:cxn modelId="{18BD858E-AD0C-4B2E-81C5-9CD95C331C06}" type="presParOf" srcId="{962A995E-C949-4872-B0F1-50E7B904ABC1}" destId="{F02B16A0-9377-4BA3-B43A-359FD560C5B6}" srcOrd="0" destOrd="0" presId="urn:microsoft.com/office/officeart/2005/8/layout/list1"/>
    <dgm:cxn modelId="{8FDE5B66-7EF1-447D-9400-E2A79CE9300B}" type="presParOf" srcId="{962A995E-C949-4872-B0F1-50E7B904ABC1}" destId="{A56AFB71-70EB-4AC5-8D2C-FD3A0D2F8FBC}" srcOrd="1" destOrd="0" presId="urn:microsoft.com/office/officeart/2005/8/layout/list1"/>
    <dgm:cxn modelId="{B12EF2B4-4F74-49C2-8749-629F9EF1122E}" type="presParOf" srcId="{F646C836-E4AE-4740-ACE5-82D64BB3D1D1}" destId="{67CD205C-EE3F-410D-87EE-683342D8705F}" srcOrd="9" destOrd="0" presId="urn:microsoft.com/office/officeart/2005/8/layout/list1"/>
    <dgm:cxn modelId="{AE0983B1-9F27-4782-8E9F-2A54ADC2F171}" type="presParOf" srcId="{F646C836-E4AE-4740-ACE5-82D64BB3D1D1}" destId="{D4CFEC95-96C4-4BAF-8C5E-8FDA86EFC315}" srcOrd="10" destOrd="0" presId="urn:microsoft.com/office/officeart/2005/8/layout/list1"/>
    <dgm:cxn modelId="{DBC403C3-64CE-47A4-BAF5-F71864AC81F5}" type="presParOf" srcId="{F646C836-E4AE-4740-ACE5-82D64BB3D1D1}" destId="{FA15AE6B-337D-4F8C-AB3B-11CC9750086D}" srcOrd="11" destOrd="0" presId="urn:microsoft.com/office/officeart/2005/8/layout/list1"/>
    <dgm:cxn modelId="{31F7BD72-B484-4C57-858E-DD3CC7D3A71B}" type="presParOf" srcId="{F646C836-E4AE-4740-ACE5-82D64BB3D1D1}" destId="{FE718982-7B03-4FD6-94E0-CF32F17FD914}" srcOrd="12" destOrd="0" presId="urn:microsoft.com/office/officeart/2005/8/layout/list1"/>
    <dgm:cxn modelId="{207F4872-EC87-4104-82E1-7AC4F8884520}" type="presParOf" srcId="{FE718982-7B03-4FD6-94E0-CF32F17FD914}" destId="{65B913E0-DD60-46E1-8BEA-E7BFA6B29285}" srcOrd="0" destOrd="0" presId="urn:microsoft.com/office/officeart/2005/8/layout/list1"/>
    <dgm:cxn modelId="{3E0A3CD9-A2F4-43C4-84B4-C5CA3C505DFC}" type="presParOf" srcId="{FE718982-7B03-4FD6-94E0-CF32F17FD914}" destId="{8037B6EF-6E6D-4F44-9027-C2F0C42D7F75}" srcOrd="1" destOrd="0" presId="urn:microsoft.com/office/officeart/2005/8/layout/list1"/>
    <dgm:cxn modelId="{9D071857-E713-4F52-9CF4-1AF350F3D71D}" type="presParOf" srcId="{F646C836-E4AE-4740-ACE5-82D64BB3D1D1}" destId="{B4CD190A-CEC3-40CF-8EAB-AA48CDD94A35}" srcOrd="13" destOrd="0" presId="urn:microsoft.com/office/officeart/2005/8/layout/list1"/>
    <dgm:cxn modelId="{6801B356-8F90-416B-A993-46FDE9B210A3}" type="presParOf" srcId="{F646C836-E4AE-4740-ACE5-82D64BB3D1D1}" destId="{750730A3-A7AE-463C-996B-A716BFFEBDF8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2D26BEA-4F93-4C97-8A7C-BD4500E0A6DE}" type="doc">
      <dgm:prSet loTypeId="urn:microsoft.com/office/officeart/2005/8/layout/h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888ABA68-E9D9-483C-84EF-B4C2A54579BF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有特定書目</a:t>
          </a:r>
          <a:endParaRPr lang="zh-TW" altLang="en-US" dirty="0"/>
        </a:p>
      </dgm:t>
    </dgm:pt>
    <dgm:pt modelId="{3AC2FD0F-250F-4F00-AB39-9D4D3175E546}" type="parTrans" cxnId="{2DC5DF20-E8E9-4D49-A12B-F6095B628706}">
      <dgm:prSet/>
      <dgm:spPr/>
      <dgm:t>
        <a:bodyPr/>
        <a:lstStyle/>
        <a:p>
          <a:endParaRPr lang="zh-TW" altLang="en-US"/>
        </a:p>
      </dgm:t>
    </dgm:pt>
    <dgm:pt modelId="{3184B866-F3E7-4B54-A5C0-5FD89078796A}" type="sibTrans" cxnId="{2DC5DF20-E8E9-4D49-A12B-F6095B628706}">
      <dgm:prSet/>
      <dgm:spPr/>
      <dgm:t>
        <a:bodyPr/>
        <a:lstStyle/>
        <a:p>
          <a:endParaRPr lang="zh-TW" altLang="en-US"/>
        </a:p>
      </dgm:t>
    </dgm:pt>
    <dgm:pt modelId="{532272D3-5764-432B-B8FB-3F5CB838637D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書目辨識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220E417-3D42-41FB-A12F-B1E2530C3653}" type="parTrans" cxnId="{449653CA-5F89-4996-B3D4-E8EBC312E9F8}">
      <dgm:prSet/>
      <dgm:spPr/>
      <dgm:t>
        <a:bodyPr/>
        <a:lstStyle/>
        <a:p>
          <a:endParaRPr lang="zh-TW" altLang="en-US"/>
        </a:p>
      </dgm:t>
    </dgm:pt>
    <dgm:pt modelId="{4A48B44B-64AE-4A19-B091-9397B5B53485}" type="sibTrans" cxnId="{449653CA-5F89-4996-B3D4-E8EBC312E9F8}">
      <dgm:prSet/>
      <dgm:spPr/>
      <dgm:t>
        <a:bodyPr/>
        <a:lstStyle/>
        <a:p>
          <a:endParaRPr lang="zh-TW" altLang="en-US"/>
        </a:p>
      </dgm:t>
    </dgm:pt>
    <dgm:pt modelId="{977C183A-3291-4C45-9F9A-38FEDFCE0F0C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資料類型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D90155D-D409-4FC9-A4E3-227368D941BE}" type="parTrans" cxnId="{11C0725C-1CDB-4616-858B-3341EFBDE607}">
      <dgm:prSet/>
      <dgm:spPr/>
      <dgm:t>
        <a:bodyPr/>
        <a:lstStyle/>
        <a:p>
          <a:endParaRPr lang="zh-TW" altLang="en-US"/>
        </a:p>
      </dgm:t>
    </dgm:pt>
    <dgm:pt modelId="{E19BE062-5149-4DA9-979A-CCB2A61783B7}" type="sibTrans" cxnId="{11C0725C-1CDB-4616-858B-3341EFBDE607}">
      <dgm:prSet/>
      <dgm:spPr/>
      <dgm:t>
        <a:bodyPr/>
        <a:lstStyle/>
        <a:p>
          <a:endParaRPr lang="zh-TW" altLang="en-US"/>
        </a:p>
      </dgm:t>
    </dgm:pt>
    <dgm:pt modelId="{B34D3393-2A99-4799-AA82-7122724855E4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圖書？期刊？會議論文？學位論文？研究報告？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6AC0516-4FC3-4D20-8795-BC0A0CC10140}" type="parTrans" cxnId="{A7A050C0-81E4-41C5-9DE1-BFB76ABF6A73}">
      <dgm:prSet/>
      <dgm:spPr/>
      <dgm:t>
        <a:bodyPr/>
        <a:lstStyle/>
        <a:p>
          <a:endParaRPr lang="zh-TW" altLang="en-US"/>
        </a:p>
      </dgm:t>
    </dgm:pt>
    <dgm:pt modelId="{7C6AD30C-431E-4267-8ABD-62D8F8BFB67E}" type="sibTrans" cxnId="{A7A050C0-81E4-41C5-9DE1-BFB76ABF6A73}">
      <dgm:prSet/>
      <dgm:spPr/>
      <dgm:t>
        <a:bodyPr/>
        <a:lstStyle/>
        <a:p>
          <a:endParaRPr lang="zh-TW" altLang="en-US"/>
        </a:p>
      </dgm:t>
    </dgm:pt>
    <dgm:pt modelId="{90C69396-C379-427C-AD88-C67ACD5142ED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書目資料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C5D6D4F-0990-4088-8096-F21227A3F9ED}" type="parTrans" cxnId="{CFBAD4AE-A1CB-48B4-80E4-974A297CCD28}">
      <dgm:prSet/>
      <dgm:spPr/>
      <dgm:t>
        <a:bodyPr/>
        <a:lstStyle/>
        <a:p>
          <a:endParaRPr lang="zh-TW" altLang="en-US"/>
        </a:p>
      </dgm:t>
    </dgm:pt>
    <dgm:pt modelId="{24498776-F749-48F2-B328-A7E594EE9074}" type="sibTrans" cxnId="{CFBAD4AE-A1CB-48B4-80E4-974A297CCD28}">
      <dgm:prSet/>
      <dgm:spPr/>
      <dgm:t>
        <a:bodyPr/>
        <a:lstStyle/>
        <a:p>
          <a:endParaRPr lang="zh-TW" altLang="en-US"/>
        </a:p>
      </dgm:t>
    </dgm:pt>
    <dgm:pt modelId="{26D80C9E-4DD4-4DE2-811C-3DA5ADF24DA7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作者？書名？刊名？篇名？出版年？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49B40CE-C4AE-47E4-961D-E19C3C24EA16}" type="parTrans" cxnId="{944D5685-5122-40A4-9967-319FE5310237}">
      <dgm:prSet/>
      <dgm:spPr/>
      <dgm:t>
        <a:bodyPr/>
        <a:lstStyle/>
        <a:p>
          <a:endParaRPr lang="zh-TW" altLang="en-US"/>
        </a:p>
      </dgm:t>
    </dgm:pt>
    <dgm:pt modelId="{0BF3A53D-EC1B-4842-9B26-5961BB141194}" type="sibTrans" cxnId="{944D5685-5122-40A4-9967-319FE5310237}">
      <dgm:prSet/>
      <dgm:spPr/>
      <dgm:t>
        <a:bodyPr/>
        <a:lstStyle/>
        <a:p>
          <a:endParaRPr lang="zh-TW" altLang="en-US"/>
        </a:p>
      </dgm:t>
    </dgm:pt>
    <dgm:pt modelId="{D01F776C-4225-4683-8FB4-D04DC409446E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只有主題</a:t>
          </a:r>
          <a:r>
            <a: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無特定書目</a:t>
          </a:r>
          <a:r>
            <a: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FC9A5B7-A1B1-435D-8FD2-9632A807F63F}" type="parTrans" cxnId="{E42CC957-9587-4689-A8C2-3B186B69865E}">
      <dgm:prSet/>
      <dgm:spPr/>
      <dgm:t>
        <a:bodyPr/>
        <a:lstStyle/>
        <a:p>
          <a:endParaRPr lang="zh-TW" altLang="en-US"/>
        </a:p>
      </dgm:t>
    </dgm:pt>
    <dgm:pt modelId="{F60D8AFA-F6D5-4405-A93D-B002740498E5}" type="sibTrans" cxnId="{E42CC957-9587-4689-A8C2-3B186B69865E}">
      <dgm:prSet/>
      <dgm:spPr/>
      <dgm:t>
        <a:bodyPr/>
        <a:lstStyle/>
        <a:p>
          <a:endParaRPr lang="zh-TW" altLang="en-US"/>
        </a:p>
      </dgm:t>
    </dgm:pt>
    <dgm:pt modelId="{DE1FC93A-2A06-465D-9314-52F9322236BB}">
      <dgm:prSet/>
      <dgm:spPr/>
      <dgm:t>
        <a:bodyPr/>
        <a:lstStyle/>
        <a:p>
          <a:r>
            <a:rPr lang="zh-TW" altLang="en-US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選用關鍵字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6B4F111-9C7F-449D-9B86-598E72BB61C3}" type="parTrans" cxnId="{2BC2A8B7-ECDD-4042-93D2-6AD6F75D8C5E}">
      <dgm:prSet/>
      <dgm:spPr/>
      <dgm:t>
        <a:bodyPr/>
        <a:lstStyle/>
        <a:p>
          <a:endParaRPr lang="zh-TW" altLang="en-US"/>
        </a:p>
      </dgm:t>
    </dgm:pt>
    <dgm:pt modelId="{319E9266-CEC9-471F-BBBA-900354751935}" type="sibTrans" cxnId="{2BC2A8B7-ECDD-4042-93D2-6AD6F75D8C5E}">
      <dgm:prSet/>
      <dgm:spPr/>
      <dgm:t>
        <a:bodyPr/>
        <a:lstStyle/>
        <a:p>
          <a:endParaRPr lang="zh-TW" altLang="en-US"/>
        </a:p>
      </dgm:t>
    </dgm:pt>
    <dgm:pt modelId="{78E0EF44-6964-46A3-9E4E-4058738F3BF8}">
      <dgm:prSet/>
      <dgm:spPr/>
      <dgm:t>
        <a:bodyPr/>
        <a:lstStyle/>
        <a:p>
          <a:r>
            <a:rPr lang="zh-TW" altLang="en-US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同義詞、相關詞、狹義詞、廣義詞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4D48619-535D-4199-BE68-E07F5A79B48F}" type="parTrans" cxnId="{E0676331-1243-4AA6-BFA5-6B896D6A428F}">
      <dgm:prSet/>
      <dgm:spPr/>
      <dgm:t>
        <a:bodyPr/>
        <a:lstStyle/>
        <a:p>
          <a:endParaRPr lang="zh-TW" altLang="en-US"/>
        </a:p>
      </dgm:t>
    </dgm:pt>
    <dgm:pt modelId="{5A69D0DB-5BEA-4D20-9657-8B3361E6EC85}" type="sibTrans" cxnId="{E0676331-1243-4AA6-BFA5-6B896D6A428F}">
      <dgm:prSet/>
      <dgm:spPr/>
      <dgm:t>
        <a:bodyPr/>
        <a:lstStyle/>
        <a:p>
          <a:endParaRPr lang="zh-TW" altLang="en-US"/>
        </a:p>
      </dgm:t>
    </dgm:pt>
    <dgm:pt modelId="{64F16F78-CA71-41A1-ABD1-621AE5C38422}">
      <dgm:prSet/>
      <dgm:spPr/>
      <dgm:t>
        <a:bodyPr/>
        <a:lstStyle/>
        <a:p>
          <a:r>
            <a:rPr lang="zh-TW" altLang="en-US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善用 </a:t>
          </a:r>
          <a:r>
            <a:rPr lang="en-US" altLang="zh-TW" smtClean="0">
              <a:latin typeface="微軟正黑體" panose="020B0604030504040204" pitchFamily="34" charset="-120"/>
              <a:ea typeface="微軟正黑體" panose="020B0604030504040204" pitchFamily="34" charset="-120"/>
            </a:rPr>
            <a:t>“your keywords”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DAB7DDD-FF75-4130-B645-2B6B39D35331}" type="parTrans" cxnId="{63C1032D-878E-4A86-AFB6-81B5041E7768}">
      <dgm:prSet/>
      <dgm:spPr/>
      <dgm:t>
        <a:bodyPr/>
        <a:lstStyle/>
        <a:p>
          <a:endParaRPr lang="zh-TW" altLang="en-US"/>
        </a:p>
      </dgm:t>
    </dgm:pt>
    <dgm:pt modelId="{1FFE0F84-981B-4119-97FF-353475E84539}" type="sibTrans" cxnId="{63C1032D-878E-4A86-AFB6-81B5041E7768}">
      <dgm:prSet/>
      <dgm:spPr/>
      <dgm:t>
        <a:bodyPr/>
        <a:lstStyle/>
        <a:p>
          <a:endParaRPr lang="zh-TW" altLang="en-US"/>
        </a:p>
      </dgm:t>
    </dgm:pt>
    <dgm:pt modelId="{65752955-92C1-41E9-871D-31F0ABDCFF4B}">
      <dgm:prSet/>
      <dgm:spPr/>
      <dgm:t>
        <a:bodyPr/>
        <a:lstStyle/>
        <a:p>
          <a:r>
            <a:rPr lang="zh-TW" altLang="en-US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使用資料庫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65617FB-7FA4-402D-B11A-3B55C8731006}" type="parTrans" cxnId="{4B48FC2D-A58B-4F63-A54E-0521B4F6F4D7}">
      <dgm:prSet/>
      <dgm:spPr/>
      <dgm:t>
        <a:bodyPr/>
        <a:lstStyle/>
        <a:p>
          <a:endParaRPr lang="zh-TW" altLang="en-US"/>
        </a:p>
      </dgm:t>
    </dgm:pt>
    <dgm:pt modelId="{7C158685-ABCC-4D77-964D-EE4EBA3D5881}" type="sibTrans" cxnId="{4B48FC2D-A58B-4F63-A54E-0521B4F6F4D7}">
      <dgm:prSet/>
      <dgm:spPr/>
      <dgm:t>
        <a:bodyPr/>
        <a:lstStyle/>
        <a:p>
          <a:endParaRPr lang="zh-TW" altLang="en-US"/>
        </a:p>
      </dgm:t>
    </dgm:pt>
    <dgm:pt modelId="{22E7EC06-F03C-406A-9E82-8D8D0204BC5C}">
      <dgm:prSet/>
      <dgm:spPr/>
      <dgm:t>
        <a:bodyPr/>
        <a:lstStyle/>
        <a:p>
          <a:r>
            <a:rPr lang="zh-TW" altLang="en-US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瀏覽、查詢</a:t>
          </a:r>
          <a:r>
            <a:rPr lang="en-US" altLang="zh-TW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簡易檢索、進階檢索</a:t>
          </a:r>
          <a:r>
            <a:rPr lang="en-US" altLang="zh-TW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1E9961D-D63D-45B6-98D4-49756D5C35EB}" type="parTrans" cxnId="{BD16772A-1763-4FE5-BEA7-579EE9797C21}">
      <dgm:prSet/>
      <dgm:spPr/>
      <dgm:t>
        <a:bodyPr/>
        <a:lstStyle/>
        <a:p>
          <a:endParaRPr lang="zh-TW" altLang="en-US"/>
        </a:p>
      </dgm:t>
    </dgm:pt>
    <dgm:pt modelId="{5318AAFB-3068-492B-A027-7E00FD1B2A37}" type="sibTrans" cxnId="{BD16772A-1763-4FE5-BEA7-579EE9797C21}">
      <dgm:prSet/>
      <dgm:spPr/>
      <dgm:t>
        <a:bodyPr/>
        <a:lstStyle/>
        <a:p>
          <a:endParaRPr lang="zh-TW" altLang="en-US"/>
        </a:p>
      </dgm:t>
    </dgm:pt>
    <dgm:pt modelId="{F94BE3CA-0FBE-432F-A8E0-0C4134024145}">
      <dgm:prSet/>
      <dgm:spPr/>
      <dgm:t>
        <a:bodyPr/>
        <a:lstStyle/>
        <a:p>
          <a:r>
            <a:rPr lang="zh-TW" altLang="en-US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布林邏輯、限制欄位、篩選工具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4661B8D-5772-40A6-A6CD-B58201759BC9}" type="parTrans" cxnId="{33B9B5C6-F269-4DB2-8709-CDBE3504F6D0}">
      <dgm:prSet/>
      <dgm:spPr/>
      <dgm:t>
        <a:bodyPr/>
        <a:lstStyle/>
        <a:p>
          <a:endParaRPr lang="zh-TW" altLang="en-US"/>
        </a:p>
      </dgm:t>
    </dgm:pt>
    <dgm:pt modelId="{8313AA95-D5E4-43FB-A415-8E22AE8B1D33}" type="sibTrans" cxnId="{33B9B5C6-F269-4DB2-8709-CDBE3504F6D0}">
      <dgm:prSet/>
      <dgm:spPr/>
      <dgm:t>
        <a:bodyPr/>
        <a:lstStyle/>
        <a:p>
          <a:endParaRPr lang="zh-TW" altLang="en-US"/>
        </a:p>
      </dgm:t>
    </dgm:pt>
    <dgm:pt modelId="{F0800C08-C805-4DC3-AF58-66F9978919B6}">
      <dgm:prSet/>
      <dgm:spPr/>
      <dgm:t>
        <a:bodyPr/>
        <a:lstStyle/>
        <a:p>
          <a:r>
            <a:rPr lang="zh-TW" altLang="en-US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活用參考文獻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3432C62-E849-47BF-BD56-AB7512E23393}" type="parTrans" cxnId="{A25F24FF-3436-4220-A07B-93B04DCD3300}">
      <dgm:prSet/>
      <dgm:spPr/>
      <dgm:t>
        <a:bodyPr/>
        <a:lstStyle/>
        <a:p>
          <a:endParaRPr lang="zh-TW" altLang="en-US"/>
        </a:p>
      </dgm:t>
    </dgm:pt>
    <dgm:pt modelId="{14F0FE13-1B9F-4FC8-AC10-AB49A60FE5CD}" type="sibTrans" cxnId="{A25F24FF-3436-4220-A07B-93B04DCD3300}">
      <dgm:prSet/>
      <dgm:spPr/>
      <dgm:t>
        <a:bodyPr/>
        <a:lstStyle/>
        <a:p>
          <a:endParaRPr lang="zh-TW" altLang="en-US"/>
        </a:p>
      </dgm:t>
    </dgm:pt>
    <dgm:pt modelId="{F644069A-3EAE-4052-9ACA-90C5B42E8D05}" type="pres">
      <dgm:prSet presAssocID="{62D26BEA-4F93-4C97-8A7C-BD4500E0A6D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B283331-E42B-4348-AA6E-CD1B19D23EF7}" type="pres">
      <dgm:prSet presAssocID="{888ABA68-E9D9-483C-84EF-B4C2A54579BF}" presName="composite" presStyleCnt="0"/>
      <dgm:spPr/>
    </dgm:pt>
    <dgm:pt modelId="{C07A9134-155A-46F6-BA46-F14CB37EBDF9}" type="pres">
      <dgm:prSet presAssocID="{888ABA68-E9D9-483C-84EF-B4C2A54579BF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8644E83-066C-4E06-9D9A-1B4CE3302D1C}" type="pres">
      <dgm:prSet presAssocID="{888ABA68-E9D9-483C-84EF-B4C2A54579BF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2ADBD4F-0594-4C72-A212-A0FC4D78ABE9}" type="pres">
      <dgm:prSet presAssocID="{3184B866-F3E7-4B54-A5C0-5FD89078796A}" presName="space" presStyleCnt="0"/>
      <dgm:spPr/>
    </dgm:pt>
    <dgm:pt modelId="{9D682B52-F3F6-4AD3-A9EE-4C33B97726E1}" type="pres">
      <dgm:prSet presAssocID="{D01F776C-4225-4683-8FB4-D04DC409446E}" presName="composite" presStyleCnt="0"/>
      <dgm:spPr/>
    </dgm:pt>
    <dgm:pt modelId="{ED49DAED-F8A4-4F8C-8901-A1E685C4E791}" type="pres">
      <dgm:prSet presAssocID="{D01F776C-4225-4683-8FB4-D04DC409446E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71F2382-EF6E-46F0-B644-36BC1A7F91B2}" type="pres">
      <dgm:prSet presAssocID="{D01F776C-4225-4683-8FB4-D04DC409446E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096C6AC-F25E-48FD-98FC-672D3DEFC7FB}" type="presOf" srcId="{532272D3-5764-432B-B8FB-3F5CB838637D}" destId="{58644E83-066C-4E06-9D9A-1B4CE3302D1C}" srcOrd="0" destOrd="0" presId="urn:microsoft.com/office/officeart/2005/8/layout/hList1"/>
    <dgm:cxn modelId="{4B48FC2D-A58B-4F63-A54E-0521B4F6F4D7}" srcId="{D01F776C-4225-4683-8FB4-D04DC409446E}" destId="{65752955-92C1-41E9-871D-31F0ABDCFF4B}" srcOrd="1" destOrd="0" parTransId="{A65617FB-7FA4-402D-B11A-3B55C8731006}" sibTransId="{7C158685-ABCC-4D77-964D-EE4EBA3D5881}"/>
    <dgm:cxn modelId="{39003E46-A52A-4E6D-921F-F097D13433F3}" type="presOf" srcId="{977C183A-3291-4C45-9F9A-38FEDFCE0F0C}" destId="{58644E83-066C-4E06-9D9A-1B4CE3302D1C}" srcOrd="0" destOrd="1" presId="urn:microsoft.com/office/officeart/2005/8/layout/hList1"/>
    <dgm:cxn modelId="{449653CA-5F89-4996-B3D4-E8EBC312E9F8}" srcId="{888ABA68-E9D9-483C-84EF-B4C2A54579BF}" destId="{532272D3-5764-432B-B8FB-3F5CB838637D}" srcOrd="0" destOrd="0" parTransId="{4220E417-3D42-41FB-A12F-B1E2530C3653}" sibTransId="{4A48B44B-64AE-4A19-B091-9397B5B53485}"/>
    <dgm:cxn modelId="{08D240DA-3330-4C9C-8FC3-7BA20DA960AC}" type="presOf" srcId="{62D26BEA-4F93-4C97-8A7C-BD4500E0A6DE}" destId="{F644069A-3EAE-4052-9ACA-90C5B42E8D05}" srcOrd="0" destOrd="0" presId="urn:microsoft.com/office/officeart/2005/8/layout/hList1"/>
    <dgm:cxn modelId="{A4D94574-E6B5-4AF7-B0A9-F3570BBA3369}" type="presOf" srcId="{65752955-92C1-41E9-871D-31F0ABDCFF4B}" destId="{E71F2382-EF6E-46F0-B644-36BC1A7F91B2}" srcOrd="0" destOrd="3" presId="urn:microsoft.com/office/officeart/2005/8/layout/hList1"/>
    <dgm:cxn modelId="{37D43A6A-B366-4BA3-9B68-C0C71379EBA4}" type="presOf" srcId="{F94BE3CA-0FBE-432F-A8E0-0C4134024145}" destId="{E71F2382-EF6E-46F0-B644-36BC1A7F91B2}" srcOrd="0" destOrd="5" presId="urn:microsoft.com/office/officeart/2005/8/layout/hList1"/>
    <dgm:cxn modelId="{2048F680-40B3-45AC-AC41-2BA7BDFA6BEF}" type="presOf" srcId="{B34D3393-2A99-4799-AA82-7122724855E4}" destId="{58644E83-066C-4E06-9D9A-1B4CE3302D1C}" srcOrd="0" destOrd="2" presId="urn:microsoft.com/office/officeart/2005/8/layout/hList1"/>
    <dgm:cxn modelId="{C26B5714-ABD7-4711-BC20-3CD04A5A9EA8}" type="presOf" srcId="{26D80C9E-4DD4-4DE2-811C-3DA5ADF24DA7}" destId="{58644E83-066C-4E06-9D9A-1B4CE3302D1C}" srcOrd="0" destOrd="4" presId="urn:microsoft.com/office/officeart/2005/8/layout/hList1"/>
    <dgm:cxn modelId="{11174949-4BFF-4ED0-99C3-5B7B3E441065}" type="presOf" srcId="{D01F776C-4225-4683-8FB4-D04DC409446E}" destId="{ED49DAED-F8A4-4F8C-8901-A1E685C4E791}" srcOrd="0" destOrd="0" presId="urn:microsoft.com/office/officeart/2005/8/layout/hList1"/>
    <dgm:cxn modelId="{03810402-065B-4A3C-835B-60394341E499}" type="presOf" srcId="{888ABA68-E9D9-483C-84EF-B4C2A54579BF}" destId="{C07A9134-155A-46F6-BA46-F14CB37EBDF9}" srcOrd="0" destOrd="0" presId="urn:microsoft.com/office/officeart/2005/8/layout/hList1"/>
    <dgm:cxn modelId="{BD16772A-1763-4FE5-BEA7-579EE9797C21}" srcId="{65752955-92C1-41E9-871D-31F0ABDCFF4B}" destId="{22E7EC06-F03C-406A-9E82-8D8D0204BC5C}" srcOrd="0" destOrd="0" parTransId="{81E9961D-D63D-45B6-98D4-49756D5C35EB}" sibTransId="{5318AAFB-3068-492B-A027-7E00FD1B2A37}"/>
    <dgm:cxn modelId="{2DC5DF20-E8E9-4D49-A12B-F6095B628706}" srcId="{62D26BEA-4F93-4C97-8A7C-BD4500E0A6DE}" destId="{888ABA68-E9D9-483C-84EF-B4C2A54579BF}" srcOrd="0" destOrd="0" parTransId="{3AC2FD0F-250F-4F00-AB39-9D4D3175E546}" sibTransId="{3184B866-F3E7-4B54-A5C0-5FD89078796A}"/>
    <dgm:cxn modelId="{E42CC957-9587-4689-A8C2-3B186B69865E}" srcId="{62D26BEA-4F93-4C97-8A7C-BD4500E0A6DE}" destId="{D01F776C-4225-4683-8FB4-D04DC409446E}" srcOrd="1" destOrd="0" parTransId="{FFC9A5B7-A1B1-435D-8FD2-9632A807F63F}" sibTransId="{F60D8AFA-F6D5-4405-A93D-B002740498E5}"/>
    <dgm:cxn modelId="{E0676331-1243-4AA6-BFA5-6B896D6A428F}" srcId="{DE1FC93A-2A06-465D-9314-52F9322236BB}" destId="{78E0EF44-6964-46A3-9E4E-4058738F3BF8}" srcOrd="0" destOrd="0" parTransId="{B4D48619-535D-4199-BE68-E07F5A79B48F}" sibTransId="{5A69D0DB-5BEA-4D20-9657-8B3361E6EC85}"/>
    <dgm:cxn modelId="{63C1032D-878E-4A86-AFB6-81B5041E7768}" srcId="{DE1FC93A-2A06-465D-9314-52F9322236BB}" destId="{64F16F78-CA71-41A1-ABD1-621AE5C38422}" srcOrd="1" destOrd="0" parTransId="{ADAB7DDD-FF75-4130-B645-2B6B39D35331}" sibTransId="{1FFE0F84-981B-4119-97FF-353475E84539}"/>
    <dgm:cxn modelId="{2BC2A8B7-ECDD-4042-93D2-6AD6F75D8C5E}" srcId="{D01F776C-4225-4683-8FB4-D04DC409446E}" destId="{DE1FC93A-2A06-465D-9314-52F9322236BB}" srcOrd="0" destOrd="0" parTransId="{E6B4F111-9C7F-449D-9B86-598E72BB61C3}" sibTransId="{319E9266-CEC9-471F-BBBA-900354751935}"/>
    <dgm:cxn modelId="{986DC171-A709-4B80-9096-8B5980B90F33}" type="presOf" srcId="{F0800C08-C805-4DC3-AF58-66F9978919B6}" destId="{E71F2382-EF6E-46F0-B644-36BC1A7F91B2}" srcOrd="0" destOrd="6" presId="urn:microsoft.com/office/officeart/2005/8/layout/hList1"/>
    <dgm:cxn modelId="{11C0725C-1CDB-4616-858B-3341EFBDE607}" srcId="{532272D3-5764-432B-B8FB-3F5CB838637D}" destId="{977C183A-3291-4C45-9F9A-38FEDFCE0F0C}" srcOrd="0" destOrd="0" parTransId="{1D90155D-D409-4FC9-A4E3-227368D941BE}" sibTransId="{E19BE062-5149-4DA9-979A-CCB2A61783B7}"/>
    <dgm:cxn modelId="{938B1931-0F0F-4BFB-AA1B-D63194E209A4}" type="presOf" srcId="{78E0EF44-6964-46A3-9E4E-4058738F3BF8}" destId="{E71F2382-EF6E-46F0-B644-36BC1A7F91B2}" srcOrd="0" destOrd="1" presId="urn:microsoft.com/office/officeart/2005/8/layout/hList1"/>
    <dgm:cxn modelId="{A7A050C0-81E4-41C5-9DE1-BFB76ABF6A73}" srcId="{977C183A-3291-4C45-9F9A-38FEDFCE0F0C}" destId="{B34D3393-2A99-4799-AA82-7122724855E4}" srcOrd="0" destOrd="0" parTransId="{86AC0516-4FC3-4D20-8795-BC0A0CC10140}" sibTransId="{7C6AD30C-431E-4267-8ABD-62D8F8BFB67E}"/>
    <dgm:cxn modelId="{7548B8B8-6EF5-4223-AA82-F8A116E8C26C}" type="presOf" srcId="{22E7EC06-F03C-406A-9E82-8D8D0204BC5C}" destId="{E71F2382-EF6E-46F0-B644-36BC1A7F91B2}" srcOrd="0" destOrd="4" presId="urn:microsoft.com/office/officeart/2005/8/layout/hList1"/>
    <dgm:cxn modelId="{944D5685-5122-40A4-9967-319FE5310237}" srcId="{90C69396-C379-427C-AD88-C67ACD5142ED}" destId="{26D80C9E-4DD4-4DE2-811C-3DA5ADF24DA7}" srcOrd="0" destOrd="0" parTransId="{249B40CE-C4AE-47E4-961D-E19C3C24EA16}" sibTransId="{0BF3A53D-EC1B-4842-9B26-5961BB141194}"/>
    <dgm:cxn modelId="{C67FB994-7495-435D-9501-295135BD20E6}" type="presOf" srcId="{DE1FC93A-2A06-465D-9314-52F9322236BB}" destId="{E71F2382-EF6E-46F0-B644-36BC1A7F91B2}" srcOrd="0" destOrd="0" presId="urn:microsoft.com/office/officeart/2005/8/layout/hList1"/>
    <dgm:cxn modelId="{F1FF15D3-1F4B-455B-9285-EE933F076862}" type="presOf" srcId="{64F16F78-CA71-41A1-ABD1-621AE5C38422}" destId="{E71F2382-EF6E-46F0-B644-36BC1A7F91B2}" srcOrd="0" destOrd="2" presId="urn:microsoft.com/office/officeart/2005/8/layout/hList1"/>
    <dgm:cxn modelId="{33B9B5C6-F269-4DB2-8709-CDBE3504F6D0}" srcId="{65752955-92C1-41E9-871D-31F0ABDCFF4B}" destId="{F94BE3CA-0FBE-432F-A8E0-0C4134024145}" srcOrd="1" destOrd="0" parTransId="{A4661B8D-5772-40A6-A6CD-B58201759BC9}" sibTransId="{8313AA95-D5E4-43FB-A415-8E22AE8B1D33}"/>
    <dgm:cxn modelId="{1C116388-8860-47E6-9651-D9F3BE2219AC}" type="presOf" srcId="{90C69396-C379-427C-AD88-C67ACD5142ED}" destId="{58644E83-066C-4E06-9D9A-1B4CE3302D1C}" srcOrd="0" destOrd="3" presId="urn:microsoft.com/office/officeart/2005/8/layout/hList1"/>
    <dgm:cxn modelId="{A25F24FF-3436-4220-A07B-93B04DCD3300}" srcId="{D01F776C-4225-4683-8FB4-D04DC409446E}" destId="{F0800C08-C805-4DC3-AF58-66F9978919B6}" srcOrd="2" destOrd="0" parTransId="{23432C62-E849-47BF-BD56-AB7512E23393}" sibTransId="{14F0FE13-1B9F-4FC8-AC10-AB49A60FE5CD}"/>
    <dgm:cxn modelId="{CFBAD4AE-A1CB-48B4-80E4-974A297CCD28}" srcId="{532272D3-5764-432B-B8FB-3F5CB838637D}" destId="{90C69396-C379-427C-AD88-C67ACD5142ED}" srcOrd="1" destOrd="0" parTransId="{0C5D6D4F-0990-4088-8096-F21227A3F9ED}" sibTransId="{24498776-F749-48F2-B328-A7E594EE9074}"/>
    <dgm:cxn modelId="{295B56C2-4D7F-4DF5-8E17-B10A50FAFA20}" type="presParOf" srcId="{F644069A-3EAE-4052-9ACA-90C5B42E8D05}" destId="{4B283331-E42B-4348-AA6E-CD1B19D23EF7}" srcOrd="0" destOrd="0" presId="urn:microsoft.com/office/officeart/2005/8/layout/hList1"/>
    <dgm:cxn modelId="{E52823BA-CDD8-441A-BDEF-092A36EE8F15}" type="presParOf" srcId="{4B283331-E42B-4348-AA6E-CD1B19D23EF7}" destId="{C07A9134-155A-46F6-BA46-F14CB37EBDF9}" srcOrd="0" destOrd="0" presId="urn:microsoft.com/office/officeart/2005/8/layout/hList1"/>
    <dgm:cxn modelId="{3D72B5F4-F5A4-4BD0-80F4-BFC0556A5A69}" type="presParOf" srcId="{4B283331-E42B-4348-AA6E-CD1B19D23EF7}" destId="{58644E83-066C-4E06-9D9A-1B4CE3302D1C}" srcOrd="1" destOrd="0" presId="urn:microsoft.com/office/officeart/2005/8/layout/hList1"/>
    <dgm:cxn modelId="{23ACDBA0-D23B-40BA-BC0D-E6FECA1A7436}" type="presParOf" srcId="{F644069A-3EAE-4052-9ACA-90C5B42E8D05}" destId="{32ADBD4F-0594-4C72-A212-A0FC4D78ABE9}" srcOrd="1" destOrd="0" presId="urn:microsoft.com/office/officeart/2005/8/layout/hList1"/>
    <dgm:cxn modelId="{FBF54421-AA6F-4B41-96F0-00EAB89E8282}" type="presParOf" srcId="{F644069A-3EAE-4052-9ACA-90C5B42E8D05}" destId="{9D682B52-F3F6-4AD3-A9EE-4C33B97726E1}" srcOrd="2" destOrd="0" presId="urn:microsoft.com/office/officeart/2005/8/layout/hList1"/>
    <dgm:cxn modelId="{AD00385D-F6CB-4B06-B466-938EB1C38D1F}" type="presParOf" srcId="{9D682B52-F3F6-4AD3-A9EE-4C33B97726E1}" destId="{ED49DAED-F8A4-4F8C-8901-A1E685C4E791}" srcOrd="0" destOrd="0" presId="urn:microsoft.com/office/officeart/2005/8/layout/hList1"/>
    <dgm:cxn modelId="{AD575FC4-C87C-42C3-8A2A-B405C8052B34}" type="presParOf" srcId="{9D682B52-F3F6-4AD3-A9EE-4C33B97726E1}" destId="{E71F2382-EF6E-46F0-B644-36BC1A7F91B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66558AB-F40F-49E1-B3DB-6EDD0033DAC1}" type="doc">
      <dgm:prSet loTypeId="urn:microsoft.com/office/officeart/2005/8/layout/h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5BAB9F24-16E9-4BC4-9B4F-2E4C6AE646AD}">
      <dgm:prSet phldrT="[文字]"/>
      <dgm:spPr/>
      <dgm:t>
        <a:bodyPr/>
        <a:lstStyle/>
        <a:p>
          <a:r>
            <a:rPr lang="zh-TW" altLang="en-US" dirty="0" smtClean="0"/>
            <a:t>自行思考</a:t>
          </a:r>
        </a:p>
      </dgm:t>
    </dgm:pt>
    <dgm:pt modelId="{EEB817C1-B4A2-42A8-ACCA-234C6AFF5176}" type="parTrans" cxnId="{07CB8262-86E5-4A14-BDE3-DB3F2423DEBB}">
      <dgm:prSet/>
      <dgm:spPr/>
      <dgm:t>
        <a:bodyPr/>
        <a:lstStyle/>
        <a:p>
          <a:endParaRPr lang="zh-TW" altLang="en-US"/>
        </a:p>
      </dgm:t>
    </dgm:pt>
    <dgm:pt modelId="{FE376C3D-4AE9-4E4A-9663-3FABB3EF5EFA}" type="sibTrans" cxnId="{07CB8262-86E5-4A14-BDE3-DB3F2423DEBB}">
      <dgm:prSet/>
      <dgm:spPr/>
      <dgm:t>
        <a:bodyPr/>
        <a:lstStyle/>
        <a:p>
          <a:endParaRPr lang="zh-TW" altLang="en-US"/>
        </a:p>
      </dgm:t>
    </dgm:pt>
    <dgm:pt modelId="{66158754-7041-47E5-8E51-55F3B3AFD5B8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依背景知識蒐集</a:t>
          </a:r>
          <a:endParaRPr lang="zh-TW" altLang="en-US" dirty="0"/>
        </a:p>
      </dgm:t>
    </dgm:pt>
    <dgm:pt modelId="{7A70C063-8187-4DB9-AB59-BA9B42B7942C}" type="parTrans" cxnId="{0A208005-18F2-4C19-87B4-3FB531E1A1BC}">
      <dgm:prSet/>
      <dgm:spPr/>
      <dgm:t>
        <a:bodyPr/>
        <a:lstStyle/>
        <a:p>
          <a:endParaRPr lang="zh-TW" altLang="en-US"/>
        </a:p>
      </dgm:t>
    </dgm:pt>
    <dgm:pt modelId="{CD0F94D5-7591-4C7E-B5E3-6A6CF5F6FAF3}" type="sibTrans" cxnId="{0A208005-18F2-4C19-87B4-3FB531E1A1BC}">
      <dgm:prSet/>
      <dgm:spPr/>
      <dgm:t>
        <a:bodyPr/>
        <a:lstStyle/>
        <a:p>
          <a:endParaRPr lang="zh-TW" altLang="en-US"/>
        </a:p>
      </dgm:t>
    </dgm:pt>
    <dgm:pt modelId="{2008D27F-440B-4DA0-A0C1-6561FBDFE00F}">
      <dgm:prSet phldrT="[文字]"/>
      <dgm:spPr/>
      <dgm:t>
        <a:bodyPr/>
        <a:lstStyle/>
        <a:p>
          <a:r>
            <a:rPr lang="zh-TW" altLang="en-US" dirty="0" smtClean="0"/>
            <a:t>系統索引</a:t>
          </a:r>
        </a:p>
      </dgm:t>
    </dgm:pt>
    <dgm:pt modelId="{DB705AA7-67CB-4E73-9EB1-B335D3427A79}" type="parTrans" cxnId="{02D43421-F923-49B5-BB35-D5DDA03CD4DD}">
      <dgm:prSet/>
      <dgm:spPr/>
      <dgm:t>
        <a:bodyPr/>
        <a:lstStyle/>
        <a:p>
          <a:endParaRPr lang="zh-TW" altLang="en-US"/>
        </a:p>
      </dgm:t>
    </dgm:pt>
    <dgm:pt modelId="{C2CBEBC8-39EA-41FE-B78A-1EC0A42316B8}" type="sibTrans" cxnId="{02D43421-F923-49B5-BB35-D5DDA03CD4DD}">
      <dgm:prSet/>
      <dgm:spPr/>
      <dgm:t>
        <a:bodyPr/>
        <a:lstStyle/>
        <a:p>
          <a:endParaRPr lang="zh-TW" altLang="en-US"/>
        </a:p>
      </dgm:t>
    </dgm:pt>
    <dgm:pt modelId="{6A7E9732-0B6F-4EB1-AE0C-D76DA40B9E59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檢索結果分類</a:t>
          </a:r>
          <a:endParaRPr lang="zh-TW" altLang="en-US" dirty="0"/>
        </a:p>
      </dgm:t>
    </dgm:pt>
    <dgm:pt modelId="{CE541E12-FD42-4FD3-8907-780A7FB1EB75}" type="parTrans" cxnId="{B44BBA41-E38B-406F-99DD-29F4EA028E1C}">
      <dgm:prSet/>
      <dgm:spPr/>
      <dgm:t>
        <a:bodyPr/>
        <a:lstStyle/>
        <a:p>
          <a:endParaRPr lang="zh-TW" altLang="en-US"/>
        </a:p>
      </dgm:t>
    </dgm:pt>
    <dgm:pt modelId="{06B9DDE1-A5F5-4523-A590-E1361784C347}" type="sibTrans" cxnId="{B44BBA41-E38B-406F-99DD-29F4EA028E1C}">
      <dgm:prSet/>
      <dgm:spPr/>
      <dgm:t>
        <a:bodyPr/>
        <a:lstStyle/>
        <a:p>
          <a:endParaRPr lang="zh-TW" altLang="en-US"/>
        </a:p>
      </dgm:t>
    </dgm:pt>
    <dgm:pt modelId="{E2432F60-04D9-4873-85E3-0F6A881FEE61}">
      <dgm:prSet phldrT="[文字]"/>
      <dgm:spPr/>
      <dgm:t>
        <a:bodyPr/>
        <a:lstStyle/>
        <a:p>
          <a:r>
            <a:rPr lang="zh-TW" altLang="en-US" dirty="0" smtClean="0"/>
            <a:t>控制辭彙工具</a:t>
          </a:r>
        </a:p>
      </dgm:t>
    </dgm:pt>
    <dgm:pt modelId="{21347E5E-E374-4593-B35C-C44ABFDB4A99}" type="parTrans" cxnId="{34DF59EA-5E91-4BB8-B3D3-EBCF2D247C2E}">
      <dgm:prSet/>
      <dgm:spPr/>
      <dgm:t>
        <a:bodyPr/>
        <a:lstStyle/>
        <a:p>
          <a:endParaRPr lang="zh-TW" altLang="en-US"/>
        </a:p>
      </dgm:t>
    </dgm:pt>
    <dgm:pt modelId="{B277B624-C63E-489A-BB9B-67BDA6057411}" type="sibTrans" cxnId="{34DF59EA-5E91-4BB8-B3D3-EBCF2D247C2E}">
      <dgm:prSet/>
      <dgm:spPr/>
      <dgm:t>
        <a:bodyPr/>
        <a:lstStyle/>
        <a:p>
          <a:endParaRPr lang="zh-TW" altLang="en-US"/>
        </a:p>
      </dgm:t>
    </dgm:pt>
    <dgm:pt modelId="{6DDDA2C0-E522-4731-A887-FC136CCED85B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索引典</a:t>
          </a:r>
          <a:r>
            <a:rPr lang="en-US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(Thesaurus)</a:t>
          </a:r>
          <a:endParaRPr lang="zh-TW" altLang="en-US" dirty="0"/>
        </a:p>
      </dgm:t>
    </dgm:pt>
    <dgm:pt modelId="{6602BFAB-E98B-4582-BCAA-DE348366654D}" type="parTrans" cxnId="{F4FDE2FB-824E-4C8D-9C70-D9B981464576}">
      <dgm:prSet/>
      <dgm:spPr/>
      <dgm:t>
        <a:bodyPr/>
        <a:lstStyle/>
        <a:p>
          <a:endParaRPr lang="zh-TW" altLang="en-US"/>
        </a:p>
      </dgm:t>
    </dgm:pt>
    <dgm:pt modelId="{4C907E1C-CFF5-44BB-8746-3549DAB88D39}" type="sibTrans" cxnId="{F4FDE2FB-824E-4C8D-9C70-D9B981464576}">
      <dgm:prSet/>
      <dgm:spPr/>
      <dgm:t>
        <a:bodyPr/>
        <a:lstStyle/>
        <a:p>
          <a:endParaRPr lang="zh-TW" altLang="en-US"/>
        </a:p>
      </dgm:t>
    </dgm:pt>
    <dgm:pt modelId="{838634C8-63CE-48A5-B6A9-81746090F2AF}">
      <dgm:prSet/>
      <dgm:spPr/>
      <dgm:t>
        <a:bodyPr/>
        <a:lstStyle/>
        <a:p>
          <a:r>
            <a:rPr lang="zh-TW" altLang="en-US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自閱讀文獻擷取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73317A3-2A68-4574-8680-8F60CED92ACF}" type="parTrans" cxnId="{7555A755-308C-44B9-8762-FA19C49AFE71}">
      <dgm:prSet/>
      <dgm:spPr/>
      <dgm:t>
        <a:bodyPr/>
        <a:lstStyle/>
        <a:p>
          <a:endParaRPr lang="zh-TW" altLang="en-US"/>
        </a:p>
      </dgm:t>
    </dgm:pt>
    <dgm:pt modelId="{F08BD647-A9F5-4BFE-8191-628E276E5048}" type="sibTrans" cxnId="{7555A755-308C-44B9-8762-FA19C49AFE71}">
      <dgm:prSet/>
      <dgm:spPr/>
      <dgm:t>
        <a:bodyPr/>
        <a:lstStyle/>
        <a:p>
          <a:endParaRPr lang="zh-TW" altLang="en-US"/>
        </a:p>
      </dgm:t>
    </dgm:pt>
    <dgm:pt modelId="{8B31E5FB-3F5A-4F6B-9A05-8DAADCFA2750}">
      <dgm:prSet/>
      <dgm:spPr/>
      <dgm:t>
        <a:bodyPr/>
        <a:lstStyle/>
        <a:p>
          <a:r>
            <a:rPr lang="zh-TW" altLang="en-US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主題知識地圖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29423D4-57CF-4F31-923B-F8B5FB0C78CA}" type="parTrans" cxnId="{AD5DB690-505C-4487-9C94-E293B2DE5AA8}">
      <dgm:prSet/>
      <dgm:spPr/>
      <dgm:t>
        <a:bodyPr/>
        <a:lstStyle/>
        <a:p>
          <a:endParaRPr lang="zh-TW" altLang="en-US"/>
        </a:p>
      </dgm:t>
    </dgm:pt>
    <dgm:pt modelId="{A5BB3704-DF2D-47A7-A096-F9E48EF7AC74}" type="sibTrans" cxnId="{AD5DB690-505C-4487-9C94-E293B2DE5AA8}">
      <dgm:prSet/>
      <dgm:spPr/>
      <dgm:t>
        <a:bodyPr/>
        <a:lstStyle/>
        <a:p>
          <a:endParaRPr lang="zh-TW" altLang="en-US"/>
        </a:p>
      </dgm:t>
    </dgm:pt>
    <dgm:pt modelId="{8BF47E40-6F39-4296-8C6B-65FBA5D545AF}">
      <dgm:prSet/>
      <dgm:spPr/>
      <dgm:t>
        <a:bodyPr/>
        <a:lstStyle/>
        <a:p>
          <a:r>
            <a:rPr lang="zh-TW" altLang="en-US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詳細書目之「主題」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4D76E19-1713-4219-B502-05DDB750B6FD}" type="parTrans" cxnId="{99F8254A-4989-40D6-B41F-4209F2598086}">
      <dgm:prSet/>
      <dgm:spPr/>
      <dgm:t>
        <a:bodyPr/>
        <a:lstStyle/>
        <a:p>
          <a:endParaRPr lang="zh-TW" altLang="en-US"/>
        </a:p>
      </dgm:t>
    </dgm:pt>
    <dgm:pt modelId="{D06C1596-FF09-4380-9C18-E7FFF68EE92B}" type="sibTrans" cxnId="{99F8254A-4989-40D6-B41F-4209F2598086}">
      <dgm:prSet/>
      <dgm:spPr/>
      <dgm:t>
        <a:bodyPr/>
        <a:lstStyle/>
        <a:p>
          <a:endParaRPr lang="zh-TW" altLang="en-US"/>
        </a:p>
      </dgm:t>
    </dgm:pt>
    <dgm:pt modelId="{132DA011-F65F-491C-8F1A-C19940567791}">
      <dgm:prSet/>
      <dgm:spPr/>
      <dgm:t>
        <a:bodyPr/>
        <a:lstStyle/>
        <a:p>
          <a:r>
            <a:rPr lang="zh-TW" altLang="en-US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同義詞、相關詞、廣義詞、狹義詞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670DFED-900C-4057-BC82-E37F9BADBFED}" type="parTrans" cxnId="{55DC2D65-529F-4BE7-8934-E72E86FBBEC8}">
      <dgm:prSet/>
      <dgm:spPr/>
      <dgm:t>
        <a:bodyPr/>
        <a:lstStyle/>
        <a:p>
          <a:endParaRPr lang="zh-TW" altLang="en-US"/>
        </a:p>
      </dgm:t>
    </dgm:pt>
    <dgm:pt modelId="{FF375176-2479-4CDA-AF1D-26526C639EE3}" type="sibTrans" cxnId="{55DC2D65-529F-4BE7-8934-E72E86FBBEC8}">
      <dgm:prSet/>
      <dgm:spPr/>
      <dgm:t>
        <a:bodyPr/>
        <a:lstStyle/>
        <a:p>
          <a:endParaRPr lang="zh-TW" altLang="en-US"/>
        </a:p>
      </dgm:t>
    </dgm:pt>
    <dgm:pt modelId="{36CCFF3B-972D-4C08-ABC7-FAEE4D5F6F77}">
      <dgm:prSet/>
      <dgm:spPr/>
      <dgm:t>
        <a:bodyPr/>
        <a:lstStyle/>
        <a:p>
          <a:r>
            <a:rPr lang="zh-TW" altLang="en-US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主題表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6FEB381-0025-4FA5-A1DC-752687BDE671}" type="parTrans" cxnId="{F3832ADF-A04B-4ED2-9E19-C0A5808B3460}">
      <dgm:prSet/>
      <dgm:spPr/>
      <dgm:t>
        <a:bodyPr/>
        <a:lstStyle/>
        <a:p>
          <a:endParaRPr lang="zh-TW" altLang="en-US"/>
        </a:p>
      </dgm:t>
    </dgm:pt>
    <dgm:pt modelId="{9D996FBE-6F66-4D92-ADCF-F795D79C4923}" type="sibTrans" cxnId="{F3832ADF-A04B-4ED2-9E19-C0A5808B3460}">
      <dgm:prSet/>
      <dgm:spPr/>
      <dgm:t>
        <a:bodyPr/>
        <a:lstStyle/>
        <a:p>
          <a:endParaRPr lang="zh-TW" altLang="en-US"/>
        </a:p>
      </dgm:t>
    </dgm:pt>
    <dgm:pt modelId="{30EA5B23-6227-4AC7-ACB9-0F2D6AA80DE2}">
      <dgm:prSet/>
      <dgm:spPr/>
      <dgm:t>
        <a:bodyPr/>
        <a:lstStyle/>
        <a:p>
          <a:r>
            <a:rPr lang="zh-TW" altLang="en-US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辭典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1B7E1D2-E21D-49B8-A748-67926E6433E0}" type="parTrans" cxnId="{07E1AD64-17B3-492C-9E18-2A4ECF1CC763}">
      <dgm:prSet/>
      <dgm:spPr/>
      <dgm:t>
        <a:bodyPr/>
        <a:lstStyle/>
        <a:p>
          <a:endParaRPr lang="zh-TW" altLang="en-US"/>
        </a:p>
      </dgm:t>
    </dgm:pt>
    <dgm:pt modelId="{65328B09-1964-4AC2-AD8D-E435B91C52B9}" type="sibTrans" cxnId="{07E1AD64-17B3-492C-9E18-2A4ECF1CC763}">
      <dgm:prSet/>
      <dgm:spPr/>
      <dgm:t>
        <a:bodyPr/>
        <a:lstStyle/>
        <a:p>
          <a:endParaRPr lang="zh-TW" altLang="en-US"/>
        </a:p>
      </dgm:t>
    </dgm:pt>
    <dgm:pt modelId="{39185EDF-14BC-465A-A7B4-27F869757FEE}" type="pres">
      <dgm:prSet presAssocID="{A66558AB-F40F-49E1-B3DB-6EDD0033DAC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37FD752-BDD6-4B40-BBAE-E885FFACD796}" type="pres">
      <dgm:prSet presAssocID="{5BAB9F24-16E9-4BC4-9B4F-2E4C6AE646AD}" presName="composite" presStyleCnt="0"/>
      <dgm:spPr/>
    </dgm:pt>
    <dgm:pt modelId="{DBAE2FB8-A873-44EA-BCA6-9ADB3733E172}" type="pres">
      <dgm:prSet presAssocID="{5BAB9F24-16E9-4BC4-9B4F-2E4C6AE646AD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4AC0237-7979-4DB9-8828-E1280B0F77BC}" type="pres">
      <dgm:prSet presAssocID="{5BAB9F24-16E9-4BC4-9B4F-2E4C6AE646AD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E644537-3EA3-4902-8EE4-1D5B23F2822B}" type="pres">
      <dgm:prSet presAssocID="{FE376C3D-4AE9-4E4A-9663-3FABB3EF5EFA}" presName="space" presStyleCnt="0"/>
      <dgm:spPr/>
    </dgm:pt>
    <dgm:pt modelId="{A090119F-A239-4EFB-A9CA-F4BDB9A7FD1F}" type="pres">
      <dgm:prSet presAssocID="{2008D27F-440B-4DA0-A0C1-6561FBDFE00F}" presName="composite" presStyleCnt="0"/>
      <dgm:spPr/>
    </dgm:pt>
    <dgm:pt modelId="{7A6F9EF8-18A0-4075-9E79-F5DE9B487F2C}" type="pres">
      <dgm:prSet presAssocID="{2008D27F-440B-4DA0-A0C1-6561FBDFE00F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CE61881-5F89-4774-AB4C-C69617ECDD53}" type="pres">
      <dgm:prSet presAssocID="{2008D27F-440B-4DA0-A0C1-6561FBDFE00F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4B49E80-42DE-44F8-A8FF-D3EF884881F5}" type="pres">
      <dgm:prSet presAssocID="{C2CBEBC8-39EA-41FE-B78A-1EC0A42316B8}" presName="space" presStyleCnt="0"/>
      <dgm:spPr/>
    </dgm:pt>
    <dgm:pt modelId="{6319D58A-B8F5-4760-B0A5-7FF400072512}" type="pres">
      <dgm:prSet presAssocID="{E2432F60-04D9-4873-85E3-0F6A881FEE61}" presName="composite" presStyleCnt="0"/>
      <dgm:spPr/>
    </dgm:pt>
    <dgm:pt modelId="{5D769264-2F99-4302-A821-EFF1E0E16A98}" type="pres">
      <dgm:prSet presAssocID="{E2432F60-04D9-4873-85E3-0F6A881FEE61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3C13202-E947-476F-AAC2-92BB2968F864}" type="pres">
      <dgm:prSet presAssocID="{E2432F60-04D9-4873-85E3-0F6A881FEE61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462761D-010D-44BC-A87E-03D42746C29B}" type="presOf" srcId="{30EA5B23-6227-4AC7-ACB9-0F2D6AA80DE2}" destId="{83C13202-E947-476F-AAC2-92BB2968F864}" srcOrd="0" destOrd="3" presId="urn:microsoft.com/office/officeart/2005/8/layout/hList1"/>
    <dgm:cxn modelId="{F4CA2067-F859-41BA-9E2E-76F700E92560}" type="presOf" srcId="{838634C8-63CE-48A5-B6A9-81746090F2AF}" destId="{F4AC0237-7979-4DB9-8828-E1280B0F77BC}" srcOrd="0" destOrd="1" presId="urn:microsoft.com/office/officeart/2005/8/layout/hList1"/>
    <dgm:cxn modelId="{5592CA80-8371-436A-ABD1-6E5E1C5CF10C}" type="presOf" srcId="{8B31E5FB-3F5A-4F6B-9A05-8DAADCFA2750}" destId="{9CE61881-5F89-4774-AB4C-C69617ECDD53}" srcOrd="0" destOrd="1" presId="urn:microsoft.com/office/officeart/2005/8/layout/hList1"/>
    <dgm:cxn modelId="{07E1AD64-17B3-492C-9E18-2A4ECF1CC763}" srcId="{E2432F60-04D9-4873-85E3-0F6A881FEE61}" destId="{30EA5B23-6227-4AC7-ACB9-0F2D6AA80DE2}" srcOrd="2" destOrd="0" parTransId="{E1B7E1D2-E21D-49B8-A748-67926E6433E0}" sibTransId="{65328B09-1964-4AC2-AD8D-E435B91C52B9}"/>
    <dgm:cxn modelId="{1F89D409-37E8-444B-9D65-7A36CE083C78}" type="presOf" srcId="{E2432F60-04D9-4873-85E3-0F6A881FEE61}" destId="{5D769264-2F99-4302-A821-EFF1E0E16A98}" srcOrd="0" destOrd="0" presId="urn:microsoft.com/office/officeart/2005/8/layout/hList1"/>
    <dgm:cxn modelId="{02D43421-F923-49B5-BB35-D5DDA03CD4DD}" srcId="{A66558AB-F40F-49E1-B3DB-6EDD0033DAC1}" destId="{2008D27F-440B-4DA0-A0C1-6561FBDFE00F}" srcOrd="1" destOrd="0" parTransId="{DB705AA7-67CB-4E73-9EB1-B335D3427A79}" sibTransId="{C2CBEBC8-39EA-41FE-B78A-1EC0A42316B8}"/>
    <dgm:cxn modelId="{ECE14932-AAE0-4390-9071-7D31DAB30757}" type="presOf" srcId="{66158754-7041-47E5-8E51-55F3B3AFD5B8}" destId="{F4AC0237-7979-4DB9-8828-E1280B0F77BC}" srcOrd="0" destOrd="0" presId="urn:microsoft.com/office/officeart/2005/8/layout/hList1"/>
    <dgm:cxn modelId="{55DC2D65-529F-4BE7-8934-E72E86FBBEC8}" srcId="{6DDDA2C0-E522-4731-A887-FC136CCED85B}" destId="{132DA011-F65F-491C-8F1A-C19940567791}" srcOrd="0" destOrd="0" parTransId="{4670DFED-900C-4057-BC82-E37F9BADBFED}" sibTransId="{FF375176-2479-4CDA-AF1D-26526C639EE3}"/>
    <dgm:cxn modelId="{AD5DB690-505C-4487-9C94-E293B2DE5AA8}" srcId="{2008D27F-440B-4DA0-A0C1-6561FBDFE00F}" destId="{8B31E5FB-3F5A-4F6B-9A05-8DAADCFA2750}" srcOrd="1" destOrd="0" parTransId="{E29423D4-57CF-4F31-923B-F8B5FB0C78CA}" sibTransId="{A5BB3704-DF2D-47A7-A096-F9E48EF7AC74}"/>
    <dgm:cxn modelId="{B44BBA41-E38B-406F-99DD-29F4EA028E1C}" srcId="{2008D27F-440B-4DA0-A0C1-6561FBDFE00F}" destId="{6A7E9732-0B6F-4EB1-AE0C-D76DA40B9E59}" srcOrd="0" destOrd="0" parTransId="{CE541E12-FD42-4FD3-8907-780A7FB1EB75}" sibTransId="{06B9DDE1-A5F5-4523-A590-E1361784C347}"/>
    <dgm:cxn modelId="{5DE2767A-A2CC-4D15-A98A-94EAE4DB1B42}" type="presOf" srcId="{6A7E9732-0B6F-4EB1-AE0C-D76DA40B9E59}" destId="{9CE61881-5F89-4774-AB4C-C69617ECDD53}" srcOrd="0" destOrd="0" presId="urn:microsoft.com/office/officeart/2005/8/layout/hList1"/>
    <dgm:cxn modelId="{C5906E97-57D6-408A-8810-394CFFBAA8D0}" type="presOf" srcId="{5BAB9F24-16E9-4BC4-9B4F-2E4C6AE646AD}" destId="{DBAE2FB8-A873-44EA-BCA6-9ADB3733E172}" srcOrd="0" destOrd="0" presId="urn:microsoft.com/office/officeart/2005/8/layout/hList1"/>
    <dgm:cxn modelId="{99F8254A-4989-40D6-B41F-4209F2598086}" srcId="{2008D27F-440B-4DA0-A0C1-6561FBDFE00F}" destId="{8BF47E40-6F39-4296-8C6B-65FBA5D545AF}" srcOrd="2" destOrd="0" parTransId="{14D76E19-1713-4219-B502-05DDB750B6FD}" sibTransId="{D06C1596-FF09-4380-9C18-E7FFF68EE92B}"/>
    <dgm:cxn modelId="{4ED59333-D437-4766-8994-0073477AFC70}" type="presOf" srcId="{36CCFF3B-972D-4C08-ABC7-FAEE4D5F6F77}" destId="{83C13202-E947-476F-AAC2-92BB2968F864}" srcOrd="0" destOrd="2" presId="urn:microsoft.com/office/officeart/2005/8/layout/hList1"/>
    <dgm:cxn modelId="{62FEE651-A0BE-4F2F-8D32-16B620D47CF4}" type="presOf" srcId="{6DDDA2C0-E522-4731-A887-FC136CCED85B}" destId="{83C13202-E947-476F-AAC2-92BB2968F864}" srcOrd="0" destOrd="0" presId="urn:microsoft.com/office/officeart/2005/8/layout/hList1"/>
    <dgm:cxn modelId="{0A208005-18F2-4C19-87B4-3FB531E1A1BC}" srcId="{5BAB9F24-16E9-4BC4-9B4F-2E4C6AE646AD}" destId="{66158754-7041-47E5-8E51-55F3B3AFD5B8}" srcOrd="0" destOrd="0" parTransId="{7A70C063-8187-4DB9-AB59-BA9B42B7942C}" sibTransId="{CD0F94D5-7591-4C7E-B5E3-6A6CF5F6FAF3}"/>
    <dgm:cxn modelId="{07CB8262-86E5-4A14-BDE3-DB3F2423DEBB}" srcId="{A66558AB-F40F-49E1-B3DB-6EDD0033DAC1}" destId="{5BAB9F24-16E9-4BC4-9B4F-2E4C6AE646AD}" srcOrd="0" destOrd="0" parTransId="{EEB817C1-B4A2-42A8-ACCA-234C6AFF5176}" sibTransId="{FE376C3D-4AE9-4E4A-9663-3FABB3EF5EFA}"/>
    <dgm:cxn modelId="{785F1CD0-6237-49A2-AF9C-8C2C77D09EBF}" type="presOf" srcId="{2008D27F-440B-4DA0-A0C1-6561FBDFE00F}" destId="{7A6F9EF8-18A0-4075-9E79-F5DE9B487F2C}" srcOrd="0" destOrd="0" presId="urn:microsoft.com/office/officeart/2005/8/layout/hList1"/>
    <dgm:cxn modelId="{6B4043DB-E7DF-46D1-A1C6-6CA3F1D3C47A}" type="presOf" srcId="{A66558AB-F40F-49E1-B3DB-6EDD0033DAC1}" destId="{39185EDF-14BC-465A-A7B4-27F869757FEE}" srcOrd="0" destOrd="0" presId="urn:microsoft.com/office/officeart/2005/8/layout/hList1"/>
    <dgm:cxn modelId="{7555A755-308C-44B9-8762-FA19C49AFE71}" srcId="{5BAB9F24-16E9-4BC4-9B4F-2E4C6AE646AD}" destId="{838634C8-63CE-48A5-B6A9-81746090F2AF}" srcOrd="1" destOrd="0" parTransId="{573317A3-2A68-4574-8680-8F60CED92ACF}" sibTransId="{F08BD647-A9F5-4BFE-8191-628E276E5048}"/>
    <dgm:cxn modelId="{F4FDE2FB-824E-4C8D-9C70-D9B981464576}" srcId="{E2432F60-04D9-4873-85E3-0F6A881FEE61}" destId="{6DDDA2C0-E522-4731-A887-FC136CCED85B}" srcOrd="0" destOrd="0" parTransId="{6602BFAB-E98B-4582-BCAA-DE348366654D}" sibTransId="{4C907E1C-CFF5-44BB-8746-3549DAB88D39}"/>
    <dgm:cxn modelId="{34DF59EA-5E91-4BB8-B3D3-EBCF2D247C2E}" srcId="{A66558AB-F40F-49E1-B3DB-6EDD0033DAC1}" destId="{E2432F60-04D9-4873-85E3-0F6A881FEE61}" srcOrd="2" destOrd="0" parTransId="{21347E5E-E374-4593-B35C-C44ABFDB4A99}" sibTransId="{B277B624-C63E-489A-BB9B-67BDA6057411}"/>
    <dgm:cxn modelId="{F3832ADF-A04B-4ED2-9E19-C0A5808B3460}" srcId="{E2432F60-04D9-4873-85E3-0F6A881FEE61}" destId="{36CCFF3B-972D-4C08-ABC7-FAEE4D5F6F77}" srcOrd="1" destOrd="0" parTransId="{16FEB381-0025-4FA5-A1DC-752687BDE671}" sibTransId="{9D996FBE-6F66-4D92-ADCF-F795D79C4923}"/>
    <dgm:cxn modelId="{1B578F20-3227-4198-88E3-52C176819340}" type="presOf" srcId="{132DA011-F65F-491C-8F1A-C19940567791}" destId="{83C13202-E947-476F-AAC2-92BB2968F864}" srcOrd="0" destOrd="1" presId="urn:microsoft.com/office/officeart/2005/8/layout/hList1"/>
    <dgm:cxn modelId="{BBB4C020-A829-4422-A783-463B3A40A042}" type="presOf" srcId="{8BF47E40-6F39-4296-8C6B-65FBA5D545AF}" destId="{9CE61881-5F89-4774-AB4C-C69617ECDD53}" srcOrd="0" destOrd="2" presId="urn:microsoft.com/office/officeart/2005/8/layout/hList1"/>
    <dgm:cxn modelId="{AC19A15E-CBC0-447F-81F3-A126BF997995}" type="presParOf" srcId="{39185EDF-14BC-465A-A7B4-27F869757FEE}" destId="{537FD752-BDD6-4B40-BBAE-E885FFACD796}" srcOrd="0" destOrd="0" presId="urn:microsoft.com/office/officeart/2005/8/layout/hList1"/>
    <dgm:cxn modelId="{ED28C383-1E27-4D03-97CD-5070C9158470}" type="presParOf" srcId="{537FD752-BDD6-4B40-BBAE-E885FFACD796}" destId="{DBAE2FB8-A873-44EA-BCA6-9ADB3733E172}" srcOrd="0" destOrd="0" presId="urn:microsoft.com/office/officeart/2005/8/layout/hList1"/>
    <dgm:cxn modelId="{E7CEF16F-FC51-41BD-A067-A9DC88C16E4A}" type="presParOf" srcId="{537FD752-BDD6-4B40-BBAE-E885FFACD796}" destId="{F4AC0237-7979-4DB9-8828-E1280B0F77BC}" srcOrd="1" destOrd="0" presId="urn:microsoft.com/office/officeart/2005/8/layout/hList1"/>
    <dgm:cxn modelId="{9050576A-1837-4315-BAA0-B1773F09FF46}" type="presParOf" srcId="{39185EDF-14BC-465A-A7B4-27F869757FEE}" destId="{9E644537-3EA3-4902-8EE4-1D5B23F2822B}" srcOrd="1" destOrd="0" presId="urn:microsoft.com/office/officeart/2005/8/layout/hList1"/>
    <dgm:cxn modelId="{CB3E5001-19B2-4A9E-84BC-3F853879A44B}" type="presParOf" srcId="{39185EDF-14BC-465A-A7B4-27F869757FEE}" destId="{A090119F-A239-4EFB-A9CA-F4BDB9A7FD1F}" srcOrd="2" destOrd="0" presId="urn:microsoft.com/office/officeart/2005/8/layout/hList1"/>
    <dgm:cxn modelId="{CC950ACC-7927-46AD-BD1E-45B8155061E8}" type="presParOf" srcId="{A090119F-A239-4EFB-A9CA-F4BDB9A7FD1F}" destId="{7A6F9EF8-18A0-4075-9E79-F5DE9B487F2C}" srcOrd="0" destOrd="0" presId="urn:microsoft.com/office/officeart/2005/8/layout/hList1"/>
    <dgm:cxn modelId="{6F39E47A-A997-4C3F-BE3C-D98DA065F6E6}" type="presParOf" srcId="{A090119F-A239-4EFB-A9CA-F4BDB9A7FD1F}" destId="{9CE61881-5F89-4774-AB4C-C69617ECDD53}" srcOrd="1" destOrd="0" presId="urn:microsoft.com/office/officeart/2005/8/layout/hList1"/>
    <dgm:cxn modelId="{FCA7E243-0AE4-46DD-B656-FABAB1270E06}" type="presParOf" srcId="{39185EDF-14BC-465A-A7B4-27F869757FEE}" destId="{14B49E80-42DE-44F8-A8FF-D3EF884881F5}" srcOrd="3" destOrd="0" presId="urn:microsoft.com/office/officeart/2005/8/layout/hList1"/>
    <dgm:cxn modelId="{765FDFDA-9BE7-4801-B2C5-393094C1AFDB}" type="presParOf" srcId="{39185EDF-14BC-465A-A7B4-27F869757FEE}" destId="{6319D58A-B8F5-4760-B0A5-7FF400072512}" srcOrd="4" destOrd="0" presId="urn:microsoft.com/office/officeart/2005/8/layout/hList1"/>
    <dgm:cxn modelId="{227A0621-74A9-43B6-985B-EED4B8CC9069}" type="presParOf" srcId="{6319D58A-B8F5-4760-B0A5-7FF400072512}" destId="{5D769264-2F99-4302-A821-EFF1E0E16A98}" srcOrd="0" destOrd="0" presId="urn:microsoft.com/office/officeart/2005/8/layout/hList1"/>
    <dgm:cxn modelId="{B183CAE1-EC08-4526-8234-8955B3B32323}" type="presParOf" srcId="{6319D58A-B8F5-4760-B0A5-7FF400072512}" destId="{83C13202-E947-476F-AAC2-92BB2968F86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14C6EA0-29DB-4079-B7B6-000B06F5339E}" type="doc">
      <dgm:prSet loTypeId="urn:microsoft.com/office/officeart/2005/8/layout/hList6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97F391E0-6822-4674-8F88-5C8451DBDCAD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有特定書目</a:t>
          </a:r>
          <a:endParaRPr lang="zh-TW" altLang="en-US" dirty="0"/>
        </a:p>
      </dgm:t>
    </dgm:pt>
    <dgm:pt modelId="{2786CE1D-9A6C-4924-8C62-8CD0048A4976}" type="parTrans" cxnId="{3B281B56-9F77-40D8-91BF-576F608B1FBA}">
      <dgm:prSet/>
      <dgm:spPr/>
      <dgm:t>
        <a:bodyPr/>
        <a:lstStyle/>
        <a:p>
          <a:endParaRPr lang="zh-TW" altLang="en-US"/>
        </a:p>
      </dgm:t>
    </dgm:pt>
    <dgm:pt modelId="{43448D19-1DF3-440C-8AE1-171CA5C89E80}" type="sibTrans" cxnId="{3B281B56-9F77-40D8-91BF-576F608B1FBA}">
      <dgm:prSet/>
      <dgm:spPr/>
      <dgm:t>
        <a:bodyPr/>
        <a:lstStyle/>
        <a:p>
          <a:endParaRPr lang="zh-TW" altLang="en-US"/>
        </a:p>
      </dgm:t>
    </dgm:pt>
    <dgm:pt modelId="{38539CD9-5DC5-4589-BC60-79FF6C1AD2CC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判斷資料類型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CD778A4-E6C6-4C3B-A7C5-457A84D9D561}" type="parTrans" cxnId="{32F8780A-DECD-48AA-8B82-9F2376FED9ED}">
      <dgm:prSet/>
      <dgm:spPr/>
      <dgm:t>
        <a:bodyPr/>
        <a:lstStyle/>
        <a:p>
          <a:endParaRPr lang="zh-TW" altLang="en-US"/>
        </a:p>
      </dgm:t>
    </dgm:pt>
    <dgm:pt modelId="{6DB12607-DC6F-4176-93A9-14CF88192003}" type="sibTrans" cxnId="{32F8780A-DECD-48AA-8B82-9F2376FED9ED}">
      <dgm:prSet/>
      <dgm:spPr/>
      <dgm:t>
        <a:bodyPr/>
        <a:lstStyle/>
        <a:p>
          <a:endParaRPr lang="zh-TW" altLang="en-US"/>
        </a:p>
      </dgm:t>
    </dgm:pt>
    <dgm:pt modelId="{8D7DCEE8-7EDC-4B1A-BDF6-F97BCB269F36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選擇管道：館藏目錄、期刊檢索、資料庫檢索、資源探索、雲端圖書館自動化系統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02C41FD-8CB8-495A-B9FE-308EF30CE229}" type="parTrans" cxnId="{DFE03F61-0B1A-4333-98A7-CD645A77AFBD}">
      <dgm:prSet/>
      <dgm:spPr/>
      <dgm:t>
        <a:bodyPr/>
        <a:lstStyle/>
        <a:p>
          <a:endParaRPr lang="zh-TW" altLang="en-US"/>
        </a:p>
      </dgm:t>
    </dgm:pt>
    <dgm:pt modelId="{787863D3-4E5F-4920-B1E5-75A67BB3D05B}" type="sibTrans" cxnId="{DFE03F61-0B1A-4333-98A7-CD645A77AFBD}">
      <dgm:prSet/>
      <dgm:spPr/>
      <dgm:t>
        <a:bodyPr/>
        <a:lstStyle/>
        <a:p>
          <a:endParaRPr lang="zh-TW" altLang="en-US"/>
        </a:p>
      </dgm:t>
    </dgm:pt>
    <dgm:pt modelId="{532B3C81-2474-493D-B055-F0679F3975B4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只有主題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F638BDE-7712-471B-BE92-CCDD058B5083}" type="parTrans" cxnId="{DBB9EB64-C9AA-4507-9E57-9C675D458ACA}">
      <dgm:prSet/>
      <dgm:spPr/>
      <dgm:t>
        <a:bodyPr/>
        <a:lstStyle/>
        <a:p>
          <a:endParaRPr lang="zh-TW" altLang="en-US"/>
        </a:p>
      </dgm:t>
    </dgm:pt>
    <dgm:pt modelId="{AFF09F18-91A8-4262-B29B-CB52BE39271F}" type="sibTrans" cxnId="{DBB9EB64-C9AA-4507-9E57-9C675D458ACA}">
      <dgm:prSet/>
      <dgm:spPr/>
      <dgm:t>
        <a:bodyPr/>
        <a:lstStyle/>
        <a:p>
          <a:endParaRPr lang="zh-TW" altLang="en-US"/>
        </a:p>
      </dgm:t>
    </dgm:pt>
    <dgm:pt modelId="{0A68326C-7E68-484C-8EB9-897A21770FF1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確認研究主題，並準備合適關鍵字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EC8E316-53D6-4954-9186-00C2FF841928}" type="parTrans" cxnId="{9A1107CC-5CDF-4706-A23C-B0F800283C7A}">
      <dgm:prSet/>
      <dgm:spPr/>
      <dgm:t>
        <a:bodyPr/>
        <a:lstStyle/>
        <a:p>
          <a:endParaRPr lang="zh-TW" altLang="en-US"/>
        </a:p>
      </dgm:t>
    </dgm:pt>
    <dgm:pt modelId="{550420DB-6085-4769-A748-F511B087AB1E}" type="sibTrans" cxnId="{9A1107CC-5CDF-4706-A23C-B0F800283C7A}">
      <dgm:prSet/>
      <dgm:spPr/>
      <dgm:t>
        <a:bodyPr/>
        <a:lstStyle/>
        <a:p>
          <a:endParaRPr lang="zh-TW" altLang="en-US"/>
        </a:p>
      </dgm:t>
    </dgm:pt>
    <dgm:pt modelId="{1042B199-A657-42CF-A6C5-64B5C4C408E2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選擇管道：資料庫檢索、資源探索、網路資源、雲端圖書自動化系統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B877CE9-EDB9-43A8-862A-BAABFCB9244D}" type="parTrans" cxnId="{06166568-46EA-4A64-AAA8-072A00E4D991}">
      <dgm:prSet/>
      <dgm:spPr/>
      <dgm:t>
        <a:bodyPr/>
        <a:lstStyle/>
        <a:p>
          <a:endParaRPr lang="zh-TW" altLang="en-US"/>
        </a:p>
      </dgm:t>
    </dgm:pt>
    <dgm:pt modelId="{B1288711-B37C-4DD1-B351-3E4BD402FA84}" type="sibTrans" cxnId="{06166568-46EA-4A64-AAA8-072A00E4D991}">
      <dgm:prSet/>
      <dgm:spPr/>
      <dgm:t>
        <a:bodyPr/>
        <a:lstStyle/>
        <a:p>
          <a:endParaRPr lang="zh-TW" altLang="en-US"/>
        </a:p>
      </dgm:t>
    </dgm:pt>
    <dgm:pt modelId="{11980816-C321-467E-82BE-26A59ABF4CD6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本館無館藏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6808D4E-573B-4689-951F-21C688A861F6}" type="parTrans" cxnId="{4C1C9A23-FCD1-4652-833B-ED27464D8A23}">
      <dgm:prSet/>
      <dgm:spPr/>
      <dgm:t>
        <a:bodyPr/>
        <a:lstStyle/>
        <a:p>
          <a:endParaRPr lang="zh-TW" altLang="en-US"/>
        </a:p>
      </dgm:t>
    </dgm:pt>
    <dgm:pt modelId="{F3B18834-9028-45AB-8C7A-3C1CC31CE326}" type="sibTrans" cxnId="{4C1C9A23-FCD1-4652-833B-ED27464D8A23}">
      <dgm:prSet/>
      <dgm:spPr/>
      <dgm:t>
        <a:bodyPr/>
        <a:lstStyle/>
        <a:p>
          <a:endParaRPr lang="zh-TW" altLang="en-US"/>
        </a:p>
      </dgm:t>
    </dgm:pt>
    <dgm:pt modelId="{7BECE6C8-889D-4249-87C6-9E188ABF04FD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我要推薦 </a:t>
          </a:r>
          <a:r>
            <a: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建議購買</a:t>
          </a:r>
          <a:r>
            <a: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602897D-B3D1-41FD-B9FF-C4A217C0DA4D}" type="parTrans" cxnId="{3419C1AE-CECC-420A-A89D-CC319B992ECD}">
      <dgm:prSet/>
      <dgm:spPr/>
      <dgm:t>
        <a:bodyPr/>
        <a:lstStyle/>
        <a:p>
          <a:endParaRPr lang="zh-TW" altLang="en-US"/>
        </a:p>
      </dgm:t>
    </dgm:pt>
    <dgm:pt modelId="{BD1DC0B8-D789-4635-A15F-424B30501935}" type="sibTrans" cxnId="{3419C1AE-CECC-420A-A89D-CC319B992ECD}">
      <dgm:prSet/>
      <dgm:spPr/>
      <dgm:t>
        <a:bodyPr/>
        <a:lstStyle/>
        <a:p>
          <a:endParaRPr lang="zh-TW" altLang="en-US"/>
        </a:p>
      </dgm:t>
    </dgm:pt>
    <dgm:pt modelId="{BAB483D8-89D2-45DB-A9AF-C4BA9E180CE8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親自至他校借還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94AF261-5E0A-427D-B269-68A77430E335}" type="parTrans" cxnId="{31EC5DFC-8696-42B1-97D1-25BE12790CDD}">
      <dgm:prSet/>
      <dgm:spPr/>
      <dgm:t>
        <a:bodyPr/>
        <a:lstStyle/>
        <a:p>
          <a:endParaRPr lang="zh-TW" altLang="en-US"/>
        </a:p>
      </dgm:t>
    </dgm:pt>
    <dgm:pt modelId="{81BFAF7B-123E-4882-ADF2-BD609B625FB7}" type="sibTrans" cxnId="{31EC5DFC-8696-42B1-97D1-25BE12790CDD}">
      <dgm:prSet/>
      <dgm:spPr/>
      <dgm:t>
        <a:bodyPr/>
        <a:lstStyle/>
        <a:p>
          <a:endParaRPr lang="zh-TW" altLang="en-US"/>
        </a:p>
      </dgm:t>
    </dgm:pt>
    <dgm:pt modelId="{E6CEC413-59FA-4BEA-9983-296609913C36}">
      <dgm:prSet phldrT="[文字]"/>
      <dgm:spPr/>
      <dgm:t>
        <a:bodyPr/>
        <a:lstStyle/>
        <a:p>
          <a:r>
            <a:rPr lang="zh-TW" altLang="en-US" b="1" dirty="0" smtClean="0">
              <a:latin typeface="微軟正黑體" pitchFamily="34" charset="-120"/>
              <a:ea typeface="微軟正黑體" pitchFamily="34" charset="-120"/>
            </a:rPr>
            <a:t>優三聯盟館互借 </a:t>
          </a:r>
          <a:r>
            <a:rPr lang="en-US" altLang="zh-TW" b="1" dirty="0" smtClean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b="1" dirty="0" smtClean="0">
              <a:latin typeface="微軟正黑體" pitchFamily="34" charset="-120"/>
              <a:ea typeface="微軟正黑體" pitchFamily="34" charset="-120"/>
            </a:rPr>
            <a:t>淡江證件至東吳與銘傳借書</a:t>
          </a:r>
          <a:r>
            <a:rPr lang="en-US" altLang="zh-TW" b="1" dirty="0" smtClean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4A771939-4B94-4674-A44F-8FB071375496}" type="parTrans" cxnId="{DFA1F3AD-EE4A-44F1-BCFA-288CEC386963}">
      <dgm:prSet/>
      <dgm:spPr/>
      <dgm:t>
        <a:bodyPr/>
        <a:lstStyle/>
        <a:p>
          <a:endParaRPr lang="zh-TW" altLang="en-US"/>
        </a:p>
      </dgm:t>
    </dgm:pt>
    <dgm:pt modelId="{07AEA0E8-C57A-4151-935C-5BE7BFBD2954}" type="sibTrans" cxnId="{DFA1F3AD-EE4A-44F1-BCFA-288CEC386963}">
      <dgm:prSet/>
      <dgm:spPr/>
      <dgm:t>
        <a:bodyPr/>
        <a:lstStyle/>
        <a:p>
          <a:endParaRPr lang="zh-TW" altLang="en-US"/>
        </a:p>
      </dgm:t>
    </dgm:pt>
    <dgm:pt modelId="{E4B99619-52B6-4807-A6D7-9679D4DB00BD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文獻傳遞服務</a:t>
          </a:r>
          <a:r>
            <a: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付費</a:t>
          </a:r>
          <a:r>
            <a: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B0BBD72-8533-46BF-B0FD-913EDE166FDB}" type="parTrans" cxnId="{D705A09B-0CFD-435B-A74A-72E77D9BE5F9}">
      <dgm:prSet/>
      <dgm:spPr/>
      <dgm:t>
        <a:bodyPr/>
        <a:lstStyle/>
        <a:p>
          <a:endParaRPr lang="zh-TW" altLang="en-US"/>
        </a:p>
      </dgm:t>
    </dgm:pt>
    <dgm:pt modelId="{479CBB7A-B574-4624-B718-DD1459DCBFD5}" type="sibTrans" cxnId="{D705A09B-0CFD-435B-A74A-72E77D9BE5F9}">
      <dgm:prSet/>
      <dgm:spPr/>
      <dgm:t>
        <a:bodyPr/>
        <a:lstStyle/>
        <a:p>
          <a:endParaRPr lang="zh-TW" altLang="en-US"/>
        </a:p>
      </dgm:t>
    </dgm:pt>
    <dgm:pt modelId="{6C888971-C88D-44D5-9640-1E3BD52DA549}" type="pres">
      <dgm:prSet presAssocID="{B14C6EA0-29DB-4079-B7B6-000B06F5339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F48F37B-4A32-4458-B24A-1ED370EDA79B}" type="pres">
      <dgm:prSet presAssocID="{97F391E0-6822-4674-8F88-5C8451DBDCA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F86F807-5B99-4B47-B38C-CE6E35616B0E}" type="pres">
      <dgm:prSet presAssocID="{43448D19-1DF3-440C-8AE1-171CA5C89E80}" presName="sibTrans" presStyleCnt="0"/>
      <dgm:spPr/>
    </dgm:pt>
    <dgm:pt modelId="{7F0DBFD1-80BF-48F8-9BB6-7A3322068E93}" type="pres">
      <dgm:prSet presAssocID="{532B3C81-2474-493D-B055-F0679F3975B4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B458031-BAB7-4A71-9EA8-86F94B46393F}" type="pres">
      <dgm:prSet presAssocID="{AFF09F18-91A8-4262-B29B-CB52BE39271F}" presName="sibTrans" presStyleCnt="0"/>
      <dgm:spPr/>
    </dgm:pt>
    <dgm:pt modelId="{29A408F5-D160-4B08-947C-52D6240E6A14}" type="pres">
      <dgm:prSet presAssocID="{11980816-C321-467E-82BE-26A59ABF4CD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A1324E8-1CA3-4177-8126-5848BEE441F6}" type="presOf" srcId="{1042B199-A657-42CF-A6C5-64B5C4C408E2}" destId="{7F0DBFD1-80BF-48F8-9BB6-7A3322068E93}" srcOrd="0" destOrd="2" presId="urn:microsoft.com/office/officeart/2005/8/layout/hList6"/>
    <dgm:cxn modelId="{4FCA5D5E-8E30-4402-8543-E1AF35AAA339}" type="presOf" srcId="{7BECE6C8-889D-4249-87C6-9E188ABF04FD}" destId="{29A408F5-D160-4B08-947C-52D6240E6A14}" srcOrd="0" destOrd="1" presId="urn:microsoft.com/office/officeart/2005/8/layout/hList6"/>
    <dgm:cxn modelId="{C0168E83-34FE-4B48-8680-FE925ECF4B95}" type="presOf" srcId="{97F391E0-6822-4674-8F88-5C8451DBDCAD}" destId="{6F48F37B-4A32-4458-B24A-1ED370EDA79B}" srcOrd="0" destOrd="0" presId="urn:microsoft.com/office/officeart/2005/8/layout/hList6"/>
    <dgm:cxn modelId="{32F8780A-DECD-48AA-8B82-9F2376FED9ED}" srcId="{97F391E0-6822-4674-8F88-5C8451DBDCAD}" destId="{38539CD9-5DC5-4589-BC60-79FF6C1AD2CC}" srcOrd="0" destOrd="0" parTransId="{ACD778A4-E6C6-4C3B-A7C5-457A84D9D561}" sibTransId="{6DB12607-DC6F-4176-93A9-14CF88192003}"/>
    <dgm:cxn modelId="{D705A09B-0CFD-435B-A74A-72E77D9BE5F9}" srcId="{11980816-C321-467E-82BE-26A59ABF4CD6}" destId="{E4B99619-52B6-4807-A6D7-9679D4DB00BD}" srcOrd="3" destOrd="0" parTransId="{CB0BBD72-8533-46BF-B0FD-913EDE166FDB}" sibTransId="{479CBB7A-B574-4624-B718-DD1459DCBFD5}"/>
    <dgm:cxn modelId="{DFE03F61-0B1A-4333-98A7-CD645A77AFBD}" srcId="{97F391E0-6822-4674-8F88-5C8451DBDCAD}" destId="{8D7DCEE8-7EDC-4B1A-BDF6-F97BCB269F36}" srcOrd="1" destOrd="0" parTransId="{F02C41FD-8CB8-495A-B9FE-308EF30CE229}" sibTransId="{787863D3-4E5F-4920-B1E5-75A67BB3D05B}"/>
    <dgm:cxn modelId="{6623A6CF-6AA3-4F6F-8CDF-283AB89FE0A4}" type="presOf" srcId="{38539CD9-5DC5-4589-BC60-79FF6C1AD2CC}" destId="{6F48F37B-4A32-4458-B24A-1ED370EDA79B}" srcOrd="0" destOrd="1" presId="urn:microsoft.com/office/officeart/2005/8/layout/hList6"/>
    <dgm:cxn modelId="{871CB888-142B-4FB2-931A-ECB15F910971}" type="presOf" srcId="{E4B99619-52B6-4807-A6D7-9679D4DB00BD}" destId="{29A408F5-D160-4B08-947C-52D6240E6A14}" srcOrd="0" destOrd="4" presId="urn:microsoft.com/office/officeart/2005/8/layout/hList6"/>
    <dgm:cxn modelId="{216110F4-BD2A-437D-B11E-8FBA94C31DC6}" type="presOf" srcId="{B14C6EA0-29DB-4079-B7B6-000B06F5339E}" destId="{6C888971-C88D-44D5-9640-1E3BD52DA549}" srcOrd="0" destOrd="0" presId="urn:microsoft.com/office/officeart/2005/8/layout/hList6"/>
    <dgm:cxn modelId="{00F9C612-A929-4DFB-BCA7-1FF9E7568422}" type="presOf" srcId="{8D7DCEE8-7EDC-4B1A-BDF6-F97BCB269F36}" destId="{6F48F37B-4A32-4458-B24A-1ED370EDA79B}" srcOrd="0" destOrd="2" presId="urn:microsoft.com/office/officeart/2005/8/layout/hList6"/>
    <dgm:cxn modelId="{44B4DD6C-0BB2-4DC5-AD62-6404995EE3FE}" type="presOf" srcId="{11980816-C321-467E-82BE-26A59ABF4CD6}" destId="{29A408F5-D160-4B08-947C-52D6240E6A14}" srcOrd="0" destOrd="0" presId="urn:microsoft.com/office/officeart/2005/8/layout/hList6"/>
    <dgm:cxn modelId="{515FFC6C-3BF9-4951-8459-B0019C4CDDBC}" type="presOf" srcId="{0A68326C-7E68-484C-8EB9-897A21770FF1}" destId="{7F0DBFD1-80BF-48F8-9BB6-7A3322068E93}" srcOrd="0" destOrd="1" presId="urn:microsoft.com/office/officeart/2005/8/layout/hList6"/>
    <dgm:cxn modelId="{9BEC5F93-8240-41AC-BD13-BBE6728189B5}" type="presOf" srcId="{532B3C81-2474-493D-B055-F0679F3975B4}" destId="{7F0DBFD1-80BF-48F8-9BB6-7A3322068E93}" srcOrd="0" destOrd="0" presId="urn:microsoft.com/office/officeart/2005/8/layout/hList6"/>
    <dgm:cxn modelId="{9A1107CC-5CDF-4706-A23C-B0F800283C7A}" srcId="{532B3C81-2474-493D-B055-F0679F3975B4}" destId="{0A68326C-7E68-484C-8EB9-897A21770FF1}" srcOrd="0" destOrd="0" parTransId="{CEC8E316-53D6-4954-9186-00C2FF841928}" sibTransId="{550420DB-6085-4769-A748-F511B087AB1E}"/>
    <dgm:cxn modelId="{DBB9EB64-C9AA-4507-9E57-9C675D458ACA}" srcId="{B14C6EA0-29DB-4079-B7B6-000B06F5339E}" destId="{532B3C81-2474-493D-B055-F0679F3975B4}" srcOrd="1" destOrd="0" parTransId="{8F638BDE-7712-471B-BE92-CCDD058B5083}" sibTransId="{AFF09F18-91A8-4262-B29B-CB52BE39271F}"/>
    <dgm:cxn modelId="{3419C1AE-CECC-420A-A89D-CC319B992ECD}" srcId="{11980816-C321-467E-82BE-26A59ABF4CD6}" destId="{7BECE6C8-889D-4249-87C6-9E188ABF04FD}" srcOrd="0" destOrd="0" parTransId="{2602897D-B3D1-41FD-B9FF-C4A217C0DA4D}" sibTransId="{BD1DC0B8-D789-4635-A15F-424B30501935}"/>
    <dgm:cxn modelId="{7F7C504C-F3EE-4B91-87D5-5B017BB165DE}" type="presOf" srcId="{E6CEC413-59FA-4BEA-9983-296609913C36}" destId="{29A408F5-D160-4B08-947C-52D6240E6A14}" srcOrd="0" destOrd="3" presId="urn:microsoft.com/office/officeart/2005/8/layout/hList6"/>
    <dgm:cxn modelId="{3B281B56-9F77-40D8-91BF-576F608B1FBA}" srcId="{B14C6EA0-29DB-4079-B7B6-000B06F5339E}" destId="{97F391E0-6822-4674-8F88-5C8451DBDCAD}" srcOrd="0" destOrd="0" parTransId="{2786CE1D-9A6C-4924-8C62-8CD0048A4976}" sibTransId="{43448D19-1DF3-440C-8AE1-171CA5C89E80}"/>
    <dgm:cxn modelId="{31EC5DFC-8696-42B1-97D1-25BE12790CDD}" srcId="{11980816-C321-467E-82BE-26A59ABF4CD6}" destId="{BAB483D8-89D2-45DB-A9AF-C4BA9E180CE8}" srcOrd="1" destOrd="0" parTransId="{A94AF261-5E0A-427D-B269-68A77430E335}" sibTransId="{81BFAF7B-123E-4882-ADF2-BD609B625FB7}"/>
    <dgm:cxn modelId="{DFA1F3AD-EE4A-44F1-BCFA-288CEC386963}" srcId="{11980816-C321-467E-82BE-26A59ABF4CD6}" destId="{E6CEC413-59FA-4BEA-9983-296609913C36}" srcOrd="2" destOrd="0" parTransId="{4A771939-4B94-4674-A44F-8FB071375496}" sibTransId="{07AEA0E8-C57A-4151-935C-5BE7BFBD2954}"/>
    <dgm:cxn modelId="{06166568-46EA-4A64-AAA8-072A00E4D991}" srcId="{532B3C81-2474-493D-B055-F0679F3975B4}" destId="{1042B199-A657-42CF-A6C5-64B5C4C408E2}" srcOrd="1" destOrd="0" parTransId="{DB877CE9-EDB9-43A8-862A-BAABFCB9244D}" sibTransId="{B1288711-B37C-4DD1-B351-3E4BD402FA84}"/>
    <dgm:cxn modelId="{4C1C9A23-FCD1-4652-833B-ED27464D8A23}" srcId="{B14C6EA0-29DB-4079-B7B6-000B06F5339E}" destId="{11980816-C321-467E-82BE-26A59ABF4CD6}" srcOrd="2" destOrd="0" parTransId="{56808D4E-573B-4689-951F-21C688A861F6}" sibTransId="{F3B18834-9028-45AB-8C7A-3C1CC31CE326}"/>
    <dgm:cxn modelId="{14BDD61D-0813-48C3-BDCC-E4D72C539871}" type="presOf" srcId="{BAB483D8-89D2-45DB-A9AF-C4BA9E180CE8}" destId="{29A408F5-D160-4B08-947C-52D6240E6A14}" srcOrd="0" destOrd="2" presId="urn:microsoft.com/office/officeart/2005/8/layout/hList6"/>
    <dgm:cxn modelId="{3FE79808-F0AE-4AD6-9815-E5828FD202DD}" type="presParOf" srcId="{6C888971-C88D-44D5-9640-1E3BD52DA549}" destId="{6F48F37B-4A32-4458-B24A-1ED370EDA79B}" srcOrd="0" destOrd="0" presId="urn:microsoft.com/office/officeart/2005/8/layout/hList6"/>
    <dgm:cxn modelId="{F7B488B7-0523-41E6-893C-1B4977074285}" type="presParOf" srcId="{6C888971-C88D-44D5-9640-1E3BD52DA549}" destId="{AF86F807-5B99-4B47-B38C-CE6E35616B0E}" srcOrd="1" destOrd="0" presId="urn:microsoft.com/office/officeart/2005/8/layout/hList6"/>
    <dgm:cxn modelId="{F8046B33-AC57-4C14-BEED-45B13E2A9A2A}" type="presParOf" srcId="{6C888971-C88D-44D5-9640-1E3BD52DA549}" destId="{7F0DBFD1-80BF-48F8-9BB6-7A3322068E93}" srcOrd="2" destOrd="0" presId="urn:microsoft.com/office/officeart/2005/8/layout/hList6"/>
    <dgm:cxn modelId="{9539444C-800D-41F6-BCA3-E6E28AEBA13A}" type="presParOf" srcId="{6C888971-C88D-44D5-9640-1E3BD52DA549}" destId="{8B458031-BAB7-4A71-9EA8-86F94B46393F}" srcOrd="3" destOrd="0" presId="urn:microsoft.com/office/officeart/2005/8/layout/hList6"/>
    <dgm:cxn modelId="{9BD29B57-6E01-4AC0-B379-2F9BDE995B42}" type="presParOf" srcId="{6C888971-C88D-44D5-9640-1E3BD52DA549}" destId="{29A408F5-D160-4B08-947C-52D6240E6A14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99FDC67-5046-4FC6-8EB0-C7D5151B85BB}" type="doc">
      <dgm:prSet loTypeId="urn:microsoft.com/office/officeart/2005/8/layout/hProcess9" loCatId="process" qsTypeId="urn:microsoft.com/office/officeart/2005/8/quickstyle/simple1" qsCatId="simple" csTypeId="urn:microsoft.com/office/officeart/2005/8/colors/colorful4" csCatId="colorful" phldr="1"/>
      <dgm:spPr/>
    </dgm:pt>
    <dgm:pt modelId="{E06506AF-2B24-4516-97A9-1939EBC09A21}">
      <dgm:prSet phldrT="[文字]"/>
      <dgm:spPr/>
      <dgm:t>
        <a:bodyPr/>
        <a:lstStyle/>
        <a:p>
          <a:r>
            <a:rPr lang="zh-TW" altLang="en-US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圖書館</a:t>
          </a:r>
          <a:endParaRPr lang="en-US" altLang="zh-TW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lang="zh-TW" altLang="en-US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首頁</a:t>
          </a:r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8AACE0D-C7D7-4487-8AD8-6FF1A066DB45}" type="parTrans" cxnId="{B6D62583-C071-4373-9698-1DEDE62591AA}">
      <dgm:prSet/>
      <dgm:spPr/>
      <dgm:t>
        <a:bodyPr/>
        <a:lstStyle/>
        <a:p>
          <a:endParaRPr lang="zh-TW" altLang="en-US"/>
        </a:p>
      </dgm:t>
    </dgm:pt>
    <dgm:pt modelId="{E5BE29DA-56A0-42D2-B179-95C4D4891560}" type="sibTrans" cxnId="{B6D62583-C071-4373-9698-1DEDE62591AA}">
      <dgm:prSet/>
      <dgm:spPr/>
      <dgm:t>
        <a:bodyPr/>
        <a:lstStyle/>
        <a:p>
          <a:endParaRPr lang="zh-TW" altLang="en-US"/>
        </a:p>
      </dgm:t>
    </dgm:pt>
    <dgm:pt modelId="{8EC128A1-15B6-45DA-8012-7EEB8A0EE66D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電子</a:t>
          </a:r>
          <a:endParaRPr lang="en-US" altLang="zh-TW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資料庫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F2733D0-34A9-4E58-A8C5-C1FC97B8CD9D}" type="parTrans" cxnId="{1727AF58-AC2C-4650-B23F-804B0D954CB6}">
      <dgm:prSet/>
      <dgm:spPr/>
      <dgm:t>
        <a:bodyPr/>
        <a:lstStyle/>
        <a:p>
          <a:endParaRPr lang="zh-TW" altLang="en-US"/>
        </a:p>
      </dgm:t>
    </dgm:pt>
    <dgm:pt modelId="{8441941D-2B34-4AF9-9441-484D21AB3326}" type="sibTrans" cxnId="{1727AF58-AC2C-4650-B23F-804B0D954CB6}">
      <dgm:prSet/>
      <dgm:spPr/>
      <dgm:t>
        <a:bodyPr/>
        <a:lstStyle/>
        <a:p>
          <a:endParaRPr lang="zh-TW" altLang="en-US"/>
        </a:p>
      </dgm:t>
    </dgm:pt>
    <dgm:pt modelId="{DBC954C1-58FB-4FC9-BFD1-DC41B322D596}">
      <dgm:prSet phldrT="[文字]"/>
      <dgm:spPr/>
      <dgm:t>
        <a:bodyPr/>
        <a:lstStyle/>
        <a:p>
          <a:r>
            <a: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EndNote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0CB61A1-04A4-4750-A255-29875278B268}" type="parTrans" cxnId="{1BF95A13-43D6-42B3-A0A7-EF3DFB422615}">
      <dgm:prSet/>
      <dgm:spPr/>
      <dgm:t>
        <a:bodyPr/>
        <a:lstStyle/>
        <a:p>
          <a:endParaRPr lang="zh-TW" altLang="en-US"/>
        </a:p>
      </dgm:t>
    </dgm:pt>
    <dgm:pt modelId="{2BC243A8-FA78-4D2C-AE11-50BDE8BEFC63}" type="sibTrans" cxnId="{1BF95A13-43D6-42B3-A0A7-EF3DFB422615}">
      <dgm:prSet/>
      <dgm:spPr/>
      <dgm:t>
        <a:bodyPr/>
        <a:lstStyle/>
        <a:p>
          <a:endParaRPr lang="zh-TW" altLang="en-US"/>
        </a:p>
      </dgm:t>
    </dgm:pt>
    <dgm:pt modelId="{935CE5B1-4FFB-4FA9-8D8C-363A1F9CDE70}">
      <dgm:prSet phldrT="[文字]"/>
      <dgm:spPr/>
      <dgm:t>
        <a:bodyPr/>
        <a:lstStyle/>
        <a:p>
          <a:r>
            <a: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查看詳細資訊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63A733D-A5B3-4546-9BCE-78E3E0D45AC5}" type="parTrans" cxnId="{2544AABB-89EA-4559-8962-8FA7D3C235F6}">
      <dgm:prSet/>
      <dgm:spPr/>
      <dgm:t>
        <a:bodyPr/>
        <a:lstStyle/>
        <a:p>
          <a:endParaRPr lang="zh-TW" altLang="en-US"/>
        </a:p>
      </dgm:t>
    </dgm:pt>
    <dgm:pt modelId="{21CD3DF8-9F87-4F37-A581-C78A634D3FB8}" type="sibTrans" cxnId="{2544AABB-89EA-4559-8962-8FA7D3C235F6}">
      <dgm:prSet/>
      <dgm:spPr/>
      <dgm:t>
        <a:bodyPr/>
        <a:lstStyle/>
        <a:p>
          <a:endParaRPr lang="zh-TW" altLang="en-US"/>
        </a:p>
      </dgm:t>
    </dgm:pt>
    <dgm:pt modelId="{A33E025A-7475-49B2-B7A0-28DAB1AD75DC}" type="pres">
      <dgm:prSet presAssocID="{C99FDC67-5046-4FC6-8EB0-C7D5151B85BB}" presName="CompostProcess" presStyleCnt="0">
        <dgm:presLayoutVars>
          <dgm:dir/>
          <dgm:resizeHandles val="exact"/>
        </dgm:presLayoutVars>
      </dgm:prSet>
      <dgm:spPr/>
    </dgm:pt>
    <dgm:pt modelId="{ABD16AEE-9F7F-473B-9E65-EBF2A46BABC6}" type="pres">
      <dgm:prSet presAssocID="{C99FDC67-5046-4FC6-8EB0-C7D5151B85BB}" presName="arrow" presStyleLbl="bgShp" presStyleIdx="0" presStyleCnt="1"/>
      <dgm:spPr/>
    </dgm:pt>
    <dgm:pt modelId="{A52897BA-9A82-417D-80F9-1A3A263C0973}" type="pres">
      <dgm:prSet presAssocID="{C99FDC67-5046-4FC6-8EB0-C7D5151B85BB}" presName="linearProcess" presStyleCnt="0"/>
      <dgm:spPr/>
    </dgm:pt>
    <dgm:pt modelId="{08A33D4B-5F3C-4D3A-A12D-8227C512B0D0}" type="pres">
      <dgm:prSet presAssocID="{E06506AF-2B24-4516-97A9-1939EBC09A21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2B77242-28B2-4426-BC85-2603451BD781}" type="pres">
      <dgm:prSet presAssocID="{E5BE29DA-56A0-42D2-B179-95C4D4891560}" presName="sibTrans" presStyleCnt="0"/>
      <dgm:spPr/>
    </dgm:pt>
    <dgm:pt modelId="{0211FAF4-30F8-470A-804C-08C3D9B8BEA0}" type="pres">
      <dgm:prSet presAssocID="{8EC128A1-15B6-45DA-8012-7EEB8A0EE66D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FAF61E4-1A47-4E5A-930F-D499B7DB52DB}" type="pres">
      <dgm:prSet presAssocID="{8441941D-2B34-4AF9-9441-484D21AB3326}" presName="sibTrans" presStyleCnt="0"/>
      <dgm:spPr/>
    </dgm:pt>
    <dgm:pt modelId="{9FE10099-7D0F-4D27-9864-182C7B0D7B65}" type="pres">
      <dgm:prSet presAssocID="{DBC954C1-58FB-4FC9-BFD1-DC41B322D596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5424CA6-67E2-4AEE-A7F0-C371ABBA6D17}" type="pres">
      <dgm:prSet presAssocID="{2BC243A8-FA78-4D2C-AE11-50BDE8BEFC63}" presName="sibTrans" presStyleCnt="0"/>
      <dgm:spPr/>
    </dgm:pt>
    <dgm:pt modelId="{7CA19B44-7DF4-4D6D-8190-F5C52F3FD94D}" type="pres">
      <dgm:prSet presAssocID="{935CE5B1-4FFB-4FA9-8D8C-363A1F9CDE70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99AF4DA-59C0-4973-AD1C-7E6311546A6C}" type="presOf" srcId="{E06506AF-2B24-4516-97A9-1939EBC09A21}" destId="{08A33D4B-5F3C-4D3A-A12D-8227C512B0D0}" srcOrd="0" destOrd="0" presId="urn:microsoft.com/office/officeart/2005/8/layout/hProcess9"/>
    <dgm:cxn modelId="{2544AABB-89EA-4559-8962-8FA7D3C235F6}" srcId="{C99FDC67-5046-4FC6-8EB0-C7D5151B85BB}" destId="{935CE5B1-4FFB-4FA9-8D8C-363A1F9CDE70}" srcOrd="3" destOrd="0" parTransId="{763A733D-A5B3-4546-9BCE-78E3E0D45AC5}" sibTransId="{21CD3DF8-9F87-4F37-A581-C78A634D3FB8}"/>
    <dgm:cxn modelId="{4ED6BDAC-54EA-471E-95DF-751C49FFB20A}" type="presOf" srcId="{C99FDC67-5046-4FC6-8EB0-C7D5151B85BB}" destId="{A33E025A-7475-49B2-B7A0-28DAB1AD75DC}" srcOrd="0" destOrd="0" presId="urn:microsoft.com/office/officeart/2005/8/layout/hProcess9"/>
    <dgm:cxn modelId="{9EB92965-72FC-47E0-8F11-602A0FF3AE3F}" type="presOf" srcId="{935CE5B1-4FFB-4FA9-8D8C-363A1F9CDE70}" destId="{7CA19B44-7DF4-4D6D-8190-F5C52F3FD94D}" srcOrd="0" destOrd="0" presId="urn:microsoft.com/office/officeart/2005/8/layout/hProcess9"/>
    <dgm:cxn modelId="{BAF8E662-0BD0-48CE-A881-F0D7D21D3E10}" type="presOf" srcId="{8EC128A1-15B6-45DA-8012-7EEB8A0EE66D}" destId="{0211FAF4-30F8-470A-804C-08C3D9B8BEA0}" srcOrd="0" destOrd="0" presId="urn:microsoft.com/office/officeart/2005/8/layout/hProcess9"/>
    <dgm:cxn modelId="{1BF95A13-43D6-42B3-A0A7-EF3DFB422615}" srcId="{C99FDC67-5046-4FC6-8EB0-C7D5151B85BB}" destId="{DBC954C1-58FB-4FC9-BFD1-DC41B322D596}" srcOrd="2" destOrd="0" parTransId="{30CB61A1-04A4-4750-A255-29875278B268}" sibTransId="{2BC243A8-FA78-4D2C-AE11-50BDE8BEFC63}"/>
    <dgm:cxn modelId="{D1110FFA-53F1-4147-B254-5D98E29C9F9A}" type="presOf" srcId="{DBC954C1-58FB-4FC9-BFD1-DC41B322D596}" destId="{9FE10099-7D0F-4D27-9864-182C7B0D7B65}" srcOrd="0" destOrd="0" presId="urn:microsoft.com/office/officeart/2005/8/layout/hProcess9"/>
    <dgm:cxn modelId="{1727AF58-AC2C-4650-B23F-804B0D954CB6}" srcId="{C99FDC67-5046-4FC6-8EB0-C7D5151B85BB}" destId="{8EC128A1-15B6-45DA-8012-7EEB8A0EE66D}" srcOrd="1" destOrd="0" parTransId="{5F2733D0-34A9-4E58-A8C5-C1FC97B8CD9D}" sibTransId="{8441941D-2B34-4AF9-9441-484D21AB3326}"/>
    <dgm:cxn modelId="{B6D62583-C071-4373-9698-1DEDE62591AA}" srcId="{C99FDC67-5046-4FC6-8EB0-C7D5151B85BB}" destId="{E06506AF-2B24-4516-97A9-1939EBC09A21}" srcOrd="0" destOrd="0" parTransId="{98AACE0D-C7D7-4487-8AD8-6FF1A066DB45}" sibTransId="{E5BE29DA-56A0-42D2-B179-95C4D4891560}"/>
    <dgm:cxn modelId="{85C7F423-EFB4-4119-AEB6-F1CCDCDFA67D}" type="presParOf" srcId="{A33E025A-7475-49B2-B7A0-28DAB1AD75DC}" destId="{ABD16AEE-9F7F-473B-9E65-EBF2A46BABC6}" srcOrd="0" destOrd="0" presId="urn:microsoft.com/office/officeart/2005/8/layout/hProcess9"/>
    <dgm:cxn modelId="{911A73DD-38AB-4316-A6FE-1B19B389B795}" type="presParOf" srcId="{A33E025A-7475-49B2-B7A0-28DAB1AD75DC}" destId="{A52897BA-9A82-417D-80F9-1A3A263C0973}" srcOrd="1" destOrd="0" presId="urn:microsoft.com/office/officeart/2005/8/layout/hProcess9"/>
    <dgm:cxn modelId="{1319E54A-9233-4A57-BBE1-43E7975EA941}" type="presParOf" srcId="{A52897BA-9A82-417D-80F9-1A3A263C0973}" destId="{08A33D4B-5F3C-4D3A-A12D-8227C512B0D0}" srcOrd="0" destOrd="0" presId="urn:microsoft.com/office/officeart/2005/8/layout/hProcess9"/>
    <dgm:cxn modelId="{08490073-D8EC-4434-AB6E-536E9DF1EBB6}" type="presParOf" srcId="{A52897BA-9A82-417D-80F9-1A3A263C0973}" destId="{12B77242-28B2-4426-BC85-2603451BD781}" srcOrd="1" destOrd="0" presId="urn:microsoft.com/office/officeart/2005/8/layout/hProcess9"/>
    <dgm:cxn modelId="{DC77E216-BF23-4D01-B3D3-803A427A453D}" type="presParOf" srcId="{A52897BA-9A82-417D-80F9-1A3A263C0973}" destId="{0211FAF4-30F8-470A-804C-08C3D9B8BEA0}" srcOrd="2" destOrd="0" presId="urn:microsoft.com/office/officeart/2005/8/layout/hProcess9"/>
    <dgm:cxn modelId="{9DF32B67-D2F4-48C6-A53E-ECA54080555D}" type="presParOf" srcId="{A52897BA-9A82-417D-80F9-1A3A263C0973}" destId="{CFAF61E4-1A47-4E5A-930F-D499B7DB52DB}" srcOrd="3" destOrd="0" presId="urn:microsoft.com/office/officeart/2005/8/layout/hProcess9"/>
    <dgm:cxn modelId="{4AAA866B-E5AC-4566-8DD3-17B588DA6AD9}" type="presParOf" srcId="{A52897BA-9A82-417D-80F9-1A3A263C0973}" destId="{9FE10099-7D0F-4D27-9864-182C7B0D7B65}" srcOrd="4" destOrd="0" presId="urn:microsoft.com/office/officeart/2005/8/layout/hProcess9"/>
    <dgm:cxn modelId="{FDF05CC0-605F-4753-ACB9-573F91FA1DE6}" type="presParOf" srcId="{A52897BA-9A82-417D-80F9-1A3A263C0973}" destId="{C5424CA6-67E2-4AEE-A7F0-C371ABBA6D17}" srcOrd="5" destOrd="0" presId="urn:microsoft.com/office/officeart/2005/8/layout/hProcess9"/>
    <dgm:cxn modelId="{46F8F389-CCB3-4DAB-851E-ACDF17647D31}" type="presParOf" srcId="{A52897BA-9A82-417D-80F9-1A3A263C0973}" destId="{7CA19B44-7DF4-4D6D-8190-F5C52F3FD94D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62C628F-28B4-4B65-8F54-0EBF34C57CD9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23EBC49A-C208-4477-9A6E-1B012434E24C}">
      <dgm:prSet phldrT="[文字]"/>
      <dgm:spPr/>
      <dgm:t>
        <a:bodyPr/>
        <a:lstStyle/>
        <a:p>
          <a:r>
            <a:rPr lang="zh-TW" altLang="en-US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於個人電腦下載安裝軟體</a:t>
          </a:r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0CB03F7-652D-40F5-B86C-408C581FE0EA}" type="parTrans" cxnId="{BE26D169-9FAE-41EF-BECA-1519AB2F9C8F}">
      <dgm:prSet/>
      <dgm:spPr/>
      <dgm:t>
        <a:bodyPr/>
        <a:lstStyle/>
        <a:p>
          <a:endParaRPr lang="zh-TW" altLang="en-US"/>
        </a:p>
      </dgm:t>
    </dgm:pt>
    <dgm:pt modelId="{E11C5F8B-A4A7-40AA-8EBF-72926598918D}" type="sibTrans" cxnId="{BE26D169-9FAE-41EF-BECA-1519AB2F9C8F}">
      <dgm:prSet/>
      <dgm:spPr/>
      <dgm:t>
        <a:bodyPr/>
        <a:lstStyle/>
        <a:p>
          <a:endParaRPr lang="zh-TW" altLang="en-US"/>
        </a:p>
      </dgm:t>
    </dgm:pt>
    <dgm:pt modelId="{90C59804-2DDF-40E3-B245-B0786083565E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安裝前必需關閉所有</a:t>
          </a:r>
          <a:r>
            <a:rPr lang="en-US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OFFICE</a:t>
          </a:r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程式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FFBF239-F17F-4FC2-8F8B-7BE49F415CB9}" type="parTrans" cxnId="{0670E90A-425B-4845-AB60-BC4952CBE55E}">
      <dgm:prSet/>
      <dgm:spPr/>
      <dgm:t>
        <a:bodyPr/>
        <a:lstStyle/>
        <a:p>
          <a:endParaRPr lang="zh-TW" altLang="en-US"/>
        </a:p>
      </dgm:t>
    </dgm:pt>
    <dgm:pt modelId="{2BD822B4-42DB-4EF1-8FD7-0A39138FC5EE}" type="sibTrans" cxnId="{0670E90A-425B-4845-AB60-BC4952CBE55E}">
      <dgm:prSet/>
      <dgm:spPr/>
      <dgm:t>
        <a:bodyPr/>
        <a:lstStyle/>
        <a:p>
          <a:endParaRPr lang="zh-TW" altLang="en-US"/>
        </a:p>
      </dgm:t>
    </dgm:pt>
    <dgm:pt modelId="{284CD62E-4D6C-4950-9118-B3FC2F5BC269}">
      <dgm:prSet phldrT="[文字]"/>
      <dgm:spPr/>
      <dgm:t>
        <a:bodyPr/>
        <a:lstStyle/>
        <a:p>
          <a:r>
            <a:rPr lang="zh-TW" altLang="en-US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先解壓縮再安裝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521EFE5-E6C8-4288-AFF2-CBB9FAF58E0F}" type="parTrans" cxnId="{206CB7BA-43CF-4620-BC98-D031561FD90C}">
      <dgm:prSet/>
      <dgm:spPr/>
      <dgm:t>
        <a:bodyPr/>
        <a:lstStyle/>
        <a:p>
          <a:endParaRPr lang="zh-TW" altLang="en-US"/>
        </a:p>
      </dgm:t>
    </dgm:pt>
    <dgm:pt modelId="{67CD4520-400C-4CE3-94B1-8B8D198BA401}" type="sibTrans" cxnId="{206CB7BA-43CF-4620-BC98-D031561FD90C}">
      <dgm:prSet/>
      <dgm:spPr/>
      <dgm:t>
        <a:bodyPr/>
        <a:lstStyle/>
        <a:p>
          <a:endParaRPr lang="zh-TW" altLang="en-US"/>
        </a:p>
      </dgm:t>
    </dgm:pt>
    <dgm:pt modelId="{6589C036-5DAB-4498-BD76-0BCEAA8F88CC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個人安裝說明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AD92E4C-4FE7-49A2-AF7B-84583BC8B852}" type="parTrans" cxnId="{3685D4BC-0EE9-420C-83F1-0F329B4DB897}">
      <dgm:prSet/>
      <dgm:spPr/>
      <dgm:t>
        <a:bodyPr/>
        <a:lstStyle/>
        <a:p>
          <a:endParaRPr lang="zh-TW" altLang="en-US"/>
        </a:p>
      </dgm:t>
    </dgm:pt>
    <dgm:pt modelId="{1B9A06EA-7EA2-4C67-8353-5E066D62EE20}" type="sibTrans" cxnId="{3685D4BC-0EE9-420C-83F1-0F329B4DB897}">
      <dgm:prSet/>
      <dgm:spPr/>
      <dgm:t>
        <a:bodyPr/>
        <a:lstStyle/>
        <a:p>
          <a:endParaRPr lang="zh-TW" altLang="en-US"/>
        </a:p>
      </dgm:t>
    </dgm:pt>
    <dgm:pt modelId="{2E442BC3-F994-40FF-985F-9306BC319962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線上影音課程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5A1CA0E-850A-4488-8A02-4186241FF1FE}" type="parTrans" cxnId="{14F4E3B7-21E3-4547-9C53-BCBF1EB23706}">
      <dgm:prSet/>
      <dgm:spPr/>
      <dgm:t>
        <a:bodyPr/>
        <a:lstStyle/>
        <a:p>
          <a:endParaRPr lang="zh-TW" altLang="en-US"/>
        </a:p>
      </dgm:t>
    </dgm:pt>
    <dgm:pt modelId="{2A40AB56-3B57-42F5-B19E-F00C551F1925}" type="sibTrans" cxnId="{14F4E3B7-21E3-4547-9C53-BCBF1EB23706}">
      <dgm:prSet/>
      <dgm:spPr/>
      <dgm:t>
        <a:bodyPr/>
        <a:lstStyle/>
        <a:p>
          <a:endParaRPr lang="zh-TW" altLang="en-US"/>
        </a:p>
      </dgm:t>
    </dgm:pt>
    <dgm:pt modelId="{0976C535-DC4A-4BD7-A54B-A50066F84CFE}" type="pres">
      <dgm:prSet presAssocID="{262C628F-28B4-4B65-8F54-0EBF34C57CD9}" presName="linear" presStyleCnt="0">
        <dgm:presLayoutVars>
          <dgm:dir/>
          <dgm:animLvl val="lvl"/>
          <dgm:resizeHandles val="exact"/>
        </dgm:presLayoutVars>
      </dgm:prSet>
      <dgm:spPr/>
    </dgm:pt>
    <dgm:pt modelId="{0CBA654F-8907-4A8A-93DE-4C8866C7EE48}" type="pres">
      <dgm:prSet presAssocID="{23EBC49A-C208-4477-9A6E-1B012434E24C}" presName="parentLin" presStyleCnt="0"/>
      <dgm:spPr/>
    </dgm:pt>
    <dgm:pt modelId="{9805E7E2-473E-47B7-96C6-FFB32EF687D9}" type="pres">
      <dgm:prSet presAssocID="{23EBC49A-C208-4477-9A6E-1B012434E24C}" presName="parentLeftMargin" presStyleLbl="node1" presStyleIdx="0" presStyleCnt="5"/>
      <dgm:spPr/>
    </dgm:pt>
    <dgm:pt modelId="{4DC339FE-5644-4EE9-B561-F4F63BAA2041}" type="pres">
      <dgm:prSet presAssocID="{23EBC49A-C208-4477-9A6E-1B012434E24C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CE8FFDB-96E0-4EE3-B9C2-3102D4F76095}" type="pres">
      <dgm:prSet presAssocID="{23EBC49A-C208-4477-9A6E-1B012434E24C}" presName="negativeSpace" presStyleCnt="0"/>
      <dgm:spPr/>
    </dgm:pt>
    <dgm:pt modelId="{0BF9F9B9-9468-45B0-A0DA-779A9CCAC010}" type="pres">
      <dgm:prSet presAssocID="{23EBC49A-C208-4477-9A6E-1B012434E24C}" presName="childText" presStyleLbl="conFgAcc1" presStyleIdx="0" presStyleCnt="5">
        <dgm:presLayoutVars>
          <dgm:bulletEnabled val="1"/>
        </dgm:presLayoutVars>
      </dgm:prSet>
      <dgm:spPr/>
    </dgm:pt>
    <dgm:pt modelId="{D0414EC3-93CF-4F21-84D9-D16F89A7300E}" type="pres">
      <dgm:prSet presAssocID="{E11C5F8B-A4A7-40AA-8EBF-72926598918D}" presName="spaceBetweenRectangles" presStyleCnt="0"/>
      <dgm:spPr/>
    </dgm:pt>
    <dgm:pt modelId="{428DA2A4-FA3F-4848-99F9-CA0C07C90D3E}" type="pres">
      <dgm:prSet presAssocID="{90C59804-2DDF-40E3-B245-B0786083565E}" presName="parentLin" presStyleCnt="0"/>
      <dgm:spPr/>
    </dgm:pt>
    <dgm:pt modelId="{23124695-064E-4D97-9CA8-B69255BFA1C2}" type="pres">
      <dgm:prSet presAssocID="{90C59804-2DDF-40E3-B245-B0786083565E}" presName="parentLeftMargin" presStyleLbl="node1" presStyleIdx="0" presStyleCnt="5"/>
      <dgm:spPr/>
      <dgm:t>
        <a:bodyPr/>
        <a:lstStyle/>
        <a:p>
          <a:endParaRPr lang="zh-TW" altLang="en-US"/>
        </a:p>
      </dgm:t>
    </dgm:pt>
    <dgm:pt modelId="{F9E56B76-A8CC-4320-B529-9479AB3B4997}" type="pres">
      <dgm:prSet presAssocID="{90C59804-2DDF-40E3-B245-B0786083565E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E04BF4C-0788-4ABE-B3EE-CCB9BB6DDB9F}" type="pres">
      <dgm:prSet presAssocID="{90C59804-2DDF-40E3-B245-B0786083565E}" presName="negativeSpace" presStyleCnt="0"/>
      <dgm:spPr/>
    </dgm:pt>
    <dgm:pt modelId="{F6FF3900-0E66-4BFD-A403-7B3974169FD8}" type="pres">
      <dgm:prSet presAssocID="{90C59804-2DDF-40E3-B245-B0786083565E}" presName="childText" presStyleLbl="conFgAcc1" presStyleIdx="1" presStyleCnt="5">
        <dgm:presLayoutVars>
          <dgm:bulletEnabled val="1"/>
        </dgm:presLayoutVars>
      </dgm:prSet>
      <dgm:spPr/>
    </dgm:pt>
    <dgm:pt modelId="{70D4E36E-50C3-4F56-85CF-9E2A2C6EAC51}" type="pres">
      <dgm:prSet presAssocID="{2BD822B4-42DB-4EF1-8FD7-0A39138FC5EE}" presName="spaceBetweenRectangles" presStyleCnt="0"/>
      <dgm:spPr/>
    </dgm:pt>
    <dgm:pt modelId="{B132BE84-D232-4E51-A7CE-87A350176083}" type="pres">
      <dgm:prSet presAssocID="{284CD62E-4D6C-4950-9118-B3FC2F5BC269}" presName="parentLin" presStyleCnt="0"/>
      <dgm:spPr/>
    </dgm:pt>
    <dgm:pt modelId="{521F3B18-3AB2-4DA0-B63C-74A7BD7E430C}" type="pres">
      <dgm:prSet presAssocID="{284CD62E-4D6C-4950-9118-B3FC2F5BC269}" presName="parentLeftMargin" presStyleLbl="node1" presStyleIdx="1" presStyleCnt="5"/>
      <dgm:spPr/>
      <dgm:t>
        <a:bodyPr/>
        <a:lstStyle/>
        <a:p>
          <a:endParaRPr lang="zh-TW" altLang="en-US"/>
        </a:p>
      </dgm:t>
    </dgm:pt>
    <dgm:pt modelId="{2C1DE407-CFAD-4687-8895-2ED2114927FD}" type="pres">
      <dgm:prSet presAssocID="{284CD62E-4D6C-4950-9118-B3FC2F5BC269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BFBD305-AA89-4244-A345-5A312FDF652C}" type="pres">
      <dgm:prSet presAssocID="{284CD62E-4D6C-4950-9118-B3FC2F5BC269}" presName="negativeSpace" presStyleCnt="0"/>
      <dgm:spPr/>
    </dgm:pt>
    <dgm:pt modelId="{3ED860F5-6D75-49DE-9C38-E5865E3269DB}" type="pres">
      <dgm:prSet presAssocID="{284CD62E-4D6C-4950-9118-B3FC2F5BC269}" presName="childText" presStyleLbl="conFgAcc1" presStyleIdx="2" presStyleCnt="5">
        <dgm:presLayoutVars>
          <dgm:bulletEnabled val="1"/>
        </dgm:presLayoutVars>
      </dgm:prSet>
      <dgm:spPr/>
    </dgm:pt>
    <dgm:pt modelId="{7FEBCE9C-78E7-409C-9CF5-C1C7A35C1CA7}" type="pres">
      <dgm:prSet presAssocID="{67CD4520-400C-4CE3-94B1-8B8D198BA401}" presName="spaceBetweenRectangles" presStyleCnt="0"/>
      <dgm:spPr/>
    </dgm:pt>
    <dgm:pt modelId="{F0E60FF4-2416-485C-A0C7-5C6C05735D0E}" type="pres">
      <dgm:prSet presAssocID="{6589C036-5DAB-4498-BD76-0BCEAA8F88CC}" presName="parentLin" presStyleCnt="0"/>
      <dgm:spPr/>
    </dgm:pt>
    <dgm:pt modelId="{923058F0-D8BC-42D3-83F0-581E047D8CDA}" type="pres">
      <dgm:prSet presAssocID="{6589C036-5DAB-4498-BD76-0BCEAA8F88CC}" presName="parentLeftMargin" presStyleLbl="node1" presStyleIdx="2" presStyleCnt="5"/>
      <dgm:spPr/>
      <dgm:t>
        <a:bodyPr/>
        <a:lstStyle/>
        <a:p>
          <a:endParaRPr lang="zh-TW" altLang="en-US"/>
        </a:p>
      </dgm:t>
    </dgm:pt>
    <dgm:pt modelId="{E3CE49E5-8440-42C7-9F69-D5137DDFA160}" type="pres">
      <dgm:prSet presAssocID="{6589C036-5DAB-4498-BD76-0BCEAA8F88CC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9A85930-A41C-4DE6-8169-4818C69DA4B4}" type="pres">
      <dgm:prSet presAssocID="{6589C036-5DAB-4498-BD76-0BCEAA8F88CC}" presName="negativeSpace" presStyleCnt="0"/>
      <dgm:spPr/>
    </dgm:pt>
    <dgm:pt modelId="{2C0BF4C2-906C-435C-9698-F43DC3CA3DE3}" type="pres">
      <dgm:prSet presAssocID="{6589C036-5DAB-4498-BD76-0BCEAA8F88CC}" presName="childText" presStyleLbl="conFgAcc1" presStyleIdx="3" presStyleCnt="5">
        <dgm:presLayoutVars>
          <dgm:bulletEnabled val="1"/>
        </dgm:presLayoutVars>
      </dgm:prSet>
      <dgm:spPr/>
    </dgm:pt>
    <dgm:pt modelId="{05083A25-6A71-442C-B1C3-9D589AE1DFA9}" type="pres">
      <dgm:prSet presAssocID="{1B9A06EA-7EA2-4C67-8353-5E066D62EE20}" presName="spaceBetweenRectangles" presStyleCnt="0"/>
      <dgm:spPr/>
    </dgm:pt>
    <dgm:pt modelId="{2E4C1F07-77CA-4139-8F74-35925F12B4EF}" type="pres">
      <dgm:prSet presAssocID="{2E442BC3-F994-40FF-985F-9306BC319962}" presName="parentLin" presStyleCnt="0"/>
      <dgm:spPr/>
    </dgm:pt>
    <dgm:pt modelId="{579FDEC0-32B9-4808-AB44-9824EB656DEA}" type="pres">
      <dgm:prSet presAssocID="{2E442BC3-F994-40FF-985F-9306BC319962}" presName="parentLeftMargin" presStyleLbl="node1" presStyleIdx="3" presStyleCnt="5"/>
      <dgm:spPr/>
      <dgm:t>
        <a:bodyPr/>
        <a:lstStyle/>
        <a:p>
          <a:endParaRPr lang="zh-TW" altLang="en-US"/>
        </a:p>
      </dgm:t>
    </dgm:pt>
    <dgm:pt modelId="{717525F5-EDC7-41A0-A1FE-04F744C3C892}" type="pres">
      <dgm:prSet presAssocID="{2E442BC3-F994-40FF-985F-9306BC319962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6CA215F-9DCF-46BE-9962-E5FBABBABFFA}" type="pres">
      <dgm:prSet presAssocID="{2E442BC3-F994-40FF-985F-9306BC319962}" presName="negativeSpace" presStyleCnt="0"/>
      <dgm:spPr/>
    </dgm:pt>
    <dgm:pt modelId="{63F3CE67-2699-4CA3-BF98-DE5E9CCE443B}" type="pres">
      <dgm:prSet presAssocID="{2E442BC3-F994-40FF-985F-9306BC319962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6836FE3A-DF71-405F-B473-59E25DBD315F}" type="presOf" srcId="{90C59804-2DDF-40E3-B245-B0786083565E}" destId="{23124695-064E-4D97-9CA8-B69255BFA1C2}" srcOrd="0" destOrd="0" presId="urn:microsoft.com/office/officeart/2005/8/layout/list1"/>
    <dgm:cxn modelId="{C8E23C93-560C-4578-A09A-50379733470E}" type="presOf" srcId="{2E442BC3-F994-40FF-985F-9306BC319962}" destId="{579FDEC0-32B9-4808-AB44-9824EB656DEA}" srcOrd="0" destOrd="0" presId="urn:microsoft.com/office/officeart/2005/8/layout/list1"/>
    <dgm:cxn modelId="{3685D4BC-0EE9-420C-83F1-0F329B4DB897}" srcId="{262C628F-28B4-4B65-8F54-0EBF34C57CD9}" destId="{6589C036-5DAB-4498-BD76-0BCEAA8F88CC}" srcOrd="3" destOrd="0" parTransId="{AAD92E4C-4FE7-49A2-AF7B-84583BC8B852}" sibTransId="{1B9A06EA-7EA2-4C67-8353-5E066D62EE20}"/>
    <dgm:cxn modelId="{14948E70-7DFC-419E-A976-0F0FBB552023}" type="presOf" srcId="{284CD62E-4D6C-4950-9118-B3FC2F5BC269}" destId="{2C1DE407-CFAD-4687-8895-2ED2114927FD}" srcOrd="1" destOrd="0" presId="urn:microsoft.com/office/officeart/2005/8/layout/list1"/>
    <dgm:cxn modelId="{FB67C910-FAF0-453E-B331-E5292CB548C8}" type="presOf" srcId="{90C59804-2DDF-40E3-B245-B0786083565E}" destId="{F9E56B76-A8CC-4320-B529-9479AB3B4997}" srcOrd="1" destOrd="0" presId="urn:microsoft.com/office/officeart/2005/8/layout/list1"/>
    <dgm:cxn modelId="{BE26D169-9FAE-41EF-BECA-1519AB2F9C8F}" srcId="{262C628F-28B4-4B65-8F54-0EBF34C57CD9}" destId="{23EBC49A-C208-4477-9A6E-1B012434E24C}" srcOrd="0" destOrd="0" parTransId="{D0CB03F7-652D-40F5-B86C-408C581FE0EA}" sibTransId="{E11C5F8B-A4A7-40AA-8EBF-72926598918D}"/>
    <dgm:cxn modelId="{F45096BE-129F-40D1-82A2-27D0AACF6711}" type="presOf" srcId="{23EBC49A-C208-4477-9A6E-1B012434E24C}" destId="{4DC339FE-5644-4EE9-B561-F4F63BAA2041}" srcOrd="1" destOrd="0" presId="urn:microsoft.com/office/officeart/2005/8/layout/list1"/>
    <dgm:cxn modelId="{DEF37FD4-8D0C-417F-B03B-FB5E09374F2C}" type="presOf" srcId="{284CD62E-4D6C-4950-9118-B3FC2F5BC269}" destId="{521F3B18-3AB2-4DA0-B63C-74A7BD7E430C}" srcOrd="0" destOrd="0" presId="urn:microsoft.com/office/officeart/2005/8/layout/list1"/>
    <dgm:cxn modelId="{0670E90A-425B-4845-AB60-BC4952CBE55E}" srcId="{262C628F-28B4-4B65-8F54-0EBF34C57CD9}" destId="{90C59804-2DDF-40E3-B245-B0786083565E}" srcOrd="1" destOrd="0" parTransId="{DFFBF239-F17F-4FC2-8F8B-7BE49F415CB9}" sibTransId="{2BD822B4-42DB-4EF1-8FD7-0A39138FC5EE}"/>
    <dgm:cxn modelId="{7E872A0B-FFAD-4D05-842E-E7266751AF8D}" type="presOf" srcId="{6589C036-5DAB-4498-BD76-0BCEAA8F88CC}" destId="{923058F0-D8BC-42D3-83F0-581E047D8CDA}" srcOrd="0" destOrd="0" presId="urn:microsoft.com/office/officeart/2005/8/layout/list1"/>
    <dgm:cxn modelId="{206CB7BA-43CF-4620-BC98-D031561FD90C}" srcId="{262C628F-28B4-4B65-8F54-0EBF34C57CD9}" destId="{284CD62E-4D6C-4950-9118-B3FC2F5BC269}" srcOrd="2" destOrd="0" parTransId="{9521EFE5-E6C8-4288-AFF2-CBB9FAF58E0F}" sibTransId="{67CD4520-400C-4CE3-94B1-8B8D198BA401}"/>
    <dgm:cxn modelId="{46D20612-F1DF-4D1E-B786-D80D0222E0C5}" type="presOf" srcId="{23EBC49A-C208-4477-9A6E-1B012434E24C}" destId="{9805E7E2-473E-47B7-96C6-FFB32EF687D9}" srcOrd="0" destOrd="0" presId="urn:microsoft.com/office/officeart/2005/8/layout/list1"/>
    <dgm:cxn modelId="{128B6F18-D2EB-4573-8BD5-CA004DF617C2}" type="presOf" srcId="{262C628F-28B4-4B65-8F54-0EBF34C57CD9}" destId="{0976C535-DC4A-4BD7-A54B-A50066F84CFE}" srcOrd="0" destOrd="0" presId="urn:microsoft.com/office/officeart/2005/8/layout/list1"/>
    <dgm:cxn modelId="{BE4B77EF-445C-4854-98B0-CC90214A9F65}" type="presOf" srcId="{2E442BC3-F994-40FF-985F-9306BC319962}" destId="{717525F5-EDC7-41A0-A1FE-04F744C3C892}" srcOrd="1" destOrd="0" presId="urn:microsoft.com/office/officeart/2005/8/layout/list1"/>
    <dgm:cxn modelId="{14F4E3B7-21E3-4547-9C53-BCBF1EB23706}" srcId="{262C628F-28B4-4B65-8F54-0EBF34C57CD9}" destId="{2E442BC3-F994-40FF-985F-9306BC319962}" srcOrd="4" destOrd="0" parTransId="{15A1CA0E-850A-4488-8A02-4186241FF1FE}" sibTransId="{2A40AB56-3B57-42F5-B19E-F00C551F1925}"/>
    <dgm:cxn modelId="{B6E95020-7BBC-4706-BE02-823B6CA116DB}" type="presOf" srcId="{6589C036-5DAB-4498-BD76-0BCEAA8F88CC}" destId="{E3CE49E5-8440-42C7-9F69-D5137DDFA160}" srcOrd="1" destOrd="0" presId="urn:microsoft.com/office/officeart/2005/8/layout/list1"/>
    <dgm:cxn modelId="{05F97644-BE33-480F-90F4-4A8560DB33EB}" type="presParOf" srcId="{0976C535-DC4A-4BD7-A54B-A50066F84CFE}" destId="{0CBA654F-8907-4A8A-93DE-4C8866C7EE48}" srcOrd="0" destOrd="0" presId="urn:microsoft.com/office/officeart/2005/8/layout/list1"/>
    <dgm:cxn modelId="{27832842-7D5A-4FC6-B8CE-E654A1962745}" type="presParOf" srcId="{0CBA654F-8907-4A8A-93DE-4C8866C7EE48}" destId="{9805E7E2-473E-47B7-96C6-FFB32EF687D9}" srcOrd="0" destOrd="0" presId="urn:microsoft.com/office/officeart/2005/8/layout/list1"/>
    <dgm:cxn modelId="{77101313-A755-42F6-80C0-917CD750FDFE}" type="presParOf" srcId="{0CBA654F-8907-4A8A-93DE-4C8866C7EE48}" destId="{4DC339FE-5644-4EE9-B561-F4F63BAA2041}" srcOrd="1" destOrd="0" presId="urn:microsoft.com/office/officeart/2005/8/layout/list1"/>
    <dgm:cxn modelId="{DA5E6F1F-B26C-47F0-A4FE-43F8F7305FC6}" type="presParOf" srcId="{0976C535-DC4A-4BD7-A54B-A50066F84CFE}" destId="{0CE8FFDB-96E0-4EE3-B9C2-3102D4F76095}" srcOrd="1" destOrd="0" presId="urn:microsoft.com/office/officeart/2005/8/layout/list1"/>
    <dgm:cxn modelId="{A84706A0-3FEA-4205-84BB-5DF6865D7775}" type="presParOf" srcId="{0976C535-DC4A-4BD7-A54B-A50066F84CFE}" destId="{0BF9F9B9-9468-45B0-A0DA-779A9CCAC010}" srcOrd="2" destOrd="0" presId="urn:microsoft.com/office/officeart/2005/8/layout/list1"/>
    <dgm:cxn modelId="{EE365652-7EC8-4D12-A890-C25CEE5BF897}" type="presParOf" srcId="{0976C535-DC4A-4BD7-A54B-A50066F84CFE}" destId="{D0414EC3-93CF-4F21-84D9-D16F89A7300E}" srcOrd="3" destOrd="0" presId="urn:microsoft.com/office/officeart/2005/8/layout/list1"/>
    <dgm:cxn modelId="{BDD039E1-925F-4344-8A36-56954AC03D00}" type="presParOf" srcId="{0976C535-DC4A-4BD7-A54B-A50066F84CFE}" destId="{428DA2A4-FA3F-4848-99F9-CA0C07C90D3E}" srcOrd="4" destOrd="0" presId="urn:microsoft.com/office/officeart/2005/8/layout/list1"/>
    <dgm:cxn modelId="{46187AE0-5512-48B7-A71E-64F950F8CA3E}" type="presParOf" srcId="{428DA2A4-FA3F-4848-99F9-CA0C07C90D3E}" destId="{23124695-064E-4D97-9CA8-B69255BFA1C2}" srcOrd="0" destOrd="0" presId="urn:microsoft.com/office/officeart/2005/8/layout/list1"/>
    <dgm:cxn modelId="{8DD8577C-53A3-43D8-94C5-F963071EE4FE}" type="presParOf" srcId="{428DA2A4-FA3F-4848-99F9-CA0C07C90D3E}" destId="{F9E56B76-A8CC-4320-B529-9479AB3B4997}" srcOrd="1" destOrd="0" presId="urn:microsoft.com/office/officeart/2005/8/layout/list1"/>
    <dgm:cxn modelId="{BE14B744-CB65-467A-9196-09D79C14A4C1}" type="presParOf" srcId="{0976C535-DC4A-4BD7-A54B-A50066F84CFE}" destId="{9E04BF4C-0788-4ABE-B3EE-CCB9BB6DDB9F}" srcOrd="5" destOrd="0" presId="urn:microsoft.com/office/officeart/2005/8/layout/list1"/>
    <dgm:cxn modelId="{9E31ED00-A8CB-40B5-9850-7064322271F7}" type="presParOf" srcId="{0976C535-DC4A-4BD7-A54B-A50066F84CFE}" destId="{F6FF3900-0E66-4BFD-A403-7B3974169FD8}" srcOrd="6" destOrd="0" presId="urn:microsoft.com/office/officeart/2005/8/layout/list1"/>
    <dgm:cxn modelId="{6504158F-2077-40DA-B3C5-CAA49274C9B2}" type="presParOf" srcId="{0976C535-DC4A-4BD7-A54B-A50066F84CFE}" destId="{70D4E36E-50C3-4F56-85CF-9E2A2C6EAC51}" srcOrd="7" destOrd="0" presId="urn:microsoft.com/office/officeart/2005/8/layout/list1"/>
    <dgm:cxn modelId="{72033D09-89B7-4450-8125-69A8D4C60400}" type="presParOf" srcId="{0976C535-DC4A-4BD7-A54B-A50066F84CFE}" destId="{B132BE84-D232-4E51-A7CE-87A350176083}" srcOrd="8" destOrd="0" presId="urn:microsoft.com/office/officeart/2005/8/layout/list1"/>
    <dgm:cxn modelId="{1AA622BA-158A-4BA2-BD88-824CF3EAF93D}" type="presParOf" srcId="{B132BE84-D232-4E51-A7CE-87A350176083}" destId="{521F3B18-3AB2-4DA0-B63C-74A7BD7E430C}" srcOrd="0" destOrd="0" presId="urn:microsoft.com/office/officeart/2005/8/layout/list1"/>
    <dgm:cxn modelId="{566B1759-8326-4A12-ABB2-72316DB9C6F6}" type="presParOf" srcId="{B132BE84-D232-4E51-A7CE-87A350176083}" destId="{2C1DE407-CFAD-4687-8895-2ED2114927FD}" srcOrd="1" destOrd="0" presId="urn:microsoft.com/office/officeart/2005/8/layout/list1"/>
    <dgm:cxn modelId="{9450288C-E5C8-4492-8432-D0FB4F13A386}" type="presParOf" srcId="{0976C535-DC4A-4BD7-A54B-A50066F84CFE}" destId="{ABFBD305-AA89-4244-A345-5A312FDF652C}" srcOrd="9" destOrd="0" presId="urn:microsoft.com/office/officeart/2005/8/layout/list1"/>
    <dgm:cxn modelId="{6B5CF474-F9C7-4D6E-918D-4936EC6765D6}" type="presParOf" srcId="{0976C535-DC4A-4BD7-A54B-A50066F84CFE}" destId="{3ED860F5-6D75-49DE-9C38-E5865E3269DB}" srcOrd="10" destOrd="0" presId="urn:microsoft.com/office/officeart/2005/8/layout/list1"/>
    <dgm:cxn modelId="{E24987B5-9DC3-4AD7-BC8D-9E1352802E7E}" type="presParOf" srcId="{0976C535-DC4A-4BD7-A54B-A50066F84CFE}" destId="{7FEBCE9C-78E7-409C-9CF5-C1C7A35C1CA7}" srcOrd="11" destOrd="0" presId="urn:microsoft.com/office/officeart/2005/8/layout/list1"/>
    <dgm:cxn modelId="{1E157635-1BED-4E3C-93A1-D09CF5491972}" type="presParOf" srcId="{0976C535-DC4A-4BD7-A54B-A50066F84CFE}" destId="{F0E60FF4-2416-485C-A0C7-5C6C05735D0E}" srcOrd="12" destOrd="0" presId="urn:microsoft.com/office/officeart/2005/8/layout/list1"/>
    <dgm:cxn modelId="{24F63409-E978-417E-AAC5-29DD6195FD54}" type="presParOf" srcId="{F0E60FF4-2416-485C-A0C7-5C6C05735D0E}" destId="{923058F0-D8BC-42D3-83F0-581E047D8CDA}" srcOrd="0" destOrd="0" presId="urn:microsoft.com/office/officeart/2005/8/layout/list1"/>
    <dgm:cxn modelId="{AFC1AF0A-53A5-4FF7-B619-5F39032033C5}" type="presParOf" srcId="{F0E60FF4-2416-485C-A0C7-5C6C05735D0E}" destId="{E3CE49E5-8440-42C7-9F69-D5137DDFA160}" srcOrd="1" destOrd="0" presId="urn:microsoft.com/office/officeart/2005/8/layout/list1"/>
    <dgm:cxn modelId="{C94B5719-B28E-4228-991D-86FD699BAC5E}" type="presParOf" srcId="{0976C535-DC4A-4BD7-A54B-A50066F84CFE}" destId="{19A85930-A41C-4DE6-8169-4818C69DA4B4}" srcOrd="13" destOrd="0" presId="urn:microsoft.com/office/officeart/2005/8/layout/list1"/>
    <dgm:cxn modelId="{3C818B6C-6F53-49F0-92A3-A9FC6FBD2735}" type="presParOf" srcId="{0976C535-DC4A-4BD7-A54B-A50066F84CFE}" destId="{2C0BF4C2-906C-435C-9698-F43DC3CA3DE3}" srcOrd="14" destOrd="0" presId="urn:microsoft.com/office/officeart/2005/8/layout/list1"/>
    <dgm:cxn modelId="{A1FE8878-5A73-4A13-BF03-15116504E5DF}" type="presParOf" srcId="{0976C535-DC4A-4BD7-A54B-A50066F84CFE}" destId="{05083A25-6A71-442C-B1C3-9D589AE1DFA9}" srcOrd="15" destOrd="0" presId="urn:microsoft.com/office/officeart/2005/8/layout/list1"/>
    <dgm:cxn modelId="{92BFA0B4-39A7-433B-A9CA-E9FF27F7C173}" type="presParOf" srcId="{0976C535-DC4A-4BD7-A54B-A50066F84CFE}" destId="{2E4C1F07-77CA-4139-8F74-35925F12B4EF}" srcOrd="16" destOrd="0" presId="urn:microsoft.com/office/officeart/2005/8/layout/list1"/>
    <dgm:cxn modelId="{A7669595-3046-41A7-A57D-B391DBC40B0D}" type="presParOf" srcId="{2E4C1F07-77CA-4139-8F74-35925F12B4EF}" destId="{579FDEC0-32B9-4808-AB44-9824EB656DEA}" srcOrd="0" destOrd="0" presId="urn:microsoft.com/office/officeart/2005/8/layout/list1"/>
    <dgm:cxn modelId="{7A24CAAB-DA97-4C11-AFBE-51F8A375B5FE}" type="presParOf" srcId="{2E4C1F07-77CA-4139-8F74-35925F12B4EF}" destId="{717525F5-EDC7-41A0-A1FE-04F744C3C892}" srcOrd="1" destOrd="0" presId="urn:microsoft.com/office/officeart/2005/8/layout/list1"/>
    <dgm:cxn modelId="{C78960BB-CA3A-4EE7-9687-B3FA31956E89}" type="presParOf" srcId="{0976C535-DC4A-4BD7-A54B-A50066F84CFE}" destId="{66CA215F-9DCF-46BE-9962-E5FBABBABFFA}" srcOrd="17" destOrd="0" presId="urn:microsoft.com/office/officeart/2005/8/layout/list1"/>
    <dgm:cxn modelId="{7EF0FCA8-662D-438A-AA6D-F40493A61517}" type="presParOf" srcId="{0976C535-DC4A-4BD7-A54B-A50066F84CFE}" destId="{63F3CE67-2699-4CA3-BF98-DE5E9CCE443B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F6F61A5-37E0-4548-B7D8-3C88F70A7429}" type="doc">
      <dgm:prSet loTypeId="urn:microsoft.com/office/officeart/2005/8/layout/hProcess9" loCatId="process" qsTypeId="urn:microsoft.com/office/officeart/2005/8/quickstyle/simple1" qsCatId="simple" csTypeId="urn:microsoft.com/office/officeart/2005/8/colors/colorful4" csCatId="colorful" phldr="1"/>
      <dgm:spPr/>
    </dgm:pt>
    <dgm:pt modelId="{566E2F44-3C74-4DD5-939B-0F19E4F32AB3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申請帳號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18F5CCB-CD56-4D8F-B56B-40EE814804ED}" type="parTrans" cxnId="{242FBBD4-A043-4F6C-B648-EB42620CF06F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B7864B9-8265-4212-B1D2-95653A642AF8}" type="sibTrans" cxnId="{242FBBD4-A043-4F6C-B648-EB42620CF06F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9041FAF-CFCE-4A2A-A93C-5E960D278EC8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認證帳密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57E456E-248E-47D4-B509-2F0D1BCD5F67}" type="parTrans" cxnId="{9203083C-D5E4-470A-817F-B51DE10977A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F4EC248-1A98-492B-B2DE-CC22C6C264FC}" type="sibTrans" cxnId="{9203083C-D5E4-470A-817F-B51DE10977A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5E1CD95-F46D-4991-BA6E-077355344AD5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提交文稿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5F48D47-368A-4FFA-98A3-887156373696}" type="parTrans" cxnId="{1A8B209B-EDCC-4AEB-B15D-CD3F0208C7EA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DE6820A-E9B9-4544-9DAA-BBA162A6618A}" type="sibTrans" cxnId="{1A8B209B-EDCC-4AEB-B15D-CD3F0208C7EA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085A8BD-F679-4832-8F51-3C95662E194D}">
      <dgm:prSet phldrT="[文字]"/>
      <dgm:spPr/>
      <dgm:t>
        <a:bodyPr/>
        <a:lstStyle/>
        <a:p>
          <a:r>
            <a: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檢視報告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E875C67-2E1A-4A4A-B2F6-C4A2B16B51E0}" type="parTrans" cxnId="{1BCAAFC6-4583-45CD-82EF-1F1BB3D6ED3D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76A3F83-E95C-4838-80A3-296345EA4A4A}" type="sibTrans" cxnId="{1BCAAFC6-4583-45CD-82EF-1F1BB3D6ED3D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D50E6BF-C8B8-4981-9055-8CDBE3F71E3A}" type="pres">
      <dgm:prSet presAssocID="{0F6F61A5-37E0-4548-B7D8-3C88F70A7429}" presName="CompostProcess" presStyleCnt="0">
        <dgm:presLayoutVars>
          <dgm:dir/>
          <dgm:resizeHandles val="exact"/>
        </dgm:presLayoutVars>
      </dgm:prSet>
      <dgm:spPr/>
    </dgm:pt>
    <dgm:pt modelId="{9D80618A-9545-429A-AFE9-8E026AD8F7B5}" type="pres">
      <dgm:prSet presAssocID="{0F6F61A5-37E0-4548-B7D8-3C88F70A7429}" presName="arrow" presStyleLbl="bgShp" presStyleIdx="0" presStyleCnt="1"/>
      <dgm:spPr/>
    </dgm:pt>
    <dgm:pt modelId="{448C1738-BB20-4329-AAA2-8CD7D587BC42}" type="pres">
      <dgm:prSet presAssocID="{0F6F61A5-37E0-4548-B7D8-3C88F70A7429}" presName="linearProcess" presStyleCnt="0"/>
      <dgm:spPr/>
    </dgm:pt>
    <dgm:pt modelId="{627970FB-29F3-40D5-9B19-6CC8E1619C9A}" type="pres">
      <dgm:prSet presAssocID="{566E2F44-3C74-4DD5-939B-0F19E4F32AB3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84E986C-0BAB-4CE3-9899-51635E0DF54F}" type="pres">
      <dgm:prSet presAssocID="{4B7864B9-8265-4212-B1D2-95653A642AF8}" presName="sibTrans" presStyleCnt="0"/>
      <dgm:spPr/>
    </dgm:pt>
    <dgm:pt modelId="{93EA5A02-4B55-416E-8357-BE08F802EF21}" type="pres">
      <dgm:prSet presAssocID="{09041FAF-CFCE-4A2A-A93C-5E960D278EC8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F0BE676-1F21-41E9-8384-91B126430811}" type="pres">
      <dgm:prSet presAssocID="{FF4EC248-1A98-492B-B2DE-CC22C6C264FC}" presName="sibTrans" presStyleCnt="0"/>
      <dgm:spPr/>
    </dgm:pt>
    <dgm:pt modelId="{1E91C18D-B9C0-4BF7-9CD0-677C69F7DF15}" type="pres">
      <dgm:prSet presAssocID="{35E1CD95-F46D-4991-BA6E-077355344AD5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F7A9AA3-9C12-4873-B44B-E5FED7467101}" type="pres">
      <dgm:prSet presAssocID="{CDE6820A-E9B9-4544-9DAA-BBA162A6618A}" presName="sibTrans" presStyleCnt="0"/>
      <dgm:spPr/>
    </dgm:pt>
    <dgm:pt modelId="{EEA23FF4-80DB-493F-9479-80E72342DDBF}" type="pres">
      <dgm:prSet presAssocID="{A085A8BD-F679-4832-8F51-3C95662E194D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BCAAFC6-4583-45CD-82EF-1F1BB3D6ED3D}" srcId="{0F6F61A5-37E0-4548-B7D8-3C88F70A7429}" destId="{A085A8BD-F679-4832-8F51-3C95662E194D}" srcOrd="3" destOrd="0" parTransId="{AE875C67-2E1A-4A4A-B2F6-C4A2B16B51E0}" sibTransId="{376A3F83-E95C-4838-80A3-296345EA4A4A}"/>
    <dgm:cxn modelId="{9203083C-D5E4-470A-817F-B51DE10977A4}" srcId="{0F6F61A5-37E0-4548-B7D8-3C88F70A7429}" destId="{09041FAF-CFCE-4A2A-A93C-5E960D278EC8}" srcOrd="1" destOrd="0" parTransId="{B57E456E-248E-47D4-B509-2F0D1BCD5F67}" sibTransId="{FF4EC248-1A98-492B-B2DE-CC22C6C264FC}"/>
    <dgm:cxn modelId="{242FBBD4-A043-4F6C-B648-EB42620CF06F}" srcId="{0F6F61A5-37E0-4548-B7D8-3C88F70A7429}" destId="{566E2F44-3C74-4DD5-939B-0F19E4F32AB3}" srcOrd="0" destOrd="0" parTransId="{418F5CCB-CD56-4D8F-B56B-40EE814804ED}" sibTransId="{4B7864B9-8265-4212-B1D2-95653A642AF8}"/>
    <dgm:cxn modelId="{05E8C4D2-19AE-4222-BDCB-DA54ADD18DAA}" type="presOf" srcId="{A085A8BD-F679-4832-8F51-3C95662E194D}" destId="{EEA23FF4-80DB-493F-9479-80E72342DDBF}" srcOrd="0" destOrd="0" presId="urn:microsoft.com/office/officeart/2005/8/layout/hProcess9"/>
    <dgm:cxn modelId="{391ED1F0-1E23-4ACE-B8AC-24463B96AE21}" type="presOf" srcId="{09041FAF-CFCE-4A2A-A93C-5E960D278EC8}" destId="{93EA5A02-4B55-416E-8357-BE08F802EF21}" srcOrd="0" destOrd="0" presId="urn:microsoft.com/office/officeart/2005/8/layout/hProcess9"/>
    <dgm:cxn modelId="{EB162DD1-FCA0-424A-BA4B-1CEC4AA890F2}" type="presOf" srcId="{35E1CD95-F46D-4991-BA6E-077355344AD5}" destId="{1E91C18D-B9C0-4BF7-9CD0-677C69F7DF15}" srcOrd="0" destOrd="0" presId="urn:microsoft.com/office/officeart/2005/8/layout/hProcess9"/>
    <dgm:cxn modelId="{D2190552-D3E4-4845-8E4E-2B14361E2A1F}" type="presOf" srcId="{0F6F61A5-37E0-4548-B7D8-3C88F70A7429}" destId="{CD50E6BF-C8B8-4981-9055-8CDBE3F71E3A}" srcOrd="0" destOrd="0" presId="urn:microsoft.com/office/officeart/2005/8/layout/hProcess9"/>
    <dgm:cxn modelId="{2164F234-1EDF-468B-8AC1-AE506180A3CD}" type="presOf" srcId="{566E2F44-3C74-4DD5-939B-0F19E4F32AB3}" destId="{627970FB-29F3-40D5-9B19-6CC8E1619C9A}" srcOrd="0" destOrd="0" presId="urn:microsoft.com/office/officeart/2005/8/layout/hProcess9"/>
    <dgm:cxn modelId="{1A8B209B-EDCC-4AEB-B15D-CD3F0208C7EA}" srcId="{0F6F61A5-37E0-4548-B7D8-3C88F70A7429}" destId="{35E1CD95-F46D-4991-BA6E-077355344AD5}" srcOrd="2" destOrd="0" parTransId="{A5F48D47-368A-4FFA-98A3-887156373696}" sibTransId="{CDE6820A-E9B9-4544-9DAA-BBA162A6618A}"/>
    <dgm:cxn modelId="{D268A3D4-C66A-455B-A830-F506F1828661}" type="presParOf" srcId="{CD50E6BF-C8B8-4981-9055-8CDBE3F71E3A}" destId="{9D80618A-9545-429A-AFE9-8E026AD8F7B5}" srcOrd="0" destOrd="0" presId="urn:microsoft.com/office/officeart/2005/8/layout/hProcess9"/>
    <dgm:cxn modelId="{BE245F4B-6CCE-4FC3-872B-43CCC6313B69}" type="presParOf" srcId="{CD50E6BF-C8B8-4981-9055-8CDBE3F71E3A}" destId="{448C1738-BB20-4329-AAA2-8CD7D587BC42}" srcOrd="1" destOrd="0" presId="urn:microsoft.com/office/officeart/2005/8/layout/hProcess9"/>
    <dgm:cxn modelId="{E8BB666D-E2A9-4684-9B3C-7CE874CAF46F}" type="presParOf" srcId="{448C1738-BB20-4329-AAA2-8CD7D587BC42}" destId="{627970FB-29F3-40D5-9B19-6CC8E1619C9A}" srcOrd="0" destOrd="0" presId="urn:microsoft.com/office/officeart/2005/8/layout/hProcess9"/>
    <dgm:cxn modelId="{4D8E23A2-E494-45B1-86FC-DA4F56005445}" type="presParOf" srcId="{448C1738-BB20-4329-AAA2-8CD7D587BC42}" destId="{884E986C-0BAB-4CE3-9899-51635E0DF54F}" srcOrd="1" destOrd="0" presId="urn:microsoft.com/office/officeart/2005/8/layout/hProcess9"/>
    <dgm:cxn modelId="{A3935D82-0A67-4AAF-8EE7-CFFC27DA6E46}" type="presParOf" srcId="{448C1738-BB20-4329-AAA2-8CD7D587BC42}" destId="{93EA5A02-4B55-416E-8357-BE08F802EF21}" srcOrd="2" destOrd="0" presId="urn:microsoft.com/office/officeart/2005/8/layout/hProcess9"/>
    <dgm:cxn modelId="{273591F1-6BD3-49DD-AEF4-36234DB53287}" type="presParOf" srcId="{448C1738-BB20-4329-AAA2-8CD7D587BC42}" destId="{EF0BE676-1F21-41E9-8384-91B126430811}" srcOrd="3" destOrd="0" presId="urn:microsoft.com/office/officeart/2005/8/layout/hProcess9"/>
    <dgm:cxn modelId="{2F198E72-B15F-4E12-B316-63AFF6AB7C8D}" type="presParOf" srcId="{448C1738-BB20-4329-AAA2-8CD7D587BC42}" destId="{1E91C18D-B9C0-4BF7-9CD0-677C69F7DF15}" srcOrd="4" destOrd="0" presId="urn:microsoft.com/office/officeart/2005/8/layout/hProcess9"/>
    <dgm:cxn modelId="{69F9B1F3-8FAB-470B-9929-BF2115F54863}" type="presParOf" srcId="{448C1738-BB20-4329-AAA2-8CD7D587BC42}" destId="{EF7A9AA3-9C12-4873-B44B-E5FED7467101}" srcOrd="5" destOrd="0" presId="urn:microsoft.com/office/officeart/2005/8/layout/hProcess9"/>
    <dgm:cxn modelId="{99CC00B1-8FB0-4F97-AF86-41FD6F28AA61}" type="presParOf" srcId="{448C1738-BB20-4329-AAA2-8CD7D587BC42}" destId="{EEA23FF4-80DB-493F-9479-80E72342DDBF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5096E48-7751-4746-804D-FDA1A948F76A}" type="doc">
      <dgm:prSet loTypeId="urn:microsoft.com/office/officeart/2008/layout/AlternatingHexagons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D1D2B8F4-70E4-4BF1-9F70-1ABB8BD6B545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圖書</a:t>
          </a:r>
          <a:endParaRPr lang="zh-TW" altLang="en-US" sz="2000" dirty="0"/>
        </a:p>
      </dgm:t>
    </dgm:pt>
    <dgm:pt modelId="{074B51BD-AFFA-41C9-9101-9107BC0EDD01}" type="parTrans" cxnId="{F04B0264-2F6F-49E2-A423-AF9B1339E765}">
      <dgm:prSet/>
      <dgm:spPr/>
      <dgm:t>
        <a:bodyPr/>
        <a:lstStyle/>
        <a:p>
          <a:endParaRPr lang="zh-TW" altLang="en-US"/>
        </a:p>
      </dgm:t>
    </dgm:pt>
    <dgm:pt modelId="{8840B558-3464-49A2-ABC9-42117096DAD6}" type="sibTrans" cxnId="{F04B0264-2F6F-49E2-A423-AF9B1339E765}">
      <dgm:prSet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新聞報紙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7DAA344-434C-4D29-8D15-1ABA13542A0B}">
      <dgm:prSet phldrT="[文字]" custT="1"/>
      <dgm:spPr/>
      <dgm:t>
        <a:bodyPr/>
        <a:lstStyle/>
        <a:p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紙本書</a:t>
          </a:r>
          <a:endParaRPr lang="zh-TW" altLang="en-US" sz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9113492-6A61-42C1-9810-4565E3CB14E8}" type="parTrans" cxnId="{430BBE00-EA82-460B-B479-77C6B168489B}">
      <dgm:prSet/>
      <dgm:spPr/>
      <dgm:t>
        <a:bodyPr/>
        <a:lstStyle/>
        <a:p>
          <a:endParaRPr lang="zh-TW" altLang="en-US"/>
        </a:p>
      </dgm:t>
    </dgm:pt>
    <dgm:pt modelId="{3DFDADBD-2E8D-4581-B799-AE1D10B824CF}" type="sibTrans" cxnId="{430BBE00-EA82-460B-B479-77C6B168489B}">
      <dgm:prSet/>
      <dgm:spPr/>
      <dgm:t>
        <a:bodyPr/>
        <a:lstStyle/>
        <a:p>
          <a:endParaRPr lang="zh-TW" altLang="en-US"/>
        </a:p>
      </dgm:t>
    </dgm:pt>
    <dgm:pt modelId="{2CDA228B-2DE6-4074-B9C4-5DD617ADE674}">
      <dgm:prSet phldrT="[文字]" custT="1"/>
      <dgm:spPr/>
      <dgm:t>
        <a:bodyPr/>
        <a:lstStyle/>
        <a:p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電子書</a:t>
          </a:r>
          <a:endParaRPr lang="zh-TW" altLang="en-US" sz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0156ECE-2BFF-4DCC-9CE6-D72DDB8DFBDE}" type="parTrans" cxnId="{A44778CD-3F77-45D8-BB8B-802A314B7967}">
      <dgm:prSet/>
      <dgm:spPr/>
      <dgm:t>
        <a:bodyPr/>
        <a:lstStyle/>
        <a:p>
          <a:endParaRPr lang="zh-TW" altLang="en-US"/>
        </a:p>
      </dgm:t>
    </dgm:pt>
    <dgm:pt modelId="{D7B63478-3E7C-4048-AAD3-970191D71D85}" type="sibTrans" cxnId="{A44778CD-3F77-45D8-BB8B-802A314B7967}">
      <dgm:prSet/>
      <dgm:spPr/>
      <dgm:t>
        <a:bodyPr/>
        <a:lstStyle/>
        <a:p>
          <a:endParaRPr lang="zh-TW" altLang="en-US"/>
        </a:p>
      </dgm:t>
    </dgm:pt>
    <dgm:pt modelId="{AEEC096E-D304-4B12-B675-C82D1FBC7BBA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期刊雜誌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8C1E3D8-63C0-42C9-BD21-8A963EC1400F}" type="parTrans" cxnId="{AF5A43B6-0D56-43F8-96B1-B51589C0AEBF}">
      <dgm:prSet/>
      <dgm:spPr/>
      <dgm:t>
        <a:bodyPr/>
        <a:lstStyle/>
        <a:p>
          <a:endParaRPr lang="zh-TW" altLang="en-US"/>
        </a:p>
      </dgm:t>
    </dgm:pt>
    <dgm:pt modelId="{3E300311-F58A-41E2-8C05-76C82C75AE27}" type="sibTrans" cxnId="{AF5A43B6-0D56-43F8-96B1-B51589C0AEBF}">
      <dgm:prSet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字典百科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772A8DB-755A-471B-97A3-69B5189CBEAC}">
      <dgm:prSet phldrT="[文字]" custT="1"/>
      <dgm:spPr/>
      <dgm:t>
        <a:bodyPr/>
        <a:lstStyle/>
        <a:p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紙本期刊</a:t>
          </a:r>
          <a:endParaRPr lang="zh-TW" altLang="en-US" sz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DEBFA1F-C244-4DAE-BA98-1FEB9CAB0CC7}" type="parTrans" cxnId="{4EEFB0D6-8C5C-49B6-BB36-31DDF5EEE560}">
      <dgm:prSet/>
      <dgm:spPr/>
      <dgm:t>
        <a:bodyPr/>
        <a:lstStyle/>
        <a:p>
          <a:endParaRPr lang="zh-TW" altLang="en-US"/>
        </a:p>
      </dgm:t>
    </dgm:pt>
    <dgm:pt modelId="{FC78DFD7-EF68-496C-91CD-216522CFB825}" type="sibTrans" cxnId="{4EEFB0D6-8C5C-49B6-BB36-31DDF5EEE560}">
      <dgm:prSet/>
      <dgm:spPr/>
      <dgm:t>
        <a:bodyPr/>
        <a:lstStyle/>
        <a:p>
          <a:endParaRPr lang="zh-TW" altLang="en-US"/>
        </a:p>
      </dgm:t>
    </dgm:pt>
    <dgm:pt modelId="{401E80AC-EAE1-4D3E-8BEA-1A446EA8357B}">
      <dgm:prSet phldrT="[文字]" custT="1"/>
      <dgm:spPr/>
      <dgm:t>
        <a:bodyPr/>
        <a:lstStyle/>
        <a:p>
          <a:r>
            <a:rPr lang="zh-TW" altLang="en-US" sz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電子期刊</a:t>
          </a:r>
          <a:endParaRPr lang="zh-TW" altLang="en-US" sz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9C18C11-EDA6-49D5-A04B-F1B62C65A226}" type="parTrans" cxnId="{C7ECB9A9-6BC4-43E3-9BB2-321A23E406B3}">
      <dgm:prSet/>
      <dgm:spPr/>
      <dgm:t>
        <a:bodyPr/>
        <a:lstStyle/>
        <a:p>
          <a:endParaRPr lang="zh-TW" altLang="en-US"/>
        </a:p>
      </dgm:t>
    </dgm:pt>
    <dgm:pt modelId="{E3B8CCCB-2AD3-468E-AAC4-8B91329AA3E1}" type="sibTrans" cxnId="{C7ECB9A9-6BC4-43E3-9BB2-321A23E406B3}">
      <dgm:prSet/>
      <dgm:spPr/>
      <dgm:t>
        <a:bodyPr/>
        <a:lstStyle/>
        <a:p>
          <a:endParaRPr lang="zh-TW" altLang="en-US"/>
        </a:p>
      </dgm:t>
    </dgm:pt>
    <dgm:pt modelId="{D43E7864-8E28-4136-A093-AF92D683F99C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非書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BA133F7-40CB-4187-BE4D-51C60977191A}" type="parTrans" cxnId="{81C133BD-E8C2-46BC-A697-6C851F2E67BA}">
      <dgm:prSet/>
      <dgm:spPr/>
      <dgm:t>
        <a:bodyPr/>
        <a:lstStyle/>
        <a:p>
          <a:endParaRPr lang="zh-TW" altLang="en-US"/>
        </a:p>
      </dgm:t>
    </dgm:pt>
    <dgm:pt modelId="{D2104F00-35D9-4E54-A7CB-17A6E82C0587}" type="sibTrans" cxnId="{81C133BD-E8C2-46BC-A697-6C851F2E67BA}">
      <dgm:prSet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會議論文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D5E8147-6672-4822-BAFD-9468895F62BF}">
      <dgm:prSet phldrT="[文字]" custT="1"/>
      <dgm:spPr/>
      <dgm:t>
        <a:bodyPr/>
        <a:lstStyle/>
        <a:p>
          <a:r>
            <a:rPr lang="en-US" altLang="zh-TW" sz="1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CD</a:t>
          </a:r>
          <a:endParaRPr lang="zh-TW" altLang="en-US" sz="1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26C5501-6C8B-4A7F-9B82-22EF886DC16A}" type="parTrans" cxnId="{E8BA5191-4880-4888-B6D6-E349CF8B6347}">
      <dgm:prSet/>
      <dgm:spPr/>
      <dgm:t>
        <a:bodyPr/>
        <a:lstStyle/>
        <a:p>
          <a:endParaRPr lang="zh-TW" altLang="en-US"/>
        </a:p>
      </dgm:t>
    </dgm:pt>
    <dgm:pt modelId="{055B5662-CAC9-4F36-9B6A-AE240C553A93}" type="sibTrans" cxnId="{E8BA5191-4880-4888-B6D6-E349CF8B6347}">
      <dgm:prSet/>
      <dgm:spPr/>
      <dgm:t>
        <a:bodyPr/>
        <a:lstStyle/>
        <a:p>
          <a:endParaRPr lang="zh-TW" altLang="en-US"/>
        </a:p>
      </dgm:t>
    </dgm:pt>
    <dgm:pt modelId="{069F5058-701F-4251-BF53-C4ED8666AC41}">
      <dgm:prSet phldrT="[文字]" custT="1"/>
      <dgm:spPr/>
      <dgm:t>
        <a:bodyPr/>
        <a:lstStyle/>
        <a:p>
          <a:r>
            <a:rPr lang="en-US" altLang="zh-TW" sz="1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DVD</a:t>
          </a:r>
          <a:endParaRPr lang="zh-TW" altLang="en-US" sz="1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5ACCDC5-6489-4BB5-951D-19B361E55D3B}" type="parTrans" cxnId="{0FCD4676-0A1F-4279-8D2F-A5126DA871AA}">
      <dgm:prSet/>
      <dgm:spPr/>
      <dgm:t>
        <a:bodyPr/>
        <a:lstStyle/>
        <a:p>
          <a:endParaRPr lang="zh-TW" altLang="en-US"/>
        </a:p>
      </dgm:t>
    </dgm:pt>
    <dgm:pt modelId="{C30874E3-5EC2-49C1-B1E6-A646A062F3AE}" type="sibTrans" cxnId="{0FCD4676-0A1F-4279-8D2F-A5126DA871AA}">
      <dgm:prSet/>
      <dgm:spPr/>
      <dgm:t>
        <a:bodyPr/>
        <a:lstStyle/>
        <a:p>
          <a:endParaRPr lang="zh-TW" altLang="en-US"/>
        </a:p>
      </dgm:t>
    </dgm:pt>
    <dgm:pt modelId="{FC113ABB-C919-4E05-B607-B42D6009054C}">
      <dgm:prSet phldrT="[文字]" custT="1"/>
      <dgm:spPr/>
      <dgm:t>
        <a:bodyPr/>
        <a:lstStyle/>
        <a:p>
          <a:r>
            <a:rPr lang="en-US" altLang="zh-TW" sz="1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BLU-RAY</a:t>
          </a:r>
          <a:r>
            <a:rPr lang="zh-TW" altLang="en-US" sz="1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1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disc</a:t>
          </a:r>
          <a:endParaRPr lang="zh-TW" altLang="en-US" sz="1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7F66ABF-AC4A-49DD-B0AE-F8C4B5E225FB}" type="parTrans" cxnId="{EC82120C-0F17-499E-B786-6FA5768356C7}">
      <dgm:prSet/>
      <dgm:spPr/>
      <dgm:t>
        <a:bodyPr/>
        <a:lstStyle/>
        <a:p>
          <a:endParaRPr lang="zh-TW" altLang="en-US"/>
        </a:p>
      </dgm:t>
    </dgm:pt>
    <dgm:pt modelId="{46DBA236-75E3-46F4-84D4-2E123C2220B3}" type="sibTrans" cxnId="{EC82120C-0F17-499E-B786-6FA5768356C7}">
      <dgm:prSet/>
      <dgm:spPr/>
      <dgm:t>
        <a:bodyPr/>
        <a:lstStyle/>
        <a:p>
          <a:endParaRPr lang="zh-TW" altLang="en-US"/>
        </a:p>
      </dgm:t>
    </dgm:pt>
    <dgm:pt modelId="{49CE3077-B345-497C-90ED-101FE0130664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學位論文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DB78271-8811-455E-93E4-A51926743A0B}" type="parTrans" cxnId="{76760182-88B3-49FB-BA96-3EB53743D1AA}">
      <dgm:prSet/>
      <dgm:spPr/>
      <dgm:t>
        <a:bodyPr/>
        <a:lstStyle/>
        <a:p>
          <a:endParaRPr lang="zh-TW" altLang="en-US"/>
        </a:p>
      </dgm:t>
    </dgm:pt>
    <dgm:pt modelId="{30499C2F-F02D-42AF-8B3B-86363DB7FB66}" type="sibTrans" cxnId="{76760182-88B3-49FB-BA96-3EB53743D1AA}">
      <dgm:prSet custT="1"/>
      <dgm:spPr/>
      <dgm:t>
        <a:bodyPr/>
        <a:lstStyle/>
        <a:p>
          <a:r>
            <a:rPr lang="zh-TW" altLang="en-US" sz="20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研究報告</a:t>
          </a:r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4113A2B-931C-4536-83BC-64F17AD4B38F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紙本論文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1BBD79F-5737-46E5-BBE6-9E5E2C5D5286}" type="parTrans" cxnId="{5ADF1A7F-7EE7-414A-9A90-42CB03D1DD77}">
      <dgm:prSet/>
      <dgm:spPr/>
      <dgm:t>
        <a:bodyPr/>
        <a:lstStyle/>
        <a:p>
          <a:endParaRPr lang="zh-TW" altLang="en-US"/>
        </a:p>
      </dgm:t>
    </dgm:pt>
    <dgm:pt modelId="{2D71E9C1-71A1-4370-A2DD-30FDBF743D3C}" type="sibTrans" cxnId="{5ADF1A7F-7EE7-414A-9A90-42CB03D1DD77}">
      <dgm:prSet/>
      <dgm:spPr/>
      <dgm:t>
        <a:bodyPr/>
        <a:lstStyle/>
        <a:p>
          <a:endParaRPr lang="zh-TW" altLang="en-US"/>
        </a:p>
      </dgm:t>
    </dgm:pt>
    <dgm:pt modelId="{7D268933-A946-4DDF-BFDC-98B6E520876C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電子論文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DCF2339-D1FD-4E95-A817-79CEA6CE0090}" type="parTrans" cxnId="{F60F630A-1BF8-4E22-82D9-5F96E28BE0B5}">
      <dgm:prSet/>
      <dgm:spPr/>
      <dgm:t>
        <a:bodyPr/>
        <a:lstStyle/>
        <a:p>
          <a:endParaRPr lang="zh-TW" altLang="en-US"/>
        </a:p>
      </dgm:t>
    </dgm:pt>
    <dgm:pt modelId="{25BE337B-05C5-457C-9BD3-A461E3E072D4}" type="sibTrans" cxnId="{F60F630A-1BF8-4E22-82D9-5F96E28BE0B5}">
      <dgm:prSet/>
      <dgm:spPr/>
      <dgm:t>
        <a:bodyPr/>
        <a:lstStyle/>
        <a:p>
          <a:endParaRPr lang="zh-TW" altLang="en-US"/>
        </a:p>
      </dgm:t>
    </dgm:pt>
    <dgm:pt modelId="{A5A38A9F-AA2E-4DDB-9CE3-F420FF2CB8FC}" type="pres">
      <dgm:prSet presAssocID="{A5096E48-7751-4746-804D-FDA1A948F76A}" presName="Name0" presStyleCnt="0">
        <dgm:presLayoutVars>
          <dgm:chMax/>
          <dgm:chPref/>
          <dgm:dir/>
          <dgm:animLvl val="lvl"/>
        </dgm:presLayoutVars>
      </dgm:prSet>
      <dgm:spPr/>
    </dgm:pt>
    <dgm:pt modelId="{BDC423C2-3202-44D6-8CCE-654795F22C29}" type="pres">
      <dgm:prSet presAssocID="{D1D2B8F4-70E4-4BF1-9F70-1ABB8BD6B545}" presName="composite" presStyleCnt="0"/>
      <dgm:spPr/>
    </dgm:pt>
    <dgm:pt modelId="{9AFB2F03-E4F5-438C-91F8-79BC4F3F2A2A}" type="pres">
      <dgm:prSet presAssocID="{D1D2B8F4-70E4-4BF1-9F70-1ABB8BD6B545}" presName="Parent1" presStyleLbl="node1" presStyleIdx="0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9E6E837-C49F-4933-8BA8-D2387C0A85AF}" type="pres">
      <dgm:prSet presAssocID="{D1D2B8F4-70E4-4BF1-9F70-1ABB8BD6B545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977F425-9DA7-41FB-98DC-AAEA8E15F48F}" type="pres">
      <dgm:prSet presAssocID="{D1D2B8F4-70E4-4BF1-9F70-1ABB8BD6B545}" presName="BalanceSpacing" presStyleCnt="0"/>
      <dgm:spPr/>
    </dgm:pt>
    <dgm:pt modelId="{14C0699A-C486-47FB-A708-47FFA52EFF08}" type="pres">
      <dgm:prSet presAssocID="{D1D2B8F4-70E4-4BF1-9F70-1ABB8BD6B545}" presName="BalanceSpacing1" presStyleCnt="0"/>
      <dgm:spPr/>
    </dgm:pt>
    <dgm:pt modelId="{AA2C9069-C793-44C1-A8FF-0D888393B4E7}" type="pres">
      <dgm:prSet presAssocID="{8840B558-3464-49A2-ABC9-42117096DAD6}" presName="Accent1Text" presStyleLbl="node1" presStyleIdx="1" presStyleCnt="8" custLinFactNeighborY="0"/>
      <dgm:spPr/>
    </dgm:pt>
    <dgm:pt modelId="{EDACF3EF-3022-4EF5-A2FB-323001A86CF2}" type="pres">
      <dgm:prSet presAssocID="{8840B558-3464-49A2-ABC9-42117096DAD6}" presName="spaceBetweenRectangles" presStyleCnt="0"/>
      <dgm:spPr/>
    </dgm:pt>
    <dgm:pt modelId="{63C386D7-6310-4C8E-8D74-EBDF9A0C7011}" type="pres">
      <dgm:prSet presAssocID="{AEEC096E-D304-4B12-B675-C82D1FBC7BBA}" presName="composite" presStyleCnt="0"/>
      <dgm:spPr/>
    </dgm:pt>
    <dgm:pt modelId="{C557BA0C-4981-44F7-B1F7-6F169C83516B}" type="pres">
      <dgm:prSet presAssocID="{AEEC096E-D304-4B12-B675-C82D1FBC7BBA}" presName="Parent1" presStyleLbl="node1" presStyleIdx="2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84297CD-37D0-413C-912C-32BC16FED5D8}" type="pres">
      <dgm:prSet presAssocID="{AEEC096E-D304-4B12-B675-C82D1FBC7BBA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AC36CBC-8690-4779-92BA-E53A28EE02B9}" type="pres">
      <dgm:prSet presAssocID="{AEEC096E-D304-4B12-B675-C82D1FBC7BBA}" presName="BalanceSpacing" presStyleCnt="0"/>
      <dgm:spPr/>
    </dgm:pt>
    <dgm:pt modelId="{C0C22211-FF78-4300-8B8D-C50A0B28EE13}" type="pres">
      <dgm:prSet presAssocID="{AEEC096E-D304-4B12-B675-C82D1FBC7BBA}" presName="BalanceSpacing1" presStyleCnt="0"/>
      <dgm:spPr/>
    </dgm:pt>
    <dgm:pt modelId="{DFD7950F-7CCC-45AB-8414-66B52BE598C2}" type="pres">
      <dgm:prSet presAssocID="{3E300311-F58A-41E2-8C05-76C82C75AE27}" presName="Accent1Text" presStyleLbl="node1" presStyleIdx="3" presStyleCnt="8"/>
      <dgm:spPr/>
    </dgm:pt>
    <dgm:pt modelId="{CFA7AAD0-218A-4829-9AF2-EA814A58A99F}" type="pres">
      <dgm:prSet presAssocID="{3E300311-F58A-41E2-8C05-76C82C75AE27}" presName="spaceBetweenRectangles" presStyleCnt="0"/>
      <dgm:spPr/>
    </dgm:pt>
    <dgm:pt modelId="{984F27A6-F8DE-40E2-86A9-C4431FA713FD}" type="pres">
      <dgm:prSet presAssocID="{D43E7864-8E28-4136-A093-AF92D683F99C}" presName="composite" presStyleCnt="0"/>
      <dgm:spPr/>
    </dgm:pt>
    <dgm:pt modelId="{0D800A29-2E19-4DD1-8019-3232B6EAAD97}" type="pres">
      <dgm:prSet presAssocID="{D43E7864-8E28-4136-A093-AF92D683F99C}" presName="Parent1" presStyleLbl="node1" presStyleIdx="4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F4145F5-E25F-47A0-B5D1-FA1B145A4C95}" type="pres">
      <dgm:prSet presAssocID="{D43E7864-8E28-4136-A093-AF92D683F99C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0B95419-8599-4BDC-8F77-7190BCE1C3C5}" type="pres">
      <dgm:prSet presAssocID="{D43E7864-8E28-4136-A093-AF92D683F99C}" presName="BalanceSpacing" presStyleCnt="0"/>
      <dgm:spPr/>
    </dgm:pt>
    <dgm:pt modelId="{AB9BE8F4-2633-4F4C-8832-C0C36816ABA5}" type="pres">
      <dgm:prSet presAssocID="{D43E7864-8E28-4136-A093-AF92D683F99C}" presName="BalanceSpacing1" presStyleCnt="0"/>
      <dgm:spPr/>
    </dgm:pt>
    <dgm:pt modelId="{407E7DC0-7403-442B-89D8-89CE49FDABD5}" type="pres">
      <dgm:prSet presAssocID="{D2104F00-35D9-4E54-A7CB-17A6E82C0587}" presName="Accent1Text" presStyleLbl="node1" presStyleIdx="5" presStyleCnt="8"/>
      <dgm:spPr/>
    </dgm:pt>
    <dgm:pt modelId="{CE116AD4-0BFD-4EBE-9F3D-539B44B9EC51}" type="pres">
      <dgm:prSet presAssocID="{D2104F00-35D9-4E54-A7CB-17A6E82C0587}" presName="spaceBetweenRectangles" presStyleCnt="0"/>
      <dgm:spPr/>
    </dgm:pt>
    <dgm:pt modelId="{8BEBDC74-B8F7-4350-AF54-ED06DCFE0F4D}" type="pres">
      <dgm:prSet presAssocID="{49CE3077-B345-497C-90ED-101FE0130664}" presName="composite" presStyleCnt="0"/>
      <dgm:spPr/>
    </dgm:pt>
    <dgm:pt modelId="{027117AB-B695-4EB9-9D0C-EBA31A9DE848}" type="pres">
      <dgm:prSet presAssocID="{49CE3077-B345-497C-90ED-101FE0130664}" presName="Parent1" presStyleLbl="node1" presStyleIdx="6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CB1F089-04C8-40CB-BA21-6BB59102C6EB}" type="pres">
      <dgm:prSet presAssocID="{49CE3077-B345-497C-90ED-101FE0130664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EE5AB08-DC68-4FFB-AC3E-EC4C5DD59266}" type="pres">
      <dgm:prSet presAssocID="{49CE3077-B345-497C-90ED-101FE0130664}" presName="BalanceSpacing" presStyleCnt="0"/>
      <dgm:spPr/>
    </dgm:pt>
    <dgm:pt modelId="{8242ED42-9B63-47EB-B6FF-A0639B0B6AB4}" type="pres">
      <dgm:prSet presAssocID="{49CE3077-B345-497C-90ED-101FE0130664}" presName="BalanceSpacing1" presStyleCnt="0"/>
      <dgm:spPr/>
    </dgm:pt>
    <dgm:pt modelId="{E458008A-73E9-4B57-9895-AF0ED4A2D539}" type="pres">
      <dgm:prSet presAssocID="{30499C2F-F02D-42AF-8B3B-86363DB7FB66}" presName="Accent1Text" presStyleLbl="node1" presStyleIdx="7" presStyleCnt="8"/>
      <dgm:spPr/>
    </dgm:pt>
  </dgm:ptLst>
  <dgm:cxnLst>
    <dgm:cxn modelId="{87D7771F-DDE6-4900-BA28-42DB7D8060CA}" type="presOf" srcId="{30499C2F-F02D-42AF-8B3B-86363DB7FB66}" destId="{E458008A-73E9-4B57-9895-AF0ED4A2D539}" srcOrd="0" destOrd="0" presId="urn:microsoft.com/office/officeart/2008/layout/AlternatingHexagons"/>
    <dgm:cxn modelId="{2BA448FF-54E2-4ED3-B602-2A0F4CE1878F}" type="presOf" srcId="{401E80AC-EAE1-4D3E-8BEA-1A446EA8357B}" destId="{E84297CD-37D0-413C-912C-32BC16FED5D8}" srcOrd="0" destOrd="1" presId="urn:microsoft.com/office/officeart/2008/layout/AlternatingHexagons"/>
    <dgm:cxn modelId="{B7D971D3-324E-4FAF-9F15-79FC4AD989CB}" type="presOf" srcId="{D2104F00-35D9-4E54-A7CB-17A6E82C0587}" destId="{407E7DC0-7403-442B-89D8-89CE49FDABD5}" srcOrd="0" destOrd="0" presId="urn:microsoft.com/office/officeart/2008/layout/AlternatingHexagons"/>
    <dgm:cxn modelId="{EB0C9075-9986-4722-9C79-3A9132EEAA2A}" type="presOf" srcId="{2CDA228B-2DE6-4074-B9C4-5DD617ADE674}" destId="{89E6E837-C49F-4933-8BA8-D2387C0A85AF}" srcOrd="0" destOrd="1" presId="urn:microsoft.com/office/officeart/2008/layout/AlternatingHexagons"/>
    <dgm:cxn modelId="{7C78C098-2700-4DCB-978E-61634AE4FC37}" type="presOf" srcId="{D1D2B8F4-70E4-4BF1-9F70-1ABB8BD6B545}" destId="{9AFB2F03-E4F5-438C-91F8-79BC4F3F2A2A}" srcOrd="0" destOrd="0" presId="urn:microsoft.com/office/officeart/2008/layout/AlternatingHexagons"/>
    <dgm:cxn modelId="{2D8B52CF-4225-45D6-AE0C-2142294C0F38}" type="presOf" srcId="{BD5E8147-6672-4822-BAFD-9468895F62BF}" destId="{0F4145F5-E25F-47A0-B5D1-FA1B145A4C95}" srcOrd="0" destOrd="0" presId="urn:microsoft.com/office/officeart/2008/layout/AlternatingHexagons"/>
    <dgm:cxn modelId="{0445A51C-02CD-4D21-9295-3A89F9548F82}" type="presOf" srcId="{49CE3077-B345-497C-90ED-101FE0130664}" destId="{027117AB-B695-4EB9-9D0C-EBA31A9DE848}" srcOrd="0" destOrd="0" presId="urn:microsoft.com/office/officeart/2008/layout/AlternatingHexagons"/>
    <dgm:cxn modelId="{86C23C1E-BA0A-4736-9552-4E26A1FC95BD}" type="presOf" srcId="{94113A2B-931C-4536-83BC-64F17AD4B38F}" destId="{1CB1F089-04C8-40CB-BA21-6BB59102C6EB}" srcOrd="0" destOrd="0" presId="urn:microsoft.com/office/officeart/2008/layout/AlternatingHexagons"/>
    <dgm:cxn modelId="{4EEFB0D6-8C5C-49B6-BB36-31DDF5EEE560}" srcId="{AEEC096E-D304-4B12-B675-C82D1FBC7BBA}" destId="{2772A8DB-755A-471B-97A3-69B5189CBEAC}" srcOrd="0" destOrd="0" parTransId="{CDEBFA1F-C244-4DAE-BA98-1FEB9CAB0CC7}" sibTransId="{FC78DFD7-EF68-496C-91CD-216522CFB825}"/>
    <dgm:cxn modelId="{81563B23-E795-4AD9-A639-E8942AF26F91}" type="presOf" srcId="{7D268933-A946-4DDF-BFDC-98B6E520876C}" destId="{1CB1F089-04C8-40CB-BA21-6BB59102C6EB}" srcOrd="0" destOrd="1" presId="urn:microsoft.com/office/officeart/2008/layout/AlternatingHexagons"/>
    <dgm:cxn modelId="{DA9CBA5E-4C0C-44A4-9E5F-D910160FE13B}" type="presOf" srcId="{A5096E48-7751-4746-804D-FDA1A948F76A}" destId="{A5A38A9F-AA2E-4DDB-9CE3-F420FF2CB8FC}" srcOrd="0" destOrd="0" presId="urn:microsoft.com/office/officeart/2008/layout/AlternatingHexagons"/>
    <dgm:cxn modelId="{0FCD4676-0A1F-4279-8D2F-A5126DA871AA}" srcId="{D43E7864-8E28-4136-A093-AF92D683F99C}" destId="{069F5058-701F-4251-BF53-C4ED8666AC41}" srcOrd="1" destOrd="0" parTransId="{05ACCDC5-6489-4BB5-951D-19B361E55D3B}" sibTransId="{C30874E3-5EC2-49C1-B1E6-A646A062F3AE}"/>
    <dgm:cxn modelId="{EC82120C-0F17-499E-B786-6FA5768356C7}" srcId="{D43E7864-8E28-4136-A093-AF92D683F99C}" destId="{FC113ABB-C919-4E05-B607-B42D6009054C}" srcOrd="2" destOrd="0" parTransId="{E7F66ABF-AC4A-49DD-B0AE-F8C4B5E225FB}" sibTransId="{46DBA236-75E3-46F4-84D4-2E123C2220B3}"/>
    <dgm:cxn modelId="{F60F630A-1BF8-4E22-82D9-5F96E28BE0B5}" srcId="{49CE3077-B345-497C-90ED-101FE0130664}" destId="{7D268933-A946-4DDF-BFDC-98B6E520876C}" srcOrd="1" destOrd="0" parTransId="{0DCF2339-D1FD-4E95-A817-79CEA6CE0090}" sibTransId="{25BE337B-05C5-457C-9BD3-A461E3E072D4}"/>
    <dgm:cxn modelId="{430BBE00-EA82-460B-B479-77C6B168489B}" srcId="{D1D2B8F4-70E4-4BF1-9F70-1ABB8BD6B545}" destId="{37DAA344-434C-4D29-8D15-1ABA13542A0B}" srcOrd="0" destOrd="0" parTransId="{F9113492-6A61-42C1-9810-4565E3CB14E8}" sibTransId="{3DFDADBD-2E8D-4581-B799-AE1D10B824CF}"/>
    <dgm:cxn modelId="{76760182-88B3-49FB-BA96-3EB53743D1AA}" srcId="{A5096E48-7751-4746-804D-FDA1A948F76A}" destId="{49CE3077-B345-497C-90ED-101FE0130664}" srcOrd="3" destOrd="0" parTransId="{0DB78271-8811-455E-93E4-A51926743A0B}" sibTransId="{30499C2F-F02D-42AF-8B3B-86363DB7FB66}"/>
    <dgm:cxn modelId="{0322657D-AD75-4890-98F6-A6F4910E5717}" type="presOf" srcId="{AEEC096E-D304-4B12-B675-C82D1FBC7BBA}" destId="{C557BA0C-4981-44F7-B1F7-6F169C83516B}" srcOrd="0" destOrd="0" presId="urn:microsoft.com/office/officeart/2008/layout/AlternatingHexagons"/>
    <dgm:cxn modelId="{45F77CA4-CB20-482D-AC71-9E61296216E2}" type="presOf" srcId="{2772A8DB-755A-471B-97A3-69B5189CBEAC}" destId="{E84297CD-37D0-413C-912C-32BC16FED5D8}" srcOrd="0" destOrd="0" presId="urn:microsoft.com/office/officeart/2008/layout/AlternatingHexagons"/>
    <dgm:cxn modelId="{81C133BD-E8C2-46BC-A697-6C851F2E67BA}" srcId="{A5096E48-7751-4746-804D-FDA1A948F76A}" destId="{D43E7864-8E28-4136-A093-AF92D683F99C}" srcOrd="2" destOrd="0" parTransId="{9BA133F7-40CB-4187-BE4D-51C60977191A}" sibTransId="{D2104F00-35D9-4E54-A7CB-17A6E82C0587}"/>
    <dgm:cxn modelId="{AF5A43B6-0D56-43F8-96B1-B51589C0AEBF}" srcId="{A5096E48-7751-4746-804D-FDA1A948F76A}" destId="{AEEC096E-D304-4B12-B675-C82D1FBC7BBA}" srcOrd="1" destOrd="0" parTransId="{78C1E3D8-63C0-42C9-BD21-8A963EC1400F}" sibTransId="{3E300311-F58A-41E2-8C05-76C82C75AE27}"/>
    <dgm:cxn modelId="{C7ECB9A9-6BC4-43E3-9BB2-321A23E406B3}" srcId="{AEEC096E-D304-4B12-B675-C82D1FBC7BBA}" destId="{401E80AC-EAE1-4D3E-8BEA-1A446EA8357B}" srcOrd="1" destOrd="0" parTransId="{89C18C11-EDA6-49D5-A04B-F1B62C65A226}" sibTransId="{E3B8CCCB-2AD3-468E-AAC4-8B91329AA3E1}"/>
    <dgm:cxn modelId="{51BA3298-5692-4DA7-B858-023ED743DF6D}" type="presOf" srcId="{37DAA344-434C-4D29-8D15-1ABA13542A0B}" destId="{89E6E837-C49F-4933-8BA8-D2387C0A85AF}" srcOrd="0" destOrd="0" presId="urn:microsoft.com/office/officeart/2008/layout/AlternatingHexagons"/>
    <dgm:cxn modelId="{5ADF1A7F-7EE7-414A-9A90-42CB03D1DD77}" srcId="{49CE3077-B345-497C-90ED-101FE0130664}" destId="{94113A2B-931C-4536-83BC-64F17AD4B38F}" srcOrd="0" destOrd="0" parTransId="{D1BBD79F-5737-46E5-BBE6-9E5E2C5D5286}" sibTransId="{2D71E9C1-71A1-4370-A2DD-30FDBF743D3C}"/>
    <dgm:cxn modelId="{D5AD21E7-1C25-4834-9733-946E2ADFA98E}" type="presOf" srcId="{8840B558-3464-49A2-ABC9-42117096DAD6}" destId="{AA2C9069-C793-44C1-A8FF-0D888393B4E7}" srcOrd="0" destOrd="0" presId="urn:microsoft.com/office/officeart/2008/layout/AlternatingHexagons"/>
    <dgm:cxn modelId="{E7E6336C-5062-4F1C-8486-BDA5C950F69D}" type="presOf" srcId="{D43E7864-8E28-4136-A093-AF92D683F99C}" destId="{0D800A29-2E19-4DD1-8019-3232B6EAAD97}" srcOrd="0" destOrd="0" presId="urn:microsoft.com/office/officeart/2008/layout/AlternatingHexagons"/>
    <dgm:cxn modelId="{F04B0264-2F6F-49E2-A423-AF9B1339E765}" srcId="{A5096E48-7751-4746-804D-FDA1A948F76A}" destId="{D1D2B8F4-70E4-4BF1-9F70-1ABB8BD6B545}" srcOrd="0" destOrd="0" parTransId="{074B51BD-AFFA-41C9-9101-9107BC0EDD01}" sibTransId="{8840B558-3464-49A2-ABC9-42117096DAD6}"/>
    <dgm:cxn modelId="{85B7520A-7209-40AF-85C6-8879930219BD}" type="presOf" srcId="{FC113ABB-C919-4E05-B607-B42D6009054C}" destId="{0F4145F5-E25F-47A0-B5D1-FA1B145A4C95}" srcOrd="0" destOrd="2" presId="urn:microsoft.com/office/officeart/2008/layout/AlternatingHexagons"/>
    <dgm:cxn modelId="{E8BA5191-4880-4888-B6D6-E349CF8B6347}" srcId="{D43E7864-8E28-4136-A093-AF92D683F99C}" destId="{BD5E8147-6672-4822-BAFD-9468895F62BF}" srcOrd="0" destOrd="0" parTransId="{526C5501-6C8B-4A7F-9B82-22EF886DC16A}" sibTransId="{055B5662-CAC9-4F36-9B6A-AE240C553A93}"/>
    <dgm:cxn modelId="{A44778CD-3F77-45D8-BB8B-802A314B7967}" srcId="{D1D2B8F4-70E4-4BF1-9F70-1ABB8BD6B545}" destId="{2CDA228B-2DE6-4074-B9C4-5DD617ADE674}" srcOrd="1" destOrd="0" parTransId="{50156ECE-2BFF-4DCC-9CE6-D72DDB8DFBDE}" sibTransId="{D7B63478-3E7C-4048-AAD3-970191D71D85}"/>
    <dgm:cxn modelId="{0D3B4F66-F311-4974-83DF-40994CCB20D4}" type="presOf" srcId="{069F5058-701F-4251-BF53-C4ED8666AC41}" destId="{0F4145F5-E25F-47A0-B5D1-FA1B145A4C95}" srcOrd="0" destOrd="1" presId="urn:microsoft.com/office/officeart/2008/layout/AlternatingHexagons"/>
    <dgm:cxn modelId="{81946CAE-E209-4CCF-98CD-B5831FFE5871}" type="presOf" srcId="{3E300311-F58A-41E2-8C05-76C82C75AE27}" destId="{DFD7950F-7CCC-45AB-8414-66B52BE598C2}" srcOrd="0" destOrd="0" presId="urn:microsoft.com/office/officeart/2008/layout/AlternatingHexagons"/>
    <dgm:cxn modelId="{A616C82E-E3F7-4DCC-AF33-094F283CA464}" type="presParOf" srcId="{A5A38A9F-AA2E-4DDB-9CE3-F420FF2CB8FC}" destId="{BDC423C2-3202-44D6-8CCE-654795F22C29}" srcOrd="0" destOrd="0" presId="urn:microsoft.com/office/officeart/2008/layout/AlternatingHexagons"/>
    <dgm:cxn modelId="{B36C6C93-8C11-4435-BDCC-E9B797BB7FCD}" type="presParOf" srcId="{BDC423C2-3202-44D6-8CCE-654795F22C29}" destId="{9AFB2F03-E4F5-438C-91F8-79BC4F3F2A2A}" srcOrd="0" destOrd="0" presId="urn:microsoft.com/office/officeart/2008/layout/AlternatingHexagons"/>
    <dgm:cxn modelId="{FAFEF479-CE5A-4A8F-8E7C-E5937ED0EE5A}" type="presParOf" srcId="{BDC423C2-3202-44D6-8CCE-654795F22C29}" destId="{89E6E837-C49F-4933-8BA8-D2387C0A85AF}" srcOrd="1" destOrd="0" presId="urn:microsoft.com/office/officeart/2008/layout/AlternatingHexagons"/>
    <dgm:cxn modelId="{6146E740-6101-443B-AB27-7CCFB2BE0317}" type="presParOf" srcId="{BDC423C2-3202-44D6-8CCE-654795F22C29}" destId="{9977F425-9DA7-41FB-98DC-AAEA8E15F48F}" srcOrd="2" destOrd="0" presId="urn:microsoft.com/office/officeart/2008/layout/AlternatingHexagons"/>
    <dgm:cxn modelId="{A957F0F5-EFAB-4E6E-BD95-B6F1DAAAF192}" type="presParOf" srcId="{BDC423C2-3202-44D6-8CCE-654795F22C29}" destId="{14C0699A-C486-47FB-A708-47FFA52EFF08}" srcOrd="3" destOrd="0" presId="urn:microsoft.com/office/officeart/2008/layout/AlternatingHexagons"/>
    <dgm:cxn modelId="{ABD84519-B536-4E14-A3FE-095C3A9FB328}" type="presParOf" srcId="{BDC423C2-3202-44D6-8CCE-654795F22C29}" destId="{AA2C9069-C793-44C1-A8FF-0D888393B4E7}" srcOrd="4" destOrd="0" presId="urn:microsoft.com/office/officeart/2008/layout/AlternatingHexagons"/>
    <dgm:cxn modelId="{5FD2C30A-E7E4-4465-B789-B5ECD2FD9DD0}" type="presParOf" srcId="{A5A38A9F-AA2E-4DDB-9CE3-F420FF2CB8FC}" destId="{EDACF3EF-3022-4EF5-A2FB-323001A86CF2}" srcOrd="1" destOrd="0" presId="urn:microsoft.com/office/officeart/2008/layout/AlternatingHexagons"/>
    <dgm:cxn modelId="{B6E6B19E-14DD-4913-B29F-8E9C9F898115}" type="presParOf" srcId="{A5A38A9F-AA2E-4DDB-9CE3-F420FF2CB8FC}" destId="{63C386D7-6310-4C8E-8D74-EBDF9A0C7011}" srcOrd="2" destOrd="0" presId="urn:microsoft.com/office/officeart/2008/layout/AlternatingHexagons"/>
    <dgm:cxn modelId="{E59DF909-BB2C-4155-A335-E13351D2B773}" type="presParOf" srcId="{63C386D7-6310-4C8E-8D74-EBDF9A0C7011}" destId="{C557BA0C-4981-44F7-B1F7-6F169C83516B}" srcOrd="0" destOrd="0" presId="urn:microsoft.com/office/officeart/2008/layout/AlternatingHexagons"/>
    <dgm:cxn modelId="{5D705D9F-EA82-4E80-9FD9-9C0CD876842B}" type="presParOf" srcId="{63C386D7-6310-4C8E-8D74-EBDF9A0C7011}" destId="{E84297CD-37D0-413C-912C-32BC16FED5D8}" srcOrd="1" destOrd="0" presId="urn:microsoft.com/office/officeart/2008/layout/AlternatingHexagons"/>
    <dgm:cxn modelId="{B7301EA1-48C6-41B1-87F3-8F9C9221515E}" type="presParOf" srcId="{63C386D7-6310-4C8E-8D74-EBDF9A0C7011}" destId="{EAC36CBC-8690-4779-92BA-E53A28EE02B9}" srcOrd="2" destOrd="0" presId="urn:microsoft.com/office/officeart/2008/layout/AlternatingHexagons"/>
    <dgm:cxn modelId="{81DAF033-7221-4371-8818-6F7277D03925}" type="presParOf" srcId="{63C386D7-6310-4C8E-8D74-EBDF9A0C7011}" destId="{C0C22211-FF78-4300-8B8D-C50A0B28EE13}" srcOrd="3" destOrd="0" presId="urn:microsoft.com/office/officeart/2008/layout/AlternatingHexagons"/>
    <dgm:cxn modelId="{C1A26897-B5B9-4E46-BFED-ED8FA88F9369}" type="presParOf" srcId="{63C386D7-6310-4C8E-8D74-EBDF9A0C7011}" destId="{DFD7950F-7CCC-45AB-8414-66B52BE598C2}" srcOrd="4" destOrd="0" presId="urn:microsoft.com/office/officeart/2008/layout/AlternatingHexagons"/>
    <dgm:cxn modelId="{5519C6D5-B402-4869-AC89-840E03F594FD}" type="presParOf" srcId="{A5A38A9F-AA2E-4DDB-9CE3-F420FF2CB8FC}" destId="{CFA7AAD0-218A-4829-9AF2-EA814A58A99F}" srcOrd="3" destOrd="0" presId="urn:microsoft.com/office/officeart/2008/layout/AlternatingHexagons"/>
    <dgm:cxn modelId="{50544BAE-6D50-49C3-B092-5DEC9E6A3ABD}" type="presParOf" srcId="{A5A38A9F-AA2E-4DDB-9CE3-F420FF2CB8FC}" destId="{984F27A6-F8DE-40E2-86A9-C4431FA713FD}" srcOrd="4" destOrd="0" presId="urn:microsoft.com/office/officeart/2008/layout/AlternatingHexagons"/>
    <dgm:cxn modelId="{0CEF2FE0-8A46-4C59-B07F-57AC20FD6F8B}" type="presParOf" srcId="{984F27A6-F8DE-40E2-86A9-C4431FA713FD}" destId="{0D800A29-2E19-4DD1-8019-3232B6EAAD97}" srcOrd="0" destOrd="0" presId="urn:microsoft.com/office/officeart/2008/layout/AlternatingHexagons"/>
    <dgm:cxn modelId="{481B6C0D-C528-40C5-95A7-FB3E75BFD72B}" type="presParOf" srcId="{984F27A6-F8DE-40E2-86A9-C4431FA713FD}" destId="{0F4145F5-E25F-47A0-B5D1-FA1B145A4C95}" srcOrd="1" destOrd="0" presId="urn:microsoft.com/office/officeart/2008/layout/AlternatingHexagons"/>
    <dgm:cxn modelId="{BB43793D-A243-435A-84C5-4812C660C529}" type="presParOf" srcId="{984F27A6-F8DE-40E2-86A9-C4431FA713FD}" destId="{20B95419-8599-4BDC-8F77-7190BCE1C3C5}" srcOrd="2" destOrd="0" presId="urn:microsoft.com/office/officeart/2008/layout/AlternatingHexagons"/>
    <dgm:cxn modelId="{224075D0-98DD-4EC8-8576-F8AF68308363}" type="presParOf" srcId="{984F27A6-F8DE-40E2-86A9-C4431FA713FD}" destId="{AB9BE8F4-2633-4F4C-8832-C0C36816ABA5}" srcOrd="3" destOrd="0" presId="urn:microsoft.com/office/officeart/2008/layout/AlternatingHexagons"/>
    <dgm:cxn modelId="{265B839E-90EF-4EE8-8A74-3EF698ACA16B}" type="presParOf" srcId="{984F27A6-F8DE-40E2-86A9-C4431FA713FD}" destId="{407E7DC0-7403-442B-89D8-89CE49FDABD5}" srcOrd="4" destOrd="0" presId="urn:microsoft.com/office/officeart/2008/layout/AlternatingHexagons"/>
    <dgm:cxn modelId="{4DBAE312-C074-4AFB-A317-16C0DF1561D0}" type="presParOf" srcId="{A5A38A9F-AA2E-4DDB-9CE3-F420FF2CB8FC}" destId="{CE116AD4-0BFD-4EBE-9F3D-539B44B9EC51}" srcOrd="5" destOrd="0" presId="urn:microsoft.com/office/officeart/2008/layout/AlternatingHexagons"/>
    <dgm:cxn modelId="{03EA926C-158D-426A-B0F1-1A829826AEAD}" type="presParOf" srcId="{A5A38A9F-AA2E-4DDB-9CE3-F420FF2CB8FC}" destId="{8BEBDC74-B8F7-4350-AF54-ED06DCFE0F4D}" srcOrd="6" destOrd="0" presId="urn:microsoft.com/office/officeart/2008/layout/AlternatingHexagons"/>
    <dgm:cxn modelId="{61FD5BBD-3453-4DE2-B7B8-A75D277549E4}" type="presParOf" srcId="{8BEBDC74-B8F7-4350-AF54-ED06DCFE0F4D}" destId="{027117AB-B695-4EB9-9D0C-EBA31A9DE848}" srcOrd="0" destOrd="0" presId="urn:microsoft.com/office/officeart/2008/layout/AlternatingHexagons"/>
    <dgm:cxn modelId="{9CAE907C-A86D-473A-92F8-67C2C1DF4DA4}" type="presParOf" srcId="{8BEBDC74-B8F7-4350-AF54-ED06DCFE0F4D}" destId="{1CB1F089-04C8-40CB-BA21-6BB59102C6EB}" srcOrd="1" destOrd="0" presId="urn:microsoft.com/office/officeart/2008/layout/AlternatingHexagons"/>
    <dgm:cxn modelId="{7FA50B26-5742-4DBD-8A9F-2CC7C4CC28C3}" type="presParOf" srcId="{8BEBDC74-B8F7-4350-AF54-ED06DCFE0F4D}" destId="{BEE5AB08-DC68-4FFB-AC3E-EC4C5DD59266}" srcOrd="2" destOrd="0" presId="urn:microsoft.com/office/officeart/2008/layout/AlternatingHexagons"/>
    <dgm:cxn modelId="{A85E2BAA-67AF-4DE4-81A6-88CB660A729E}" type="presParOf" srcId="{8BEBDC74-B8F7-4350-AF54-ED06DCFE0F4D}" destId="{8242ED42-9B63-47EB-B6FF-A0639B0B6AB4}" srcOrd="3" destOrd="0" presId="urn:microsoft.com/office/officeart/2008/layout/AlternatingHexagons"/>
    <dgm:cxn modelId="{9D83668B-C6DA-4F16-8325-8CB582DED5EC}" type="presParOf" srcId="{8BEBDC74-B8F7-4350-AF54-ED06DCFE0F4D}" destId="{E458008A-73E9-4B57-9895-AF0ED4A2D539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67D1C06-633E-4862-AF0E-EEEC320F4CF3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81C6FC37-17BF-45B4-B0D7-5EA94929372B}">
      <dgm:prSet phldrT="[文字]"/>
      <dgm:spPr/>
      <dgm:t>
        <a:bodyPr/>
        <a:lstStyle/>
        <a:p>
          <a:r>
            <a:rPr lang="zh-TW" altLang="en-US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確定研究主題</a:t>
          </a:r>
          <a:endParaRPr lang="zh-TW" altLang="en-US" dirty="0"/>
        </a:p>
      </dgm:t>
    </dgm:pt>
    <dgm:pt modelId="{A1F97577-12E0-4B5A-91DE-45A15BED2404}" type="parTrans" cxnId="{6D157A8A-1C53-4574-93A3-9EBC2822D08B}">
      <dgm:prSet/>
      <dgm:spPr/>
      <dgm:t>
        <a:bodyPr/>
        <a:lstStyle/>
        <a:p>
          <a:endParaRPr lang="zh-TW" altLang="en-US"/>
        </a:p>
      </dgm:t>
    </dgm:pt>
    <dgm:pt modelId="{59D1DFE0-8046-4607-ACD9-74F96716BEB6}" type="sibTrans" cxnId="{6D157A8A-1C53-4574-93A3-9EBC2822D08B}">
      <dgm:prSet/>
      <dgm:spPr/>
      <dgm:t>
        <a:bodyPr/>
        <a:lstStyle/>
        <a:p>
          <a:endParaRPr lang="zh-TW" altLang="en-US"/>
        </a:p>
      </dgm:t>
    </dgm:pt>
    <dgm:pt modelId="{1F6DE216-A6D5-4745-ADFD-4FC060CD6326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判斷資料類型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E1137BA-7C47-4B5B-B9FE-0CE3C15E5279}" type="parTrans" cxnId="{F6396C8B-F2C9-476C-BBDE-23D6023C7667}">
      <dgm:prSet/>
      <dgm:spPr/>
      <dgm:t>
        <a:bodyPr/>
        <a:lstStyle/>
        <a:p>
          <a:endParaRPr lang="zh-TW" altLang="en-US"/>
        </a:p>
      </dgm:t>
    </dgm:pt>
    <dgm:pt modelId="{AA6F0FD2-6644-403A-BA2E-7B08EE7430BF}" type="sibTrans" cxnId="{F6396C8B-F2C9-476C-BBDE-23D6023C7667}">
      <dgm:prSet/>
      <dgm:spPr/>
      <dgm:t>
        <a:bodyPr/>
        <a:lstStyle/>
        <a:p>
          <a:endParaRPr lang="zh-TW" altLang="en-US"/>
        </a:p>
      </dgm:t>
    </dgm:pt>
    <dgm:pt modelId="{47BE1416-E2C8-4725-AB34-DC5F940AC2DE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選用查詢系統</a:t>
          </a:r>
          <a:endParaRPr lang="zh-TW" altLang="en-US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387A6EF-348A-4CDD-9E2E-13D16D673172}" type="parTrans" cxnId="{5C6D8A4D-F4D3-439F-B53E-92C9A8E7AA85}">
      <dgm:prSet/>
      <dgm:spPr/>
      <dgm:t>
        <a:bodyPr/>
        <a:lstStyle/>
        <a:p>
          <a:endParaRPr lang="zh-TW" altLang="en-US"/>
        </a:p>
      </dgm:t>
    </dgm:pt>
    <dgm:pt modelId="{76E44301-F4CC-4ECA-A288-373007F25DF7}" type="sibTrans" cxnId="{5C6D8A4D-F4D3-439F-B53E-92C9A8E7AA85}">
      <dgm:prSet/>
      <dgm:spPr/>
      <dgm:t>
        <a:bodyPr/>
        <a:lstStyle/>
        <a:p>
          <a:endParaRPr lang="zh-TW" altLang="en-US"/>
        </a:p>
      </dgm:t>
    </dgm:pt>
    <dgm:pt modelId="{35249E9F-8B69-43BA-9493-7008D8F76F86}">
      <dgm:prSet phldrT="[文字]"/>
      <dgm:spPr/>
      <dgm:t>
        <a:bodyPr/>
        <a:lstStyle/>
        <a:p>
          <a:r>
            <a: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找出文獻</a:t>
          </a:r>
          <a:endParaRPr lang="zh-TW" altLang="en-US"/>
        </a:p>
      </dgm:t>
    </dgm:pt>
    <dgm:pt modelId="{071E5D81-28BB-4092-ACC6-F1A4CA1FA3A8}" type="parTrans" cxnId="{D1384D69-4EC4-487A-A7FF-3D892980E6A1}">
      <dgm:prSet/>
      <dgm:spPr/>
      <dgm:t>
        <a:bodyPr/>
        <a:lstStyle/>
        <a:p>
          <a:endParaRPr lang="zh-TW" altLang="en-US"/>
        </a:p>
      </dgm:t>
    </dgm:pt>
    <dgm:pt modelId="{60EE4B8D-B2F1-44C9-BFF4-B4352924697F}" type="sibTrans" cxnId="{D1384D69-4EC4-487A-A7FF-3D892980E6A1}">
      <dgm:prSet/>
      <dgm:spPr/>
      <dgm:t>
        <a:bodyPr/>
        <a:lstStyle/>
        <a:p>
          <a:endParaRPr lang="zh-TW" altLang="en-US"/>
        </a:p>
      </dgm:t>
    </dgm:pt>
    <dgm:pt modelId="{8B9D268A-751C-4F3A-90A4-A21E18CE6C33}" type="pres">
      <dgm:prSet presAssocID="{067D1C06-633E-4862-AF0E-EEEC320F4CF3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069C0238-F040-432D-8064-67289A05E475}" type="pres">
      <dgm:prSet presAssocID="{81C6FC37-17BF-45B4-B0D7-5EA94929372B}" presName="Accent1" presStyleCnt="0"/>
      <dgm:spPr/>
    </dgm:pt>
    <dgm:pt modelId="{1287771A-7EDA-40A2-903C-E011B153BA11}" type="pres">
      <dgm:prSet presAssocID="{81C6FC37-17BF-45B4-B0D7-5EA94929372B}" presName="Accent" presStyleLbl="node1" presStyleIdx="0" presStyleCnt="4"/>
      <dgm:spPr/>
    </dgm:pt>
    <dgm:pt modelId="{D47120CC-C088-45D1-91EA-D1987BB2020D}" type="pres">
      <dgm:prSet presAssocID="{81C6FC37-17BF-45B4-B0D7-5EA94929372B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83D3140-BD19-47CA-9B84-671CA2CB7F8A}" type="pres">
      <dgm:prSet presAssocID="{1F6DE216-A6D5-4745-ADFD-4FC060CD6326}" presName="Accent2" presStyleCnt="0"/>
      <dgm:spPr/>
    </dgm:pt>
    <dgm:pt modelId="{D6C27151-FBFF-408E-B730-2B24300E615A}" type="pres">
      <dgm:prSet presAssocID="{1F6DE216-A6D5-4745-ADFD-4FC060CD6326}" presName="Accent" presStyleLbl="node1" presStyleIdx="1" presStyleCnt="4"/>
      <dgm:spPr/>
    </dgm:pt>
    <dgm:pt modelId="{CF4CF1ED-429C-4C37-AD6A-A1B9A046916B}" type="pres">
      <dgm:prSet presAssocID="{1F6DE216-A6D5-4745-ADFD-4FC060CD6326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88C7D8D-1813-45C6-8458-3994EB0644C2}" type="pres">
      <dgm:prSet presAssocID="{47BE1416-E2C8-4725-AB34-DC5F940AC2DE}" presName="Accent3" presStyleCnt="0"/>
      <dgm:spPr/>
    </dgm:pt>
    <dgm:pt modelId="{F3AEEE67-8D58-4481-8278-747C3E29DB3B}" type="pres">
      <dgm:prSet presAssocID="{47BE1416-E2C8-4725-AB34-DC5F940AC2DE}" presName="Accent" presStyleLbl="node1" presStyleIdx="2" presStyleCnt="4"/>
      <dgm:spPr/>
    </dgm:pt>
    <dgm:pt modelId="{7E13CD14-DF39-4F05-BC2D-E0853FA81C06}" type="pres">
      <dgm:prSet presAssocID="{47BE1416-E2C8-4725-AB34-DC5F940AC2DE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12C6266-CA36-4717-BF2E-9E0246A4CD7C}" type="pres">
      <dgm:prSet presAssocID="{35249E9F-8B69-43BA-9493-7008D8F76F86}" presName="Accent4" presStyleCnt="0"/>
      <dgm:spPr/>
    </dgm:pt>
    <dgm:pt modelId="{1806BAD2-320E-43AE-BB0D-13DE0708A596}" type="pres">
      <dgm:prSet presAssocID="{35249E9F-8B69-43BA-9493-7008D8F76F86}" presName="Accent" presStyleLbl="node1" presStyleIdx="3" presStyleCnt="4"/>
      <dgm:spPr/>
    </dgm:pt>
    <dgm:pt modelId="{7D020343-1959-4BD9-B99F-93985816AA64}" type="pres">
      <dgm:prSet presAssocID="{35249E9F-8B69-43BA-9493-7008D8F76F86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FCA78EE-C3FA-41DD-AE84-AC8B560A97AF}" type="presOf" srcId="{35249E9F-8B69-43BA-9493-7008D8F76F86}" destId="{7D020343-1959-4BD9-B99F-93985816AA64}" srcOrd="0" destOrd="0" presId="urn:microsoft.com/office/officeart/2009/layout/CircleArrowProcess"/>
    <dgm:cxn modelId="{D1384D69-4EC4-487A-A7FF-3D892980E6A1}" srcId="{067D1C06-633E-4862-AF0E-EEEC320F4CF3}" destId="{35249E9F-8B69-43BA-9493-7008D8F76F86}" srcOrd="3" destOrd="0" parTransId="{071E5D81-28BB-4092-ACC6-F1A4CA1FA3A8}" sibTransId="{60EE4B8D-B2F1-44C9-BFF4-B4352924697F}"/>
    <dgm:cxn modelId="{6D157A8A-1C53-4574-93A3-9EBC2822D08B}" srcId="{067D1C06-633E-4862-AF0E-EEEC320F4CF3}" destId="{81C6FC37-17BF-45B4-B0D7-5EA94929372B}" srcOrd="0" destOrd="0" parTransId="{A1F97577-12E0-4B5A-91DE-45A15BED2404}" sibTransId="{59D1DFE0-8046-4607-ACD9-74F96716BEB6}"/>
    <dgm:cxn modelId="{98620850-95A2-470D-A1E0-460B36EEACDF}" type="presOf" srcId="{1F6DE216-A6D5-4745-ADFD-4FC060CD6326}" destId="{CF4CF1ED-429C-4C37-AD6A-A1B9A046916B}" srcOrd="0" destOrd="0" presId="urn:microsoft.com/office/officeart/2009/layout/CircleArrowProcess"/>
    <dgm:cxn modelId="{C40D4275-3750-4FB6-B3B7-F73E51ACD62C}" type="presOf" srcId="{067D1C06-633E-4862-AF0E-EEEC320F4CF3}" destId="{8B9D268A-751C-4F3A-90A4-A21E18CE6C33}" srcOrd="0" destOrd="0" presId="urn:microsoft.com/office/officeart/2009/layout/CircleArrowProcess"/>
    <dgm:cxn modelId="{5C6D8A4D-F4D3-439F-B53E-92C9A8E7AA85}" srcId="{067D1C06-633E-4862-AF0E-EEEC320F4CF3}" destId="{47BE1416-E2C8-4725-AB34-DC5F940AC2DE}" srcOrd="2" destOrd="0" parTransId="{2387A6EF-348A-4CDD-9E2E-13D16D673172}" sibTransId="{76E44301-F4CC-4ECA-A288-373007F25DF7}"/>
    <dgm:cxn modelId="{F6396C8B-F2C9-476C-BBDE-23D6023C7667}" srcId="{067D1C06-633E-4862-AF0E-EEEC320F4CF3}" destId="{1F6DE216-A6D5-4745-ADFD-4FC060CD6326}" srcOrd="1" destOrd="0" parTransId="{3E1137BA-7C47-4B5B-B9FE-0CE3C15E5279}" sibTransId="{AA6F0FD2-6644-403A-BA2E-7B08EE7430BF}"/>
    <dgm:cxn modelId="{0E7AA2CA-55C4-4192-85F7-D7917056A86F}" type="presOf" srcId="{47BE1416-E2C8-4725-AB34-DC5F940AC2DE}" destId="{7E13CD14-DF39-4F05-BC2D-E0853FA81C06}" srcOrd="0" destOrd="0" presId="urn:microsoft.com/office/officeart/2009/layout/CircleArrowProcess"/>
    <dgm:cxn modelId="{7457D30C-BF10-4A42-83D7-F0D03234BC3B}" type="presOf" srcId="{81C6FC37-17BF-45B4-B0D7-5EA94929372B}" destId="{D47120CC-C088-45D1-91EA-D1987BB2020D}" srcOrd="0" destOrd="0" presId="urn:microsoft.com/office/officeart/2009/layout/CircleArrowProcess"/>
    <dgm:cxn modelId="{97BFF37E-D1B9-444E-8A2B-C909A017839D}" type="presParOf" srcId="{8B9D268A-751C-4F3A-90A4-A21E18CE6C33}" destId="{069C0238-F040-432D-8064-67289A05E475}" srcOrd="0" destOrd="0" presId="urn:microsoft.com/office/officeart/2009/layout/CircleArrowProcess"/>
    <dgm:cxn modelId="{DA1F3418-B5B5-405A-8DBE-BC2B6A6DE441}" type="presParOf" srcId="{069C0238-F040-432D-8064-67289A05E475}" destId="{1287771A-7EDA-40A2-903C-E011B153BA11}" srcOrd="0" destOrd="0" presId="urn:microsoft.com/office/officeart/2009/layout/CircleArrowProcess"/>
    <dgm:cxn modelId="{EE3DE064-AE52-44EE-9BF5-308D1328D50C}" type="presParOf" srcId="{8B9D268A-751C-4F3A-90A4-A21E18CE6C33}" destId="{D47120CC-C088-45D1-91EA-D1987BB2020D}" srcOrd="1" destOrd="0" presId="urn:microsoft.com/office/officeart/2009/layout/CircleArrowProcess"/>
    <dgm:cxn modelId="{2F95BE25-AB15-44BC-9569-A95A70EFC605}" type="presParOf" srcId="{8B9D268A-751C-4F3A-90A4-A21E18CE6C33}" destId="{783D3140-BD19-47CA-9B84-671CA2CB7F8A}" srcOrd="2" destOrd="0" presId="urn:microsoft.com/office/officeart/2009/layout/CircleArrowProcess"/>
    <dgm:cxn modelId="{7538C3A1-42DD-4CAF-AB0C-82B54176AC78}" type="presParOf" srcId="{783D3140-BD19-47CA-9B84-671CA2CB7F8A}" destId="{D6C27151-FBFF-408E-B730-2B24300E615A}" srcOrd="0" destOrd="0" presId="urn:microsoft.com/office/officeart/2009/layout/CircleArrowProcess"/>
    <dgm:cxn modelId="{F251BA42-A2EF-4E73-8327-3AD2F8FE05F8}" type="presParOf" srcId="{8B9D268A-751C-4F3A-90A4-A21E18CE6C33}" destId="{CF4CF1ED-429C-4C37-AD6A-A1B9A046916B}" srcOrd="3" destOrd="0" presId="urn:microsoft.com/office/officeart/2009/layout/CircleArrowProcess"/>
    <dgm:cxn modelId="{617A014E-2AC0-4A3B-B254-D7CE2496BDA5}" type="presParOf" srcId="{8B9D268A-751C-4F3A-90A4-A21E18CE6C33}" destId="{788C7D8D-1813-45C6-8458-3994EB0644C2}" srcOrd="4" destOrd="0" presId="urn:microsoft.com/office/officeart/2009/layout/CircleArrowProcess"/>
    <dgm:cxn modelId="{F056F157-30D9-4949-90A9-0B2C480FF92A}" type="presParOf" srcId="{788C7D8D-1813-45C6-8458-3994EB0644C2}" destId="{F3AEEE67-8D58-4481-8278-747C3E29DB3B}" srcOrd="0" destOrd="0" presId="urn:microsoft.com/office/officeart/2009/layout/CircleArrowProcess"/>
    <dgm:cxn modelId="{CDF24623-20AB-406E-9319-04470D5E68D1}" type="presParOf" srcId="{8B9D268A-751C-4F3A-90A4-A21E18CE6C33}" destId="{7E13CD14-DF39-4F05-BC2D-E0853FA81C06}" srcOrd="5" destOrd="0" presId="urn:microsoft.com/office/officeart/2009/layout/CircleArrowProcess"/>
    <dgm:cxn modelId="{431E7918-8236-4E3C-B7FF-9F18A48692D5}" type="presParOf" srcId="{8B9D268A-751C-4F3A-90A4-A21E18CE6C33}" destId="{312C6266-CA36-4717-BF2E-9E0246A4CD7C}" srcOrd="6" destOrd="0" presId="urn:microsoft.com/office/officeart/2009/layout/CircleArrowProcess"/>
    <dgm:cxn modelId="{9BEBB7F1-F0A9-4A9C-9AF5-6B5548C638A1}" type="presParOf" srcId="{312C6266-CA36-4717-BF2E-9E0246A4CD7C}" destId="{1806BAD2-320E-43AE-BB0D-13DE0708A596}" srcOrd="0" destOrd="0" presId="urn:microsoft.com/office/officeart/2009/layout/CircleArrowProcess"/>
    <dgm:cxn modelId="{C2965A69-3F41-4837-9ACC-60DEF7120E57}" type="presParOf" srcId="{8B9D268A-751C-4F3A-90A4-A21E18CE6C33}" destId="{7D020343-1959-4BD9-B99F-93985816AA64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AEB948-A344-479D-95E8-14E45DB18EAE}">
      <dsp:nvSpPr>
        <dsp:cNvPr id="0" name=""/>
        <dsp:cNvSpPr/>
      </dsp:nvSpPr>
      <dsp:spPr>
        <a:xfrm>
          <a:off x="0" y="219181"/>
          <a:ext cx="4284067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365B02-1B4E-4029-A781-88B9728B9E11}">
      <dsp:nvSpPr>
        <dsp:cNvPr id="0" name=""/>
        <dsp:cNvSpPr/>
      </dsp:nvSpPr>
      <dsp:spPr>
        <a:xfrm>
          <a:off x="214203" y="12541"/>
          <a:ext cx="2998846" cy="4132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349" tIns="0" rIns="113349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流通櫃台停止服務時，善用自助借書機借書</a:t>
          </a:r>
        </a:p>
      </dsp:txBody>
      <dsp:txXfrm>
        <a:off x="234378" y="32716"/>
        <a:ext cx="2958496" cy="372930"/>
      </dsp:txXfrm>
    </dsp:sp>
    <dsp:sp modelId="{C23DF699-CC14-4275-9493-0980BFE24503}">
      <dsp:nvSpPr>
        <dsp:cNvPr id="0" name=""/>
        <dsp:cNvSpPr/>
      </dsp:nvSpPr>
      <dsp:spPr>
        <a:xfrm>
          <a:off x="0" y="854222"/>
          <a:ext cx="4284067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3134984"/>
              <a:satOff val="1493"/>
              <a:lumOff val="-621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B9FEC3-0E25-45B1-AE70-0FF4053DDF3C}">
      <dsp:nvSpPr>
        <dsp:cNvPr id="0" name=""/>
        <dsp:cNvSpPr/>
      </dsp:nvSpPr>
      <dsp:spPr>
        <a:xfrm>
          <a:off x="214203" y="647581"/>
          <a:ext cx="2998846" cy="413280"/>
        </a:xfrm>
        <a:prstGeom prst="roundRect">
          <a:avLst/>
        </a:prstGeom>
        <a:solidFill>
          <a:schemeClr val="accent4">
            <a:hueOff val="-3134984"/>
            <a:satOff val="1493"/>
            <a:lumOff val="-621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349" tIns="0" rIns="113349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還書可善用還書箱</a:t>
          </a:r>
          <a:r>
            <a:rPr lang="en-US" altLang="zh-TW" sz="1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lang="zh-TW" altLang="en-US" sz="1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還書口</a:t>
          </a:r>
        </a:p>
      </dsp:txBody>
      <dsp:txXfrm>
        <a:off x="234378" y="667756"/>
        <a:ext cx="2958496" cy="372930"/>
      </dsp:txXfrm>
    </dsp:sp>
    <dsp:sp modelId="{D4CFEC95-96C4-4BAF-8C5E-8FDA86EFC315}">
      <dsp:nvSpPr>
        <dsp:cNvPr id="0" name=""/>
        <dsp:cNvSpPr/>
      </dsp:nvSpPr>
      <dsp:spPr>
        <a:xfrm>
          <a:off x="0" y="1489262"/>
          <a:ext cx="4284067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6269968"/>
              <a:satOff val="2987"/>
              <a:lumOff val="-1242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6AFB71-70EB-4AC5-8D2C-FD3A0D2F8FBC}">
      <dsp:nvSpPr>
        <dsp:cNvPr id="0" name=""/>
        <dsp:cNvSpPr/>
      </dsp:nvSpPr>
      <dsp:spPr>
        <a:xfrm>
          <a:off x="214203" y="1282622"/>
          <a:ext cx="2998846" cy="413280"/>
        </a:xfrm>
        <a:prstGeom prst="roundRect">
          <a:avLst/>
        </a:prstGeom>
        <a:solidFill>
          <a:schemeClr val="accent4">
            <a:hueOff val="-6269968"/>
            <a:satOff val="2987"/>
            <a:lumOff val="-1242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349" tIns="0" rIns="113349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非書</a:t>
          </a:r>
          <a:r>
            <a:rPr lang="zh-TW" altLang="en-US" sz="11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資料室</a:t>
          </a:r>
          <a:r>
            <a:rPr lang="zh-TW" altLang="en-US" sz="1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不開放時段，可至</a:t>
          </a:r>
          <a:r>
            <a:rPr lang="en-US" altLang="zh-TW" sz="1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2</a:t>
          </a:r>
          <a:r>
            <a:rPr lang="zh-TW" altLang="en-US" sz="11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樓櫃台歸還</a:t>
          </a:r>
        </a:p>
      </dsp:txBody>
      <dsp:txXfrm>
        <a:off x="234378" y="1302797"/>
        <a:ext cx="2958496" cy="372930"/>
      </dsp:txXfrm>
    </dsp:sp>
    <dsp:sp modelId="{750730A3-A7AE-463C-996B-A716BFFEBDF8}">
      <dsp:nvSpPr>
        <dsp:cNvPr id="0" name=""/>
        <dsp:cNvSpPr/>
      </dsp:nvSpPr>
      <dsp:spPr>
        <a:xfrm>
          <a:off x="0" y="2124302"/>
          <a:ext cx="4284067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9404951"/>
              <a:satOff val="4480"/>
              <a:lumOff val="-186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37B6EF-6E6D-4F44-9027-C2F0C42D7F75}">
      <dsp:nvSpPr>
        <dsp:cNvPr id="0" name=""/>
        <dsp:cNvSpPr/>
      </dsp:nvSpPr>
      <dsp:spPr>
        <a:xfrm>
          <a:off x="214203" y="1917662"/>
          <a:ext cx="2998846" cy="413280"/>
        </a:xfrm>
        <a:prstGeom prst="roundRect">
          <a:avLst/>
        </a:prstGeom>
        <a:solidFill>
          <a:schemeClr val="accent4">
            <a:hueOff val="-9404951"/>
            <a:satOff val="4480"/>
            <a:lumOff val="-186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349" tIns="0" rIns="113349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>
              <a:latin typeface="微軟正黑體" panose="020B0604030504040204" pitchFamily="34" charset="-120"/>
              <a:ea typeface="微軟正黑體" panose="020B0604030504040204" pitchFamily="34" charset="-120"/>
            </a:rPr>
            <a:t>非書資料歸還，請勿投入還書箱</a:t>
          </a:r>
        </a:p>
      </dsp:txBody>
      <dsp:txXfrm>
        <a:off x="234378" y="1937837"/>
        <a:ext cx="2958496" cy="3729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7A9134-155A-46F6-BA46-F14CB37EBDF9}">
      <dsp:nvSpPr>
        <dsp:cNvPr id="0" name=""/>
        <dsp:cNvSpPr/>
      </dsp:nvSpPr>
      <dsp:spPr>
        <a:xfrm>
          <a:off x="42" y="218701"/>
          <a:ext cx="4051930" cy="5184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有特定書目</a:t>
          </a:r>
          <a:endParaRPr lang="zh-TW" altLang="en-US" sz="1800" kern="1200" dirty="0"/>
        </a:p>
      </dsp:txBody>
      <dsp:txXfrm>
        <a:off x="42" y="218701"/>
        <a:ext cx="4051930" cy="518400"/>
      </dsp:txXfrm>
    </dsp:sp>
    <dsp:sp modelId="{58644E83-066C-4E06-9D9A-1B4CE3302D1C}">
      <dsp:nvSpPr>
        <dsp:cNvPr id="0" name=""/>
        <dsp:cNvSpPr/>
      </dsp:nvSpPr>
      <dsp:spPr>
        <a:xfrm>
          <a:off x="42" y="737101"/>
          <a:ext cx="4051930" cy="3108197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書目辨識</a:t>
          </a:r>
          <a:endParaRPr lang="zh-TW" altLang="en-US" sz="1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資料類型</a:t>
          </a:r>
          <a:endParaRPr lang="zh-TW" altLang="en-US" sz="1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514350" lvl="3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圖書？期刊？會議論文？學位論文？研究報告？</a:t>
          </a:r>
          <a:endParaRPr lang="zh-TW" altLang="en-US" sz="1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書目資料</a:t>
          </a:r>
          <a:endParaRPr lang="zh-TW" altLang="en-US" sz="1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514350" lvl="3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作者？書名？刊名？篇名？出版年？</a:t>
          </a:r>
          <a:endParaRPr lang="zh-TW" altLang="en-US" sz="1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2" y="737101"/>
        <a:ext cx="4051930" cy="3108197"/>
      </dsp:txXfrm>
    </dsp:sp>
    <dsp:sp modelId="{ED49DAED-F8A4-4F8C-8901-A1E685C4E791}">
      <dsp:nvSpPr>
        <dsp:cNvPr id="0" name=""/>
        <dsp:cNvSpPr/>
      </dsp:nvSpPr>
      <dsp:spPr>
        <a:xfrm>
          <a:off x="4619242" y="218701"/>
          <a:ext cx="4051930" cy="518400"/>
        </a:xfrm>
        <a:prstGeom prst="rect">
          <a:avLst/>
        </a:prstGeom>
        <a:solidFill>
          <a:schemeClr val="accent4">
            <a:hueOff val="-9404951"/>
            <a:satOff val="4480"/>
            <a:lumOff val="-18630"/>
            <a:alphaOff val="0"/>
          </a:schemeClr>
        </a:solidFill>
        <a:ln w="25400" cap="flat" cmpd="sng" algn="ctr">
          <a:solidFill>
            <a:schemeClr val="accent4">
              <a:hueOff val="-9404951"/>
              <a:satOff val="4480"/>
              <a:lumOff val="-186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只有主題</a:t>
          </a:r>
          <a:r>
            <a:rPr lang="en-US" altLang="zh-TW" sz="1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無特定書目</a:t>
          </a:r>
          <a:r>
            <a:rPr lang="en-US" altLang="zh-TW" sz="18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1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619242" y="218701"/>
        <a:ext cx="4051930" cy="518400"/>
      </dsp:txXfrm>
    </dsp:sp>
    <dsp:sp modelId="{E71F2382-EF6E-46F0-B644-36BC1A7F91B2}">
      <dsp:nvSpPr>
        <dsp:cNvPr id="0" name=""/>
        <dsp:cNvSpPr/>
      </dsp:nvSpPr>
      <dsp:spPr>
        <a:xfrm>
          <a:off x="4619242" y="737101"/>
          <a:ext cx="4051930" cy="3108197"/>
        </a:xfrm>
        <a:prstGeom prst="rect">
          <a:avLst/>
        </a:prstGeom>
        <a:solidFill>
          <a:schemeClr val="accent4">
            <a:tint val="40000"/>
            <a:alpha val="90000"/>
            <a:hueOff val="-10604180"/>
            <a:satOff val="-16748"/>
            <a:lumOff val="-2806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10604180"/>
              <a:satOff val="-16748"/>
              <a:lumOff val="-28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選用關鍵字</a:t>
          </a:r>
          <a:endParaRPr lang="zh-TW" altLang="en-US" sz="1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同義詞、相關詞、狹義詞、廣義詞</a:t>
          </a:r>
          <a:endParaRPr lang="zh-TW" altLang="en-US" sz="1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善用 </a:t>
          </a:r>
          <a:r>
            <a:rPr lang="en-US" altLang="zh-TW" sz="18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“your keywords”</a:t>
          </a:r>
          <a:endParaRPr lang="zh-TW" altLang="en-US" sz="1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使用資料庫</a:t>
          </a:r>
          <a:endParaRPr lang="zh-TW" altLang="en-US" sz="1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瀏覽、查詢</a:t>
          </a:r>
          <a:r>
            <a:rPr lang="en-US" altLang="zh-TW" sz="18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8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簡易檢索、進階檢索</a:t>
          </a:r>
          <a:r>
            <a:rPr lang="en-US" altLang="zh-TW" sz="18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1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布林邏輯、限制欄位、篩選工具</a:t>
          </a:r>
          <a:endParaRPr lang="zh-TW" altLang="en-US" sz="1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活用參考文獻</a:t>
          </a:r>
          <a:endParaRPr lang="zh-TW" altLang="en-US" sz="18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619242" y="737101"/>
        <a:ext cx="4051930" cy="31081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AE2FB8-A873-44EA-BCA6-9ADB3733E172}">
      <dsp:nvSpPr>
        <dsp:cNvPr id="0" name=""/>
        <dsp:cNvSpPr/>
      </dsp:nvSpPr>
      <dsp:spPr>
        <a:xfrm>
          <a:off x="2684" y="216672"/>
          <a:ext cx="2617210" cy="6048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100" kern="1200" dirty="0" smtClean="0"/>
            <a:t>自行思考</a:t>
          </a:r>
        </a:p>
      </dsp:txBody>
      <dsp:txXfrm>
        <a:off x="2684" y="216672"/>
        <a:ext cx="2617210" cy="604800"/>
      </dsp:txXfrm>
    </dsp:sp>
    <dsp:sp modelId="{F4AC0237-7979-4DB9-8828-E1280B0F77BC}">
      <dsp:nvSpPr>
        <dsp:cNvPr id="0" name=""/>
        <dsp:cNvSpPr/>
      </dsp:nvSpPr>
      <dsp:spPr>
        <a:xfrm>
          <a:off x="2684" y="821472"/>
          <a:ext cx="2617210" cy="3025855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1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依背景知識蒐集</a:t>
          </a:r>
          <a:endParaRPr lang="zh-TW" alt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1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自閱讀文獻擷取</a:t>
          </a:r>
          <a:endParaRPr lang="zh-TW" altLang="en-US" sz="21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684" y="821472"/>
        <a:ext cx="2617210" cy="3025855"/>
      </dsp:txXfrm>
    </dsp:sp>
    <dsp:sp modelId="{7A6F9EF8-18A0-4075-9E79-F5DE9B487F2C}">
      <dsp:nvSpPr>
        <dsp:cNvPr id="0" name=""/>
        <dsp:cNvSpPr/>
      </dsp:nvSpPr>
      <dsp:spPr>
        <a:xfrm>
          <a:off x="2986304" y="216672"/>
          <a:ext cx="2617210" cy="604800"/>
        </a:xfrm>
        <a:prstGeom prst="rect">
          <a:avLst/>
        </a:prstGeom>
        <a:solidFill>
          <a:schemeClr val="accent4">
            <a:hueOff val="-4702476"/>
            <a:satOff val="2240"/>
            <a:lumOff val="-9315"/>
            <a:alphaOff val="0"/>
          </a:schemeClr>
        </a:solidFill>
        <a:ln w="25400" cap="flat" cmpd="sng" algn="ctr">
          <a:solidFill>
            <a:schemeClr val="accent4">
              <a:hueOff val="-4702476"/>
              <a:satOff val="2240"/>
              <a:lumOff val="-93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100" kern="1200" dirty="0" smtClean="0"/>
            <a:t>系統索引</a:t>
          </a:r>
        </a:p>
      </dsp:txBody>
      <dsp:txXfrm>
        <a:off x="2986304" y="216672"/>
        <a:ext cx="2617210" cy="604800"/>
      </dsp:txXfrm>
    </dsp:sp>
    <dsp:sp modelId="{9CE61881-5F89-4774-AB4C-C69617ECDD53}">
      <dsp:nvSpPr>
        <dsp:cNvPr id="0" name=""/>
        <dsp:cNvSpPr/>
      </dsp:nvSpPr>
      <dsp:spPr>
        <a:xfrm>
          <a:off x="2986304" y="821472"/>
          <a:ext cx="2617210" cy="3025855"/>
        </a:xfrm>
        <a:prstGeom prst="rect">
          <a:avLst/>
        </a:prstGeom>
        <a:solidFill>
          <a:schemeClr val="accent4">
            <a:tint val="40000"/>
            <a:alpha val="90000"/>
            <a:hueOff val="-5302090"/>
            <a:satOff val="-8374"/>
            <a:lumOff val="-1403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5302090"/>
              <a:satOff val="-8374"/>
              <a:lumOff val="-14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1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檢索結果分類</a:t>
          </a:r>
          <a:endParaRPr lang="zh-TW" alt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1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主題知識地圖</a:t>
          </a:r>
          <a:endParaRPr lang="zh-TW" altLang="en-US" sz="21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1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詳細書目之「主題」</a:t>
          </a:r>
          <a:endParaRPr lang="zh-TW" altLang="en-US" sz="21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986304" y="821472"/>
        <a:ext cx="2617210" cy="3025855"/>
      </dsp:txXfrm>
    </dsp:sp>
    <dsp:sp modelId="{5D769264-2F99-4302-A821-EFF1E0E16A98}">
      <dsp:nvSpPr>
        <dsp:cNvPr id="0" name=""/>
        <dsp:cNvSpPr/>
      </dsp:nvSpPr>
      <dsp:spPr>
        <a:xfrm>
          <a:off x="5969924" y="216672"/>
          <a:ext cx="2617210" cy="604800"/>
        </a:xfrm>
        <a:prstGeom prst="rect">
          <a:avLst/>
        </a:prstGeom>
        <a:solidFill>
          <a:schemeClr val="accent4">
            <a:hueOff val="-9404951"/>
            <a:satOff val="4480"/>
            <a:lumOff val="-18630"/>
            <a:alphaOff val="0"/>
          </a:schemeClr>
        </a:solidFill>
        <a:ln w="25400" cap="flat" cmpd="sng" algn="ctr">
          <a:solidFill>
            <a:schemeClr val="accent4">
              <a:hueOff val="-9404951"/>
              <a:satOff val="4480"/>
              <a:lumOff val="-186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100" kern="1200" dirty="0" smtClean="0"/>
            <a:t>控制辭彙工具</a:t>
          </a:r>
        </a:p>
      </dsp:txBody>
      <dsp:txXfrm>
        <a:off x="5969924" y="216672"/>
        <a:ext cx="2617210" cy="604800"/>
      </dsp:txXfrm>
    </dsp:sp>
    <dsp:sp modelId="{83C13202-E947-476F-AAC2-92BB2968F864}">
      <dsp:nvSpPr>
        <dsp:cNvPr id="0" name=""/>
        <dsp:cNvSpPr/>
      </dsp:nvSpPr>
      <dsp:spPr>
        <a:xfrm>
          <a:off x="5969924" y="821472"/>
          <a:ext cx="2617210" cy="3025855"/>
        </a:xfrm>
        <a:prstGeom prst="rect">
          <a:avLst/>
        </a:prstGeom>
        <a:solidFill>
          <a:schemeClr val="accent4">
            <a:tint val="40000"/>
            <a:alpha val="90000"/>
            <a:hueOff val="-10604180"/>
            <a:satOff val="-16748"/>
            <a:lumOff val="-2806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10604180"/>
              <a:satOff val="-16748"/>
              <a:lumOff val="-28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1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索引典</a:t>
          </a:r>
          <a:r>
            <a:rPr lang="en-US" altLang="en-US" sz="21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(Thesaurus)</a:t>
          </a:r>
          <a:endParaRPr lang="zh-TW" altLang="en-US" sz="2100" kern="1200" dirty="0"/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1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同義詞、相關詞、廣義詞、狹義詞</a:t>
          </a:r>
          <a:endParaRPr lang="zh-TW" altLang="en-US" sz="21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1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主題表</a:t>
          </a:r>
          <a:endParaRPr lang="zh-TW" altLang="en-US" sz="21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1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辭典</a:t>
          </a:r>
          <a:endParaRPr lang="zh-TW" altLang="en-US" sz="21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969924" y="821472"/>
        <a:ext cx="2617210" cy="302585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48F37B-4A32-4458-B24A-1ED370EDA79B}">
      <dsp:nvSpPr>
        <dsp:cNvPr id="0" name=""/>
        <dsp:cNvSpPr/>
      </dsp:nvSpPr>
      <dsp:spPr>
        <a:xfrm rot="16200000">
          <a:off x="-763028" y="763900"/>
          <a:ext cx="3794555" cy="2266753"/>
        </a:xfrm>
        <a:prstGeom prst="flowChartManualOperati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0201" bIns="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9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有特定書目</a:t>
          </a:r>
          <a:endParaRPr lang="zh-TW" altLang="en-US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5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判斷資料類型</a:t>
          </a:r>
          <a:endParaRPr lang="zh-TW" altLang="en-US" sz="15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5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選擇管道：館藏目錄、期刊檢索、資料庫檢索、資源探索、雲端圖書館自動化系統</a:t>
          </a:r>
          <a:endParaRPr lang="zh-TW" altLang="en-US" sz="15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5400000">
        <a:off x="873" y="758910"/>
        <a:ext cx="2266753" cy="2276733"/>
      </dsp:txXfrm>
    </dsp:sp>
    <dsp:sp modelId="{7F0DBFD1-80BF-48F8-9BB6-7A3322068E93}">
      <dsp:nvSpPr>
        <dsp:cNvPr id="0" name=""/>
        <dsp:cNvSpPr/>
      </dsp:nvSpPr>
      <dsp:spPr>
        <a:xfrm rot="16200000">
          <a:off x="1673731" y="763900"/>
          <a:ext cx="3794555" cy="2266753"/>
        </a:xfrm>
        <a:prstGeom prst="flowChartManualOperation">
          <a:avLst/>
        </a:prstGeom>
        <a:solidFill>
          <a:schemeClr val="accent4">
            <a:hueOff val="-4702476"/>
            <a:satOff val="2240"/>
            <a:lumOff val="-93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0201" bIns="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9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只有主題</a:t>
          </a:r>
          <a:endParaRPr lang="zh-TW" altLang="en-US" sz="19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5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確認研究主題，並準備合適關鍵字</a:t>
          </a:r>
          <a:endParaRPr lang="zh-TW" altLang="en-US" sz="15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5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選擇管道：資料庫檢索、資源探索、網路資源、雲端圖書自動化系統</a:t>
          </a:r>
          <a:endParaRPr lang="zh-TW" altLang="en-US" sz="15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5400000">
        <a:off x="2437632" y="758910"/>
        <a:ext cx="2266753" cy="2276733"/>
      </dsp:txXfrm>
    </dsp:sp>
    <dsp:sp modelId="{29A408F5-D160-4B08-947C-52D6240E6A14}">
      <dsp:nvSpPr>
        <dsp:cNvPr id="0" name=""/>
        <dsp:cNvSpPr/>
      </dsp:nvSpPr>
      <dsp:spPr>
        <a:xfrm rot="16200000">
          <a:off x="4110491" y="763900"/>
          <a:ext cx="3794555" cy="2266753"/>
        </a:xfrm>
        <a:prstGeom prst="flowChartManualOperation">
          <a:avLst/>
        </a:prstGeom>
        <a:solidFill>
          <a:schemeClr val="accent4">
            <a:hueOff val="-9404951"/>
            <a:satOff val="4480"/>
            <a:lumOff val="-186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0201" bIns="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9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本館無館藏</a:t>
          </a:r>
          <a:endParaRPr lang="zh-TW" altLang="en-US" sz="19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5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我要推薦 </a:t>
          </a:r>
          <a:r>
            <a:rPr lang="en-US" altLang="zh-TW" sz="15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5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建議購買</a:t>
          </a:r>
          <a:r>
            <a:rPr lang="en-US" altLang="zh-TW" sz="15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15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5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親自至他校借還</a:t>
          </a:r>
          <a:endParaRPr lang="zh-TW" altLang="en-US" sz="15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500" b="1" kern="1200" dirty="0" smtClean="0">
              <a:latin typeface="微軟正黑體" pitchFamily="34" charset="-120"/>
              <a:ea typeface="微軟正黑體" pitchFamily="34" charset="-120"/>
            </a:rPr>
            <a:t>優三聯盟館互借 </a:t>
          </a:r>
          <a:r>
            <a:rPr lang="en-US" altLang="zh-TW" sz="1500" b="1" kern="1200" dirty="0" smtClean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1500" b="1" kern="1200" dirty="0" smtClean="0">
              <a:latin typeface="微軟正黑體" pitchFamily="34" charset="-120"/>
              <a:ea typeface="微軟正黑體" pitchFamily="34" charset="-120"/>
            </a:rPr>
            <a:t>淡江證件至東吳與銘傳借書</a:t>
          </a:r>
          <a:r>
            <a:rPr lang="en-US" altLang="zh-TW" sz="1500" b="1" kern="1200" dirty="0" smtClean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1500" b="1" kern="1200" dirty="0">
            <a:latin typeface="微軟正黑體" pitchFamily="34" charset="-120"/>
            <a:ea typeface="微軟正黑體" pitchFamily="34" charset="-12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5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文獻傳遞服務</a:t>
          </a:r>
          <a:r>
            <a:rPr lang="en-US" altLang="zh-TW" sz="15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5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付費</a:t>
          </a:r>
          <a:r>
            <a:rPr lang="en-US" altLang="zh-TW" sz="15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15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5400000">
        <a:off x="4874392" y="758910"/>
        <a:ext cx="2266753" cy="227673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D16AEE-9F7F-473B-9E65-EBF2A46BABC6}">
      <dsp:nvSpPr>
        <dsp:cNvPr id="0" name=""/>
        <dsp:cNvSpPr/>
      </dsp:nvSpPr>
      <dsp:spPr>
        <a:xfrm>
          <a:off x="434339" y="0"/>
          <a:ext cx="4922520" cy="3812190"/>
        </a:xfrm>
        <a:prstGeom prst="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A33D4B-5F3C-4D3A-A12D-8227C512B0D0}">
      <dsp:nvSpPr>
        <dsp:cNvPr id="0" name=""/>
        <dsp:cNvSpPr/>
      </dsp:nvSpPr>
      <dsp:spPr>
        <a:xfrm>
          <a:off x="2032" y="1143657"/>
          <a:ext cx="1352938" cy="152487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圖書館</a:t>
          </a:r>
          <a:endParaRPr lang="en-US" altLang="zh-TW" sz="2000" kern="120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首頁</a:t>
          </a:r>
          <a:endParaRPr lang="zh-TW" altLang="en-US" sz="20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8077" y="1209702"/>
        <a:ext cx="1220848" cy="1392786"/>
      </dsp:txXfrm>
    </dsp:sp>
    <dsp:sp modelId="{0211FAF4-30F8-470A-804C-08C3D9B8BEA0}">
      <dsp:nvSpPr>
        <dsp:cNvPr id="0" name=""/>
        <dsp:cNvSpPr/>
      </dsp:nvSpPr>
      <dsp:spPr>
        <a:xfrm>
          <a:off x="1480098" y="1143657"/>
          <a:ext cx="1352938" cy="1524876"/>
        </a:xfrm>
        <a:prstGeom prst="roundRect">
          <a:avLst/>
        </a:prstGeom>
        <a:solidFill>
          <a:schemeClr val="accent4">
            <a:hueOff val="-3134984"/>
            <a:satOff val="1493"/>
            <a:lumOff val="-621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電子</a:t>
          </a:r>
          <a:endParaRPr lang="en-US" altLang="zh-TW" sz="2000" kern="1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資料庫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546143" y="1209702"/>
        <a:ext cx="1220848" cy="1392786"/>
      </dsp:txXfrm>
    </dsp:sp>
    <dsp:sp modelId="{9FE10099-7D0F-4D27-9864-182C7B0D7B65}">
      <dsp:nvSpPr>
        <dsp:cNvPr id="0" name=""/>
        <dsp:cNvSpPr/>
      </dsp:nvSpPr>
      <dsp:spPr>
        <a:xfrm>
          <a:off x="2958163" y="1143657"/>
          <a:ext cx="1352938" cy="1524876"/>
        </a:xfrm>
        <a:prstGeom prst="roundRect">
          <a:avLst/>
        </a:prstGeom>
        <a:solidFill>
          <a:schemeClr val="accent4">
            <a:hueOff val="-6269968"/>
            <a:satOff val="2987"/>
            <a:lumOff val="-1242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EndNote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024208" y="1209702"/>
        <a:ext cx="1220848" cy="1392786"/>
      </dsp:txXfrm>
    </dsp:sp>
    <dsp:sp modelId="{7CA19B44-7DF4-4D6D-8190-F5C52F3FD94D}">
      <dsp:nvSpPr>
        <dsp:cNvPr id="0" name=""/>
        <dsp:cNvSpPr/>
      </dsp:nvSpPr>
      <dsp:spPr>
        <a:xfrm>
          <a:off x="4436229" y="1143657"/>
          <a:ext cx="1352938" cy="1524876"/>
        </a:xfrm>
        <a:prstGeom prst="roundRect">
          <a:avLst/>
        </a:prstGeom>
        <a:solidFill>
          <a:schemeClr val="accent4">
            <a:hueOff val="-9404951"/>
            <a:satOff val="4480"/>
            <a:lumOff val="-186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查看詳細資訊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502274" y="1209702"/>
        <a:ext cx="1220848" cy="139278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F9F9B9-9468-45B0-A0DA-779A9CCAC010}">
      <dsp:nvSpPr>
        <dsp:cNvPr id="0" name=""/>
        <dsp:cNvSpPr/>
      </dsp:nvSpPr>
      <dsp:spPr>
        <a:xfrm>
          <a:off x="0" y="232154"/>
          <a:ext cx="5644055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C339FE-5644-4EE9-B561-F4F63BAA2041}">
      <dsp:nvSpPr>
        <dsp:cNvPr id="0" name=""/>
        <dsp:cNvSpPr/>
      </dsp:nvSpPr>
      <dsp:spPr>
        <a:xfrm>
          <a:off x="282202" y="10754"/>
          <a:ext cx="3950838" cy="4428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32" tIns="0" rIns="149332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5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於個人電腦下載安裝軟體</a:t>
          </a:r>
          <a:endParaRPr lang="zh-TW" altLang="en-US" sz="1500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03818" y="32370"/>
        <a:ext cx="3907606" cy="399568"/>
      </dsp:txXfrm>
    </dsp:sp>
    <dsp:sp modelId="{F6FF3900-0E66-4BFD-A403-7B3974169FD8}">
      <dsp:nvSpPr>
        <dsp:cNvPr id="0" name=""/>
        <dsp:cNvSpPr/>
      </dsp:nvSpPr>
      <dsp:spPr>
        <a:xfrm>
          <a:off x="0" y="912554"/>
          <a:ext cx="5644055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2351238"/>
              <a:satOff val="1120"/>
              <a:lumOff val="-46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E56B76-A8CC-4320-B529-9479AB3B4997}">
      <dsp:nvSpPr>
        <dsp:cNvPr id="0" name=""/>
        <dsp:cNvSpPr/>
      </dsp:nvSpPr>
      <dsp:spPr>
        <a:xfrm>
          <a:off x="282202" y="691154"/>
          <a:ext cx="3950838" cy="442800"/>
        </a:xfrm>
        <a:prstGeom prst="roundRect">
          <a:avLst/>
        </a:prstGeom>
        <a:solidFill>
          <a:schemeClr val="accent4">
            <a:hueOff val="-2351238"/>
            <a:satOff val="1120"/>
            <a:lumOff val="-46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32" tIns="0" rIns="149332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5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安裝前必需關閉所有</a:t>
          </a:r>
          <a:r>
            <a:rPr lang="en-US" altLang="en-US" sz="15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OFFICE</a:t>
          </a:r>
          <a:r>
            <a:rPr lang="zh-TW" altLang="en-US" sz="15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程式</a:t>
          </a:r>
          <a:endParaRPr lang="zh-TW" altLang="en-US" sz="15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03818" y="712770"/>
        <a:ext cx="3907606" cy="399568"/>
      </dsp:txXfrm>
    </dsp:sp>
    <dsp:sp modelId="{3ED860F5-6D75-49DE-9C38-E5865E3269DB}">
      <dsp:nvSpPr>
        <dsp:cNvPr id="0" name=""/>
        <dsp:cNvSpPr/>
      </dsp:nvSpPr>
      <dsp:spPr>
        <a:xfrm>
          <a:off x="0" y="1592954"/>
          <a:ext cx="5644055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702476"/>
              <a:satOff val="2240"/>
              <a:lumOff val="-93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1DE407-CFAD-4687-8895-2ED2114927FD}">
      <dsp:nvSpPr>
        <dsp:cNvPr id="0" name=""/>
        <dsp:cNvSpPr/>
      </dsp:nvSpPr>
      <dsp:spPr>
        <a:xfrm>
          <a:off x="282202" y="1371554"/>
          <a:ext cx="3950838" cy="442800"/>
        </a:xfrm>
        <a:prstGeom prst="roundRect">
          <a:avLst/>
        </a:prstGeom>
        <a:solidFill>
          <a:schemeClr val="accent4">
            <a:hueOff val="-4702476"/>
            <a:satOff val="2240"/>
            <a:lumOff val="-93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32" tIns="0" rIns="149332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5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先解壓縮再安裝</a:t>
          </a:r>
          <a:endParaRPr lang="zh-TW" altLang="en-US" sz="15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03818" y="1393170"/>
        <a:ext cx="3907606" cy="399568"/>
      </dsp:txXfrm>
    </dsp:sp>
    <dsp:sp modelId="{2C0BF4C2-906C-435C-9698-F43DC3CA3DE3}">
      <dsp:nvSpPr>
        <dsp:cNvPr id="0" name=""/>
        <dsp:cNvSpPr/>
      </dsp:nvSpPr>
      <dsp:spPr>
        <a:xfrm>
          <a:off x="0" y="2273354"/>
          <a:ext cx="5644055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7053713"/>
              <a:satOff val="3360"/>
              <a:lumOff val="-1397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CE49E5-8440-42C7-9F69-D5137DDFA160}">
      <dsp:nvSpPr>
        <dsp:cNvPr id="0" name=""/>
        <dsp:cNvSpPr/>
      </dsp:nvSpPr>
      <dsp:spPr>
        <a:xfrm>
          <a:off x="282202" y="2051954"/>
          <a:ext cx="3950838" cy="442800"/>
        </a:xfrm>
        <a:prstGeom prst="roundRect">
          <a:avLst/>
        </a:prstGeom>
        <a:solidFill>
          <a:schemeClr val="accent4">
            <a:hueOff val="-7053713"/>
            <a:satOff val="3360"/>
            <a:lumOff val="-1397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32" tIns="0" rIns="149332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5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個人安裝說明</a:t>
          </a:r>
          <a:endParaRPr lang="zh-TW" altLang="en-US" sz="15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03818" y="2073570"/>
        <a:ext cx="3907606" cy="399568"/>
      </dsp:txXfrm>
    </dsp:sp>
    <dsp:sp modelId="{63F3CE67-2699-4CA3-BF98-DE5E9CCE443B}">
      <dsp:nvSpPr>
        <dsp:cNvPr id="0" name=""/>
        <dsp:cNvSpPr/>
      </dsp:nvSpPr>
      <dsp:spPr>
        <a:xfrm>
          <a:off x="0" y="2953754"/>
          <a:ext cx="5644055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9404951"/>
              <a:satOff val="4480"/>
              <a:lumOff val="-186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7525F5-EDC7-41A0-A1FE-04F744C3C892}">
      <dsp:nvSpPr>
        <dsp:cNvPr id="0" name=""/>
        <dsp:cNvSpPr/>
      </dsp:nvSpPr>
      <dsp:spPr>
        <a:xfrm>
          <a:off x="282202" y="2732354"/>
          <a:ext cx="3950838" cy="442800"/>
        </a:xfrm>
        <a:prstGeom prst="roundRect">
          <a:avLst/>
        </a:prstGeom>
        <a:solidFill>
          <a:schemeClr val="accent4">
            <a:hueOff val="-9404951"/>
            <a:satOff val="4480"/>
            <a:lumOff val="-186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32" tIns="0" rIns="149332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5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線上影音課程</a:t>
          </a:r>
          <a:endParaRPr lang="zh-TW" altLang="en-US" sz="15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03818" y="2753970"/>
        <a:ext cx="3907606" cy="39956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80618A-9545-429A-AFE9-8E026AD8F7B5}">
      <dsp:nvSpPr>
        <dsp:cNvPr id="0" name=""/>
        <dsp:cNvSpPr/>
      </dsp:nvSpPr>
      <dsp:spPr>
        <a:xfrm>
          <a:off x="399655" y="0"/>
          <a:ext cx="4529433" cy="3605267"/>
        </a:xfrm>
        <a:prstGeom prst="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7970FB-29F3-40D5-9B19-6CC8E1619C9A}">
      <dsp:nvSpPr>
        <dsp:cNvPr id="0" name=""/>
        <dsp:cNvSpPr/>
      </dsp:nvSpPr>
      <dsp:spPr>
        <a:xfrm>
          <a:off x="2114" y="1081580"/>
          <a:ext cx="1268487" cy="144210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7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申請帳號</a:t>
          </a:r>
          <a:endParaRPr lang="zh-TW" altLang="en-US" sz="27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4036" y="1143502"/>
        <a:ext cx="1144643" cy="1318262"/>
      </dsp:txXfrm>
    </dsp:sp>
    <dsp:sp modelId="{93EA5A02-4B55-416E-8357-BE08F802EF21}">
      <dsp:nvSpPr>
        <dsp:cNvPr id="0" name=""/>
        <dsp:cNvSpPr/>
      </dsp:nvSpPr>
      <dsp:spPr>
        <a:xfrm>
          <a:off x="1354123" y="1081580"/>
          <a:ext cx="1268487" cy="1442106"/>
        </a:xfrm>
        <a:prstGeom prst="roundRect">
          <a:avLst/>
        </a:prstGeom>
        <a:solidFill>
          <a:schemeClr val="accent4">
            <a:hueOff val="-3134984"/>
            <a:satOff val="1493"/>
            <a:lumOff val="-621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7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認證帳密</a:t>
          </a:r>
          <a:endParaRPr lang="zh-TW" altLang="en-US" sz="27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416045" y="1143502"/>
        <a:ext cx="1144643" cy="1318262"/>
      </dsp:txXfrm>
    </dsp:sp>
    <dsp:sp modelId="{1E91C18D-B9C0-4BF7-9CD0-677C69F7DF15}">
      <dsp:nvSpPr>
        <dsp:cNvPr id="0" name=""/>
        <dsp:cNvSpPr/>
      </dsp:nvSpPr>
      <dsp:spPr>
        <a:xfrm>
          <a:off x="2706133" y="1081580"/>
          <a:ext cx="1268487" cy="1442106"/>
        </a:xfrm>
        <a:prstGeom prst="roundRect">
          <a:avLst/>
        </a:prstGeom>
        <a:solidFill>
          <a:schemeClr val="accent4">
            <a:hueOff val="-6269968"/>
            <a:satOff val="2987"/>
            <a:lumOff val="-1242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7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提交文稿</a:t>
          </a:r>
          <a:endParaRPr lang="zh-TW" altLang="en-US" sz="27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768055" y="1143502"/>
        <a:ext cx="1144643" cy="1318262"/>
      </dsp:txXfrm>
    </dsp:sp>
    <dsp:sp modelId="{EEA23FF4-80DB-493F-9479-80E72342DDBF}">
      <dsp:nvSpPr>
        <dsp:cNvPr id="0" name=""/>
        <dsp:cNvSpPr/>
      </dsp:nvSpPr>
      <dsp:spPr>
        <a:xfrm>
          <a:off x="4058143" y="1081580"/>
          <a:ext cx="1268487" cy="1442106"/>
        </a:xfrm>
        <a:prstGeom prst="roundRect">
          <a:avLst/>
        </a:prstGeom>
        <a:solidFill>
          <a:schemeClr val="accent4">
            <a:hueOff val="-9404951"/>
            <a:satOff val="4480"/>
            <a:lumOff val="-186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7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zh-TW" altLang="en-US" sz="27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檢視報告</a:t>
          </a:r>
          <a:endParaRPr lang="zh-TW" altLang="en-US" sz="27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120065" y="1143502"/>
        <a:ext cx="1144643" cy="131826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FB2F03-E4F5-438C-91F8-79BC4F3F2A2A}">
      <dsp:nvSpPr>
        <dsp:cNvPr id="0" name=""/>
        <dsp:cNvSpPr/>
      </dsp:nvSpPr>
      <dsp:spPr>
        <a:xfrm rot="5400000">
          <a:off x="1759060" y="142549"/>
          <a:ext cx="1153967" cy="100395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圖書</a:t>
          </a:r>
          <a:endParaRPr lang="zh-TW" altLang="en-US" sz="2000" kern="1200" dirty="0"/>
        </a:p>
      </dsp:txBody>
      <dsp:txXfrm rot="-5400000">
        <a:off x="1990517" y="247367"/>
        <a:ext cx="691053" cy="794315"/>
      </dsp:txXfrm>
    </dsp:sp>
    <dsp:sp modelId="{89E6E837-C49F-4933-8BA8-D2387C0A85AF}">
      <dsp:nvSpPr>
        <dsp:cNvPr id="0" name=""/>
        <dsp:cNvSpPr/>
      </dsp:nvSpPr>
      <dsp:spPr>
        <a:xfrm>
          <a:off x="2868485" y="298335"/>
          <a:ext cx="1287827" cy="6923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紙本書</a:t>
          </a:r>
          <a:endParaRPr lang="zh-TW" altLang="en-US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電子書</a:t>
          </a:r>
          <a:endParaRPr lang="zh-TW" altLang="en-US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868485" y="298335"/>
        <a:ext cx="1287827" cy="692380"/>
      </dsp:txXfrm>
    </dsp:sp>
    <dsp:sp modelId="{AA2C9069-C793-44C1-A8FF-0D888393B4E7}">
      <dsp:nvSpPr>
        <dsp:cNvPr id="0" name=""/>
        <dsp:cNvSpPr/>
      </dsp:nvSpPr>
      <dsp:spPr>
        <a:xfrm rot="5400000">
          <a:off x="674793" y="142549"/>
          <a:ext cx="1153967" cy="1003951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新聞報紙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906250" y="247367"/>
        <a:ext cx="691053" cy="794315"/>
      </dsp:txXfrm>
    </dsp:sp>
    <dsp:sp modelId="{C557BA0C-4981-44F7-B1F7-6F169C83516B}">
      <dsp:nvSpPr>
        <dsp:cNvPr id="0" name=""/>
        <dsp:cNvSpPr/>
      </dsp:nvSpPr>
      <dsp:spPr>
        <a:xfrm rot="5400000">
          <a:off x="1214850" y="1122037"/>
          <a:ext cx="1153967" cy="1003951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期刊雜誌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1446307" y="1226855"/>
        <a:ext cx="691053" cy="794315"/>
      </dsp:txXfrm>
    </dsp:sp>
    <dsp:sp modelId="{E84297CD-37D0-413C-912C-32BC16FED5D8}">
      <dsp:nvSpPr>
        <dsp:cNvPr id="0" name=""/>
        <dsp:cNvSpPr/>
      </dsp:nvSpPr>
      <dsp:spPr>
        <a:xfrm>
          <a:off x="2030" y="1277822"/>
          <a:ext cx="1246284" cy="6923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紙本期刊</a:t>
          </a:r>
          <a:endParaRPr lang="zh-TW" altLang="en-US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電子期刊</a:t>
          </a:r>
          <a:endParaRPr lang="zh-TW" altLang="en-US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030" y="1277822"/>
        <a:ext cx="1246284" cy="692380"/>
      </dsp:txXfrm>
    </dsp:sp>
    <dsp:sp modelId="{DFD7950F-7CCC-45AB-8414-66B52BE598C2}">
      <dsp:nvSpPr>
        <dsp:cNvPr id="0" name=""/>
        <dsp:cNvSpPr/>
      </dsp:nvSpPr>
      <dsp:spPr>
        <a:xfrm rot="5400000">
          <a:off x="2299117" y="1122037"/>
          <a:ext cx="1153967" cy="1003951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字典百科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530574" y="1226855"/>
        <a:ext cx="691053" cy="794315"/>
      </dsp:txXfrm>
    </dsp:sp>
    <dsp:sp modelId="{0D800A29-2E19-4DD1-8019-3232B6EAAD97}">
      <dsp:nvSpPr>
        <dsp:cNvPr id="0" name=""/>
        <dsp:cNvSpPr/>
      </dsp:nvSpPr>
      <dsp:spPr>
        <a:xfrm rot="5400000">
          <a:off x="1759060" y="2101524"/>
          <a:ext cx="1153967" cy="1003951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非書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1990517" y="2206342"/>
        <a:ext cx="691053" cy="794315"/>
      </dsp:txXfrm>
    </dsp:sp>
    <dsp:sp modelId="{0F4145F5-E25F-47A0-B5D1-FA1B145A4C95}">
      <dsp:nvSpPr>
        <dsp:cNvPr id="0" name=""/>
        <dsp:cNvSpPr/>
      </dsp:nvSpPr>
      <dsp:spPr>
        <a:xfrm>
          <a:off x="2868485" y="2257310"/>
          <a:ext cx="1287827" cy="6923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CD</a:t>
          </a:r>
          <a:endParaRPr lang="zh-TW" altLang="en-US" sz="1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DVD</a:t>
          </a:r>
          <a:endParaRPr lang="zh-TW" altLang="en-US" sz="1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BLU-RAY</a:t>
          </a:r>
          <a:r>
            <a:rPr lang="zh-TW" altLang="en-US" sz="1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1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disc</a:t>
          </a:r>
          <a:endParaRPr lang="zh-TW" altLang="en-US" sz="1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868485" y="2257310"/>
        <a:ext cx="1287827" cy="692380"/>
      </dsp:txXfrm>
    </dsp:sp>
    <dsp:sp modelId="{407E7DC0-7403-442B-89D8-89CE49FDABD5}">
      <dsp:nvSpPr>
        <dsp:cNvPr id="0" name=""/>
        <dsp:cNvSpPr/>
      </dsp:nvSpPr>
      <dsp:spPr>
        <a:xfrm rot="5400000">
          <a:off x="674793" y="2101524"/>
          <a:ext cx="1153967" cy="100395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會議論文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906250" y="2206342"/>
        <a:ext cx="691053" cy="794315"/>
      </dsp:txXfrm>
    </dsp:sp>
    <dsp:sp modelId="{027117AB-B695-4EB9-9D0C-EBA31A9DE848}">
      <dsp:nvSpPr>
        <dsp:cNvPr id="0" name=""/>
        <dsp:cNvSpPr/>
      </dsp:nvSpPr>
      <dsp:spPr>
        <a:xfrm rot="5400000">
          <a:off x="1214850" y="3081011"/>
          <a:ext cx="1153967" cy="1003951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學位論文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1446307" y="3185829"/>
        <a:ext cx="691053" cy="794315"/>
      </dsp:txXfrm>
    </dsp:sp>
    <dsp:sp modelId="{1CB1F089-04C8-40CB-BA21-6BB59102C6EB}">
      <dsp:nvSpPr>
        <dsp:cNvPr id="0" name=""/>
        <dsp:cNvSpPr/>
      </dsp:nvSpPr>
      <dsp:spPr>
        <a:xfrm>
          <a:off x="2030" y="3236797"/>
          <a:ext cx="1246284" cy="6923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紙本論文</a:t>
          </a:r>
          <a:endParaRPr lang="zh-TW" altLang="en-US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電子論文</a:t>
          </a:r>
          <a:endParaRPr lang="zh-TW" altLang="en-US" sz="1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030" y="3236797"/>
        <a:ext cx="1246284" cy="692380"/>
      </dsp:txXfrm>
    </dsp:sp>
    <dsp:sp modelId="{E458008A-73E9-4B57-9895-AF0ED4A2D539}">
      <dsp:nvSpPr>
        <dsp:cNvPr id="0" name=""/>
        <dsp:cNvSpPr/>
      </dsp:nvSpPr>
      <dsp:spPr>
        <a:xfrm rot="5400000">
          <a:off x="2299117" y="3081011"/>
          <a:ext cx="1153967" cy="1003951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研究報告</a:t>
          </a: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530574" y="3185829"/>
        <a:ext cx="691053" cy="79431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87771A-7EDA-40A2-903C-E011B153BA11}">
      <dsp:nvSpPr>
        <dsp:cNvPr id="0" name=""/>
        <dsp:cNvSpPr/>
      </dsp:nvSpPr>
      <dsp:spPr>
        <a:xfrm>
          <a:off x="1876377" y="0"/>
          <a:ext cx="1571513" cy="1571673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7120CC-C088-45D1-91EA-D1987BB2020D}">
      <dsp:nvSpPr>
        <dsp:cNvPr id="0" name=""/>
        <dsp:cNvSpPr/>
      </dsp:nvSpPr>
      <dsp:spPr>
        <a:xfrm>
          <a:off x="2223342" y="568903"/>
          <a:ext cx="876993" cy="4384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確定研究主題</a:t>
          </a:r>
          <a:endParaRPr lang="zh-TW" altLang="en-US" sz="1100" kern="1200" dirty="0"/>
        </a:p>
      </dsp:txBody>
      <dsp:txXfrm>
        <a:off x="2223342" y="568903"/>
        <a:ext cx="876993" cy="438451"/>
      </dsp:txXfrm>
    </dsp:sp>
    <dsp:sp modelId="{D6C27151-FBFF-408E-B730-2B24300E615A}">
      <dsp:nvSpPr>
        <dsp:cNvPr id="0" name=""/>
        <dsp:cNvSpPr/>
      </dsp:nvSpPr>
      <dsp:spPr>
        <a:xfrm>
          <a:off x="1439797" y="903159"/>
          <a:ext cx="1571513" cy="1571673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4">
            <a:hueOff val="-3134984"/>
            <a:satOff val="1493"/>
            <a:lumOff val="-621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4CF1ED-429C-4C37-AD6A-A1B9A046916B}">
      <dsp:nvSpPr>
        <dsp:cNvPr id="0" name=""/>
        <dsp:cNvSpPr/>
      </dsp:nvSpPr>
      <dsp:spPr>
        <a:xfrm>
          <a:off x="1784993" y="1473730"/>
          <a:ext cx="876993" cy="4384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判斷資料類型</a:t>
          </a:r>
          <a:endParaRPr lang="zh-TW" altLang="en-US" sz="11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784993" y="1473730"/>
        <a:ext cx="876993" cy="438451"/>
      </dsp:txXfrm>
    </dsp:sp>
    <dsp:sp modelId="{F3AEEE67-8D58-4481-8278-747C3E29DB3B}">
      <dsp:nvSpPr>
        <dsp:cNvPr id="0" name=""/>
        <dsp:cNvSpPr/>
      </dsp:nvSpPr>
      <dsp:spPr>
        <a:xfrm>
          <a:off x="1876377" y="1809653"/>
          <a:ext cx="1571513" cy="1571673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4">
            <a:hueOff val="-6269968"/>
            <a:satOff val="2987"/>
            <a:lumOff val="-1242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13CD14-DF39-4F05-BC2D-E0853FA81C06}">
      <dsp:nvSpPr>
        <dsp:cNvPr id="0" name=""/>
        <dsp:cNvSpPr/>
      </dsp:nvSpPr>
      <dsp:spPr>
        <a:xfrm>
          <a:off x="2223342" y="2378557"/>
          <a:ext cx="876993" cy="4384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選用查詢系統</a:t>
          </a:r>
          <a:endParaRPr lang="zh-TW" altLang="en-US" sz="11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223342" y="2378557"/>
        <a:ext cx="876993" cy="438451"/>
      </dsp:txXfrm>
    </dsp:sp>
    <dsp:sp modelId="{1806BAD2-320E-43AE-BB0D-13DE0708A596}">
      <dsp:nvSpPr>
        <dsp:cNvPr id="0" name=""/>
        <dsp:cNvSpPr/>
      </dsp:nvSpPr>
      <dsp:spPr>
        <a:xfrm>
          <a:off x="1551816" y="2817008"/>
          <a:ext cx="1350127" cy="1350780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4">
            <a:hueOff val="-9404951"/>
            <a:satOff val="4480"/>
            <a:lumOff val="-186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020343-1959-4BD9-B99F-93985816AA64}">
      <dsp:nvSpPr>
        <dsp:cNvPr id="0" name=""/>
        <dsp:cNvSpPr/>
      </dsp:nvSpPr>
      <dsp:spPr>
        <a:xfrm>
          <a:off x="1784993" y="3283384"/>
          <a:ext cx="876993" cy="4384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1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找出文獻</a:t>
          </a:r>
          <a:endParaRPr lang="zh-TW" altLang="en-US" sz="1100" kern="1200"/>
        </a:p>
      </dsp:txBody>
      <dsp:txXfrm>
        <a:off x="1784993" y="3283384"/>
        <a:ext cx="876993" cy="4384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8d86ff3bbe_0_15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8d86ff3bbe_0_15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08101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Google Shape;1721;g8d86ff3bbe_0_1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2" name="Google Shape;1722;g8d86ff3bbe_0_1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8d86ff3bbe_0_1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8d86ff3bbe_0_15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8d86ff3bbe_0_15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8d86ff3bbe_0_15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8d86ff3bbe_0_15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8d86ff3bbe_0_15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8d86ff3bbe_0_15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8d86ff3bbe_0_15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3614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41303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2015</a:t>
            </a:r>
            <a:r>
              <a:rPr lang="zh-TW" altLang="en-US" dirty="0" smtClean="0"/>
              <a:t>年，聯合國宣布了「</a:t>
            </a:r>
            <a:r>
              <a:rPr lang="en-US" altLang="zh-TW" dirty="0" smtClean="0"/>
              <a:t>2030</a:t>
            </a:r>
            <a:r>
              <a:rPr lang="zh-TW" altLang="en-US" dirty="0" smtClean="0"/>
              <a:t>永續發展目標」（</a:t>
            </a:r>
            <a:r>
              <a:rPr lang="en-US" altLang="zh-TW" dirty="0" smtClean="0"/>
              <a:t>Sustainable Development Goals, SDGs</a:t>
            </a:r>
            <a:r>
              <a:rPr lang="zh-TW" altLang="en-US" dirty="0" smtClean="0"/>
              <a:t>），</a:t>
            </a:r>
            <a:r>
              <a:rPr lang="en-US" altLang="zh-TW" dirty="0" smtClean="0"/>
              <a:t>SDGs</a:t>
            </a:r>
            <a:r>
              <a:rPr lang="zh-TW" altLang="en-US" dirty="0" smtClean="0"/>
              <a:t>包含</a:t>
            </a:r>
            <a:r>
              <a:rPr lang="en-US" altLang="zh-TW" dirty="0" smtClean="0"/>
              <a:t>17</a:t>
            </a:r>
            <a:r>
              <a:rPr lang="zh-TW" altLang="en-US" dirty="0" smtClean="0"/>
              <a:t>項核心目標，其中又涵蓋了</a:t>
            </a:r>
            <a:r>
              <a:rPr lang="en-US" altLang="zh-TW" dirty="0" smtClean="0"/>
              <a:t>169</a:t>
            </a:r>
            <a:r>
              <a:rPr lang="zh-TW" altLang="en-US" dirty="0" smtClean="0"/>
              <a:t>項細項目標、</a:t>
            </a:r>
            <a:r>
              <a:rPr lang="en-US" altLang="zh-TW" dirty="0" smtClean="0"/>
              <a:t>230</a:t>
            </a:r>
            <a:r>
              <a:rPr lang="zh-TW" altLang="en-US" dirty="0" smtClean="0"/>
              <a:t>項指標，指引全球共同努力、邁向永續。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42620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8d86ff3bbe_0_15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8d86ff3bbe_0_15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7200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8d86ff3bbe_0_15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8d86ff3bbe_0_15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1286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lack-redir.net/link?url=https://stories.freepik.com/" TargetMode="External"/><Relationship Id="rId4" Type="http://schemas.openxmlformats.org/officeDocument/2006/relationships/hyperlink" Target="https://slack-redir.net/link?url=https://www.freepik.com/" TargetMode="Externa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769625" y="0"/>
            <a:ext cx="5374339" cy="4746796"/>
          </a:xfrm>
          <a:custGeom>
            <a:avLst/>
            <a:gdLst/>
            <a:ahLst/>
            <a:cxnLst/>
            <a:rect l="l" t="t" r="r" b="b"/>
            <a:pathLst>
              <a:path w="176309" h="155722" extrusionOk="0">
                <a:moveTo>
                  <a:pt x="63247" y="0"/>
                </a:moveTo>
                <a:cubicBezTo>
                  <a:pt x="63247" y="0"/>
                  <a:pt x="80642" y="24848"/>
                  <a:pt x="37077" y="41672"/>
                </a:cubicBezTo>
                <a:cubicBezTo>
                  <a:pt x="1" y="55983"/>
                  <a:pt x="5335" y="88511"/>
                  <a:pt x="27957" y="97286"/>
                </a:cubicBezTo>
                <a:cubicBezTo>
                  <a:pt x="27849" y="97834"/>
                  <a:pt x="27742" y="98381"/>
                  <a:pt x="27659" y="98929"/>
                </a:cubicBezTo>
                <a:cubicBezTo>
                  <a:pt x="23670" y="124623"/>
                  <a:pt x="47626" y="125194"/>
                  <a:pt x="58960" y="130445"/>
                </a:cubicBezTo>
                <a:cubicBezTo>
                  <a:pt x="60782" y="131290"/>
                  <a:pt x="62425" y="132326"/>
                  <a:pt x="63997" y="133457"/>
                </a:cubicBezTo>
                <a:cubicBezTo>
                  <a:pt x="65985" y="140732"/>
                  <a:pt x="70795" y="147709"/>
                  <a:pt x="78010" y="151757"/>
                </a:cubicBezTo>
                <a:cubicBezTo>
                  <a:pt x="81701" y="153840"/>
                  <a:pt x="86071" y="154971"/>
                  <a:pt x="89976" y="155341"/>
                </a:cubicBezTo>
                <a:cubicBezTo>
                  <a:pt x="92794" y="155602"/>
                  <a:pt x="95482" y="155722"/>
                  <a:pt x="98053" y="155722"/>
                </a:cubicBezTo>
                <a:cubicBezTo>
                  <a:pt x="124611" y="155722"/>
                  <a:pt x="138682" y="142939"/>
                  <a:pt x="155020" y="141756"/>
                </a:cubicBezTo>
                <a:cubicBezTo>
                  <a:pt x="155811" y="141699"/>
                  <a:pt x="156608" y="141669"/>
                  <a:pt x="157412" y="141669"/>
                </a:cubicBezTo>
                <a:cubicBezTo>
                  <a:pt x="163153" y="141669"/>
                  <a:pt x="169259" y="143194"/>
                  <a:pt x="176308" y="147256"/>
                </a:cubicBezTo>
                <a:lnTo>
                  <a:pt x="17630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10800000">
            <a:off x="-10703" y="2348879"/>
            <a:ext cx="3274652" cy="2797621"/>
          </a:xfrm>
          <a:custGeom>
            <a:avLst/>
            <a:gdLst/>
            <a:ahLst/>
            <a:cxnLst/>
            <a:rect l="l" t="t" r="r" b="b"/>
            <a:pathLst>
              <a:path w="545094" h="465688" extrusionOk="0">
                <a:moveTo>
                  <a:pt x="207028" y="1"/>
                </a:moveTo>
                <a:cubicBezTo>
                  <a:pt x="207028" y="1"/>
                  <a:pt x="259058" y="74319"/>
                  <a:pt x="128756" y="124647"/>
                </a:cubicBezTo>
                <a:cubicBezTo>
                  <a:pt x="1" y="174354"/>
                  <a:pt x="42285" y="297550"/>
                  <a:pt x="138002" y="297550"/>
                </a:cubicBezTo>
                <a:cubicBezTo>
                  <a:pt x="146029" y="297550"/>
                  <a:pt x="154432" y="296683"/>
                  <a:pt x="163141" y="294834"/>
                </a:cubicBezTo>
                <a:cubicBezTo>
                  <a:pt x="173520" y="292632"/>
                  <a:pt x="182326" y="291602"/>
                  <a:pt x="189704" y="291602"/>
                </a:cubicBezTo>
                <a:cubicBezTo>
                  <a:pt x="225753" y="291602"/>
                  <a:pt x="227678" y="316202"/>
                  <a:pt x="212112" y="348817"/>
                </a:cubicBezTo>
                <a:cubicBezTo>
                  <a:pt x="196610" y="381274"/>
                  <a:pt x="212112" y="431899"/>
                  <a:pt x="251176" y="453854"/>
                </a:cubicBezTo>
                <a:cubicBezTo>
                  <a:pt x="262225" y="460057"/>
                  <a:pt x="275286" y="463462"/>
                  <a:pt x="286978" y="464546"/>
                </a:cubicBezTo>
                <a:cubicBezTo>
                  <a:pt x="295411" y="465329"/>
                  <a:pt x="303454" y="465688"/>
                  <a:pt x="311146" y="465688"/>
                </a:cubicBezTo>
                <a:cubicBezTo>
                  <a:pt x="390544" y="465688"/>
                  <a:pt x="432621" y="427483"/>
                  <a:pt x="481467" y="423934"/>
                </a:cubicBezTo>
                <a:cubicBezTo>
                  <a:pt x="483856" y="423759"/>
                  <a:pt x="486261" y="423668"/>
                  <a:pt x="488687" y="423668"/>
                </a:cubicBezTo>
                <a:cubicBezTo>
                  <a:pt x="505818" y="423668"/>
                  <a:pt x="524017" y="428226"/>
                  <a:pt x="545094" y="440376"/>
                </a:cubicBezTo>
                <a:lnTo>
                  <a:pt x="54509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17529" y="1686425"/>
            <a:ext cx="45843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686814" y="3304725"/>
            <a:ext cx="4074600" cy="44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CUSTOM_7">
    <p:bg>
      <p:bgPr>
        <a:solidFill>
          <a:schemeClr val="dk2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2"/>
          <p:cNvSpPr txBox="1">
            <a:spLocks noGrp="1"/>
          </p:cNvSpPr>
          <p:nvPr>
            <p:ph type="title"/>
          </p:nvPr>
        </p:nvSpPr>
        <p:spPr>
          <a:xfrm>
            <a:off x="717525" y="552990"/>
            <a:ext cx="770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grpSp>
        <p:nvGrpSpPr>
          <p:cNvPr id="229" name="Google Shape;229;p22"/>
          <p:cNvGrpSpPr/>
          <p:nvPr/>
        </p:nvGrpSpPr>
        <p:grpSpPr>
          <a:xfrm>
            <a:off x="5496559" y="4259725"/>
            <a:ext cx="3647441" cy="883785"/>
            <a:chOff x="5496559" y="4280025"/>
            <a:chExt cx="3647441" cy="883785"/>
          </a:xfrm>
        </p:grpSpPr>
        <p:sp>
          <p:nvSpPr>
            <p:cNvPr id="230" name="Google Shape;230;p22"/>
            <p:cNvSpPr/>
            <p:nvPr/>
          </p:nvSpPr>
          <p:spPr>
            <a:xfrm flipH="1">
              <a:off x="7110116" y="4280025"/>
              <a:ext cx="2033884" cy="883785"/>
            </a:xfrm>
            <a:custGeom>
              <a:avLst/>
              <a:gdLst/>
              <a:ahLst/>
              <a:cxnLst/>
              <a:rect l="l" t="t" r="r" b="b"/>
              <a:pathLst>
                <a:path w="75058" h="32615" extrusionOk="0">
                  <a:moveTo>
                    <a:pt x="26971" y="1"/>
                  </a:moveTo>
                  <a:cubicBezTo>
                    <a:pt x="16792" y="1"/>
                    <a:pt x="7040" y="5763"/>
                    <a:pt x="2429" y="15589"/>
                  </a:cubicBezTo>
                  <a:cubicBezTo>
                    <a:pt x="2382" y="15684"/>
                    <a:pt x="2358" y="15779"/>
                    <a:pt x="2310" y="15875"/>
                  </a:cubicBezTo>
                  <a:cubicBezTo>
                    <a:pt x="1453" y="16946"/>
                    <a:pt x="679" y="18065"/>
                    <a:pt x="0" y="19244"/>
                  </a:cubicBezTo>
                  <a:lnTo>
                    <a:pt x="0" y="32615"/>
                  </a:lnTo>
                  <a:lnTo>
                    <a:pt x="75057" y="32615"/>
                  </a:lnTo>
                  <a:cubicBezTo>
                    <a:pt x="73819" y="28007"/>
                    <a:pt x="70640" y="23959"/>
                    <a:pt x="65985" y="21768"/>
                  </a:cubicBezTo>
                  <a:cubicBezTo>
                    <a:pt x="63680" y="20692"/>
                    <a:pt x="61256" y="20183"/>
                    <a:pt x="58871" y="20183"/>
                  </a:cubicBezTo>
                  <a:cubicBezTo>
                    <a:pt x="56981" y="20183"/>
                    <a:pt x="55116" y="20503"/>
                    <a:pt x="53352" y="21113"/>
                  </a:cubicBezTo>
                  <a:cubicBezTo>
                    <a:pt x="51566" y="13255"/>
                    <a:pt x="46328" y="6266"/>
                    <a:pt x="38470" y="2575"/>
                  </a:cubicBezTo>
                  <a:cubicBezTo>
                    <a:pt x="34746" y="828"/>
                    <a:pt x="30828" y="1"/>
                    <a:pt x="26971" y="1"/>
                  </a:cubicBezTo>
                  <a:close/>
                </a:path>
              </a:pathLst>
            </a:custGeom>
            <a:solidFill>
              <a:schemeClr val="lt1">
                <a:alpha val="446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2"/>
            <p:cNvSpPr/>
            <p:nvPr/>
          </p:nvSpPr>
          <p:spPr>
            <a:xfrm>
              <a:off x="5496559" y="4663290"/>
              <a:ext cx="1937483" cy="500521"/>
            </a:xfrm>
            <a:custGeom>
              <a:avLst/>
              <a:gdLst/>
              <a:ahLst/>
              <a:cxnLst/>
              <a:rect l="l" t="t" r="r" b="b"/>
              <a:pathLst>
                <a:path w="59984" h="15496" extrusionOk="0">
                  <a:moveTo>
                    <a:pt x="8620" y="0"/>
                  </a:moveTo>
                  <a:cubicBezTo>
                    <a:pt x="6622" y="0"/>
                    <a:pt x="4637" y="834"/>
                    <a:pt x="3227" y="2459"/>
                  </a:cubicBezTo>
                  <a:cubicBezTo>
                    <a:pt x="988" y="5042"/>
                    <a:pt x="941" y="8769"/>
                    <a:pt x="2893" y="11400"/>
                  </a:cubicBezTo>
                  <a:cubicBezTo>
                    <a:pt x="2608" y="11662"/>
                    <a:pt x="2334" y="11948"/>
                    <a:pt x="2072" y="12245"/>
                  </a:cubicBezTo>
                  <a:cubicBezTo>
                    <a:pt x="1203" y="13246"/>
                    <a:pt x="512" y="14341"/>
                    <a:pt x="0" y="15496"/>
                  </a:cubicBezTo>
                  <a:lnTo>
                    <a:pt x="59984" y="15496"/>
                  </a:lnTo>
                  <a:cubicBezTo>
                    <a:pt x="58853" y="11960"/>
                    <a:pt x="56781" y="8685"/>
                    <a:pt x="53769" y="6066"/>
                  </a:cubicBezTo>
                  <a:cubicBezTo>
                    <a:pt x="49777" y="2603"/>
                    <a:pt x="44856" y="905"/>
                    <a:pt x="39958" y="905"/>
                  </a:cubicBezTo>
                  <a:cubicBezTo>
                    <a:pt x="34060" y="905"/>
                    <a:pt x="28196" y="3367"/>
                    <a:pt x="24027" y="8174"/>
                  </a:cubicBezTo>
                  <a:cubicBezTo>
                    <a:pt x="23967" y="8233"/>
                    <a:pt x="23932" y="8304"/>
                    <a:pt x="23872" y="8364"/>
                  </a:cubicBezTo>
                  <a:cubicBezTo>
                    <a:pt x="22789" y="9138"/>
                    <a:pt x="21777" y="9995"/>
                    <a:pt x="20860" y="10960"/>
                  </a:cubicBezTo>
                  <a:cubicBezTo>
                    <a:pt x="20848" y="10948"/>
                    <a:pt x="20836" y="10936"/>
                    <a:pt x="20824" y="10924"/>
                  </a:cubicBezTo>
                  <a:cubicBezTo>
                    <a:pt x="19288" y="9578"/>
                    <a:pt x="17526" y="8674"/>
                    <a:pt x="15681" y="8162"/>
                  </a:cubicBezTo>
                  <a:cubicBezTo>
                    <a:pt x="16014" y="5840"/>
                    <a:pt x="15216" y="3399"/>
                    <a:pt x="13311" y="1756"/>
                  </a:cubicBezTo>
                  <a:cubicBezTo>
                    <a:pt x="11954" y="577"/>
                    <a:pt x="10283" y="0"/>
                    <a:pt x="8620" y="0"/>
                  </a:cubicBezTo>
                  <a:close/>
                </a:path>
              </a:pathLst>
            </a:custGeom>
            <a:solidFill>
              <a:schemeClr val="lt1">
                <a:alpha val="446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CUSTOM_15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5"/>
          <p:cNvSpPr txBox="1">
            <a:spLocks noGrp="1"/>
          </p:cNvSpPr>
          <p:nvPr>
            <p:ph type="title"/>
          </p:nvPr>
        </p:nvSpPr>
        <p:spPr>
          <a:xfrm>
            <a:off x="717525" y="542750"/>
            <a:ext cx="7708800" cy="4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grpSp>
        <p:nvGrpSpPr>
          <p:cNvPr id="286" name="Google Shape;286;p25"/>
          <p:cNvGrpSpPr/>
          <p:nvPr/>
        </p:nvGrpSpPr>
        <p:grpSpPr>
          <a:xfrm>
            <a:off x="1" y="2854047"/>
            <a:ext cx="9144001" cy="2289456"/>
            <a:chOff x="271750" y="2423875"/>
            <a:chExt cx="7077400" cy="1772025"/>
          </a:xfrm>
        </p:grpSpPr>
        <p:sp>
          <p:nvSpPr>
            <p:cNvPr id="287" name="Google Shape;287;p25"/>
            <p:cNvSpPr/>
            <p:nvPr/>
          </p:nvSpPr>
          <p:spPr>
            <a:xfrm>
              <a:off x="277700" y="2423875"/>
              <a:ext cx="7071450" cy="1772025"/>
            </a:xfrm>
            <a:custGeom>
              <a:avLst/>
              <a:gdLst/>
              <a:ahLst/>
              <a:cxnLst/>
              <a:rect l="l" t="t" r="r" b="b"/>
              <a:pathLst>
                <a:path w="282858" h="70881" extrusionOk="0">
                  <a:moveTo>
                    <a:pt x="57528" y="1"/>
                  </a:moveTo>
                  <a:cubicBezTo>
                    <a:pt x="37107" y="1"/>
                    <a:pt x="17867" y="6326"/>
                    <a:pt x="1" y="16029"/>
                  </a:cubicBezTo>
                  <a:lnTo>
                    <a:pt x="1" y="70881"/>
                  </a:lnTo>
                  <a:lnTo>
                    <a:pt x="282857" y="70881"/>
                  </a:lnTo>
                  <a:lnTo>
                    <a:pt x="282857" y="53831"/>
                  </a:lnTo>
                  <a:cubicBezTo>
                    <a:pt x="276183" y="53941"/>
                    <a:pt x="269511" y="54030"/>
                    <a:pt x="262852" y="54030"/>
                  </a:cubicBezTo>
                  <a:cubicBezTo>
                    <a:pt x="230491" y="54030"/>
                    <a:pt x="198425" y="51930"/>
                    <a:pt x="167736" y="39913"/>
                  </a:cubicBezTo>
                  <a:cubicBezTo>
                    <a:pt x="131005" y="25530"/>
                    <a:pt x="101025" y="967"/>
                    <a:pt x="59794" y="27"/>
                  </a:cubicBezTo>
                  <a:cubicBezTo>
                    <a:pt x="59037" y="10"/>
                    <a:pt x="58282" y="1"/>
                    <a:pt x="575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5"/>
            <p:cNvSpPr/>
            <p:nvPr/>
          </p:nvSpPr>
          <p:spPr>
            <a:xfrm>
              <a:off x="271750" y="3380525"/>
              <a:ext cx="1876450" cy="815375"/>
            </a:xfrm>
            <a:custGeom>
              <a:avLst/>
              <a:gdLst/>
              <a:ahLst/>
              <a:cxnLst/>
              <a:rect l="l" t="t" r="r" b="b"/>
              <a:pathLst>
                <a:path w="75058" h="32615" extrusionOk="0">
                  <a:moveTo>
                    <a:pt x="26971" y="1"/>
                  </a:moveTo>
                  <a:cubicBezTo>
                    <a:pt x="16792" y="1"/>
                    <a:pt x="7040" y="5763"/>
                    <a:pt x="2429" y="15589"/>
                  </a:cubicBezTo>
                  <a:cubicBezTo>
                    <a:pt x="2382" y="15684"/>
                    <a:pt x="2358" y="15779"/>
                    <a:pt x="2310" y="15875"/>
                  </a:cubicBezTo>
                  <a:cubicBezTo>
                    <a:pt x="1453" y="16946"/>
                    <a:pt x="679" y="18065"/>
                    <a:pt x="0" y="19244"/>
                  </a:cubicBezTo>
                  <a:lnTo>
                    <a:pt x="0" y="32615"/>
                  </a:lnTo>
                  <a:lnTo>
                    <a:pt x="75057" y="32615"/>
                  </a:lnTo>
                  <a:cubicBezTo>
                    <a:pt x="73819" y="28007"/>
                    <a:pt x="70640" y="23959"/>
                    <a:pt x="65985" y="21768"/>
                  </a:cubicBezTo>
                  <a:cubicBezTo>
                    <a:pt x="63680" y="20692"/>
                    <a:pt x="61256" y="20183"/>
                    <a:pt x="58871" y="20183"/>
                  </a:cubicBezTo>
                  <a:cubicBezTo>
                    <a:pt x="56981" y="20183"/>
                    <a:pt x="55116" y="20503"/>
                    <a:pt x="53352" y="21113"/>
                  </a:cubicBezTo>
                  <a:cubicBezTo>
                    <a:pt x="51566" y="13255"/>
                    <a:pt x="46328" y="6266"/>
                    <a:pt x="38470" y="2575"/>
                  </a:cubicBezTo>
                  <a:cubicBezTo>
                    <a:pt x="34746" y="828"/>
                    <a:pt x="30828" y="1"/>
                    <a:pt x="26971" y="1"/>
                  </a:cubicBezTo>
                  <a:close/>
                </a:path>
              </a:pathLst>
            </a:custGeom>
            <a:solidFill>
              <a:schemeClr val="lt1">
                <a:alpha val="446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5"/>
            <p:cNvSpPr/>
            <p:nvPr/>
          </p:nvSpPr>
          <p:spPr>
            <a:xfrm>
              <a:off x="1828200" y="3808500"/>
              <a:ext cx="1499600" cy="387400"/>
            </a:xfrm>
            <a:custGeom>
              <a:avLst/>
              <a:gdLst/>
              <a:ahLst/>
              <a:cxnLst/>
              <a:rect l="l" t="t" r="r" b="b"/>
              <a:pathLst>
                <a:path w="59984" h="15496" extrusionOk="0">
                  <a:moveTo>
                    <a:pt x="8620" y="0"/>
                  </a:moveTo>
                  <a:cubicBezTo>
                    <a:pt x="6622" y="0"/>
                    <a:pt x="4637" y="834"/>
                    <a:pt x="3227" y="2459"/>
                  </a:cubicBezTo>
                  <a:cubicBezTo>
                    <a:pt x="988" y="5042"/>
                    <a:pt x="941" y="8769"/>
                    <a:pt x="2893" y="11400"/>
                  </a:cubicBezTo>
                  <a:cubicBezTo>
                    <a:pt x="2608" y="11662"/>
                    <a:pt x="2334" y="11948"/>
                    <a:pt x="2072" y="12245"/>
                  </a:cubicBezTo>
                  <a:cubicBezTo>
                    <a:pt x="1203" y="13246"/>
                    <a:pt x="512" y="14341"/>
                    <a:pt x="0" y="15496"/>
                  </a:cubicBezTo>
                  <a:lnTo>
                    <a:pt x="59984" y="15496"/>
                  </a:lnTo>
                  <a:cubicBezTo>
                    <a:pt x="58853" y="11960"/>
                    <a:pt x="56781" y="8685"/>
                    <a:pt x="53769" y="6066"/>
                  </a:cubicBezTo>
                  <a:cubicBezTo>
                    <a:pt x="49777" y="2603"/>
                    <a:pt x="44856" y="905"/>
                    <a:pt x="39958" y="905"/>
                  </a:cubicBezTo>
                  <a:cubicBezTo>
                    <a:pt x="34060" y="905"/>
                    <a:pt x="28196" y="3367"/>
                    <a:pt x="24027" y="8174"/>
                  </a:cubicBezTo>
                  <a:cubicBezTo>
                    <a:pt x="23967" y="8233"/>
                    <a:pt x="23932" y="8304"/>
                    <a:pt x="23872" y="8364"/>
                  </a:cubicBezTo>
                  <a:cubicBezTo>
                    <a:pt x="22789" y="9138"/>
                    <a:pt x="21777" y="9995"/>
                    <a:pt x="20860" y="10960"/>
                  </a:cubicBezTo>
                  <a:cubicBezTo>
                    <a:pt x="20848" y="10948"/>
                    <a:pt x="20836" y="10936"/>
                    <a:pt x="20824" y="10924"/>
                  </a:cubicBezTo>
                  <a:cubicBezTo>
                    <a:pt x="19288" y="9578"/>
                    <a:pt x="17526" y="8674"/>
                    <a:pt x="15681" y="8162"/>
                  </a:cubicBezTo>
                  <a:cubicBezTo>
                    <a:pt x="16014" y="5840"/>
                    <a:pt x="15216" y="3399"/>
                    <a:pt x="13311" y="1756"/>
                  </a:cubicBezTo>
                  <a:cubicBezTo>
                    <a:pt x="11954" y="577"/>
                    <a:pt x="10283" y="0"/>
                    <a:pt x="8620" y="0"/>
                  </a:cubicBezTo>
                  <a:close/>
                </a:path>
              </a:pathLst>
            </a:custGeom>
            <a:solidFill>
              <a:schemeClr val="lt1">
                <a:alpha val="446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CUSTOM_14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8"/>
          <p:cNvSpPr txBox="1">
            <a:spLocks noGrp="1"/>
          </p:cNvSpPr>
          <p:nvPr>
            <p:ph type="title"/>
          </p:nvPr>
        </p:nvSpPr>
        <p:spPr>
          <a:xfrm>
            <a:off x="5649575" y="631441"/>
            <a:ext cx="2776800" cy="92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10" name="Google Shape;310;p28"/>
          <p:cNvSpPr txBox="1">
            <a:spLocks noGrp="1"/>
          </p:cNvSpPr>
          <p:nvPr>
            <p:ph type="subTitle" idx="1"/>
          </p:nvPr>
        </p:nvSpPr>
        <p:spPr>
          <a:xfrm>
            <a:off x="6041400" y="2125150"/>
            <a:ext cx="2385000" cy="83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28"/>
          <p:cNvSpPr txBox="1">
            <a:spLocks noGrp="1"/>
          </p:cNvSpPr>
          <p:nvPr>
            <p:ph type="title" idx="2"/>
          </p:nvPr>
        </p:nvSpPr>
        <p:spPr>
          <a:xfrm>
            <a:off x="5990200" y="1846425"/>
            <a:ext cx="2436300" cy="38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2" name="Google Shape;312;p28"/>
          <p:cNvSpPr txBox="1"/>
          <p:nvPr/>
        </p:nvSpPr>
        <p:spPr>
          <a:xfrm>
            <a:off x="717525" y="542750"/>
            <a:ext cx="2826300" cy="8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infographics &amp; images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and illustrations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Stories</a:t>
            </a:r>
            <a:endParaRPr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6">
    <p:bg>
      <p:bgPr>
        <a:solidFill>
          <a:schemeClr val="dk2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236333"/>
            <a:ext cx="2266157" cy="107658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0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08760"/>
            <a:ext cx="7886700" cy="31203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B7061-BB66-4374-995C-DCACA92BD6C9}" type="datetime1">
              <a:rPr lang="en-US" altLang="zh-TW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958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489925" y="2573725"/>
            <a:ext cx="2288400" cy="77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1489925" y="1220113"/>
            <a:ext cx="1132200" cy="136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1489925" y="3205500"/>
            <a:ext cx="24522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717525" y="548746"/>
            <a:ext cx="4604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717525" y="1273654"/>
            <a:ext cx="7709100" cy="31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6477575" y="-399350"/>
            <a:ext cx="3025272" cy="2584568"/>
          </a:xfrm>
          <a:custGeom>
            <a:avLst/>
            <a:gdLst/>
            <a:ahLst/>
            <a:cxnLst/>
            <a:rect l="l" t="t" r="r" b="b"/>
            <a:pathLst>
              <a:path w="545094" h="465688" extrusionOk="0">
                <a:moveTo>
                  <a:pt x="207028" y="1"/>
                </a:moveTo>
                <a:cubicBezTo>
                  <a:pt x="207028" y="1"/>
                  <a:pt x="259058" y="74319"/>
                  <a:pt x="128756" y="124647"/>
                </a:cubicBezTo>
                <a:cubicBezTo>
                  <a:pt x="1" y="174354"/>
                  <a:pt x="42285" y="297550"/>
                  <a:pt x="138002" y="297550"/>
                </a:cubicBezTo>
                <a:cubicBezTo>
                  <a:pt x="146029" y="297550"/>
                  <a:pt x="154432" y="296683"/>
                  <a:pt x="163141" y="294834"/>
                </a:cubicBezTo>
                <a:cubicBezTo>
                  <a:pt x="173520" y="292632"/>
                  <a:pt x="182326" y="291602"/>
                  <a:pt x="189704" y="291602"/>
                </a:cubicBezTo>
                <a:cubicBezTo>
                  <a:pt x="225753" y="291602"/>
                  <a:pt x="227678" y="316202"/>
                  <a:pt x="212112" y="348817"/>
                </a:cubicBezTo>
                <a:cubicBezTo>
                  <a:pt x="196610" y="381274"/>
                  <a:pt x="212112" y="431899"/>
                  <a:pt x="251176" y="453854"/>
                </a:cubicBezTo>
                <a:cubicBezTo>
                  <a:pt x="262225" y="460057"/>
                  <a:pt x="275286" y="463462"/>
                  <a:pt x="286978" y="464546"/>
                </a:cubicBezTo>
                <a:cubicBezTo>
                  <a:pt x="295411" y="465329"/>
                  <a:pt x="303454" y="465688"/>
                  <a:pt x="311146" y="465688"/>
                </a:cubicBezTo>
                <a:cubicBezTo>
                  <a:pt x="390544" y="465688"/>
                  <a:pt x="432621" y="427483"/>
                  <a:pt x="481467" y="423934"/>
                </a:cubicBezTo>
                <a:cubicBezTo>
                  <a:pt x="483856" y="423759"/>
                  <a:pt x="486261" y="423668"/>
                  <a:pt x="488687" y="423668"/>
                </a:cubicBezTo>
                <a:cubicBezTo>
                  <a:pt x="505818" y="423668"/>
                  <a:pt x="524017" y="428226"/>
                  <a:pt x="545094" y="440376"/>
                </a:cubicBezTo>
                <a:lnTo>
                  <a:pt x="545094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oogle Shape;38;p7"/>
          <p:cNvGrpSpPr/>
          <p:nvPr/>
        </p:nvGrpSpPr>
        <p:grpSpPr>
          <a:xfrm>
            <a:off x="1663491" y="213118"/>
            <a:ext cx="5817010" cy="4856568"/>
            <a:chOff x="341100" y="783750"/>
            <a:chExt cx="6212100" cy="5186425"/>
          </a:xfrm>
        </p:grpSpPr>
        <p:sp>
          <p:nvSpPr>
            <p:cNvPr id="39" name="Google Shape;39;p7"/>
            <p:cNvSpPr/>
            <p:nvPr/>
          </p:nvSpPr>
          <p:spPr>
            <a:xfrm>
              <a:off x="341100" y="783750"/>
              <a:ext cx="6212100" cy="4828500"/>
            </a:xfrm>
            <a:custGeom>
              <a:avLst/>
              <a:gdLst/>
              <a:ahLst/>
              <a:cxnLst/>
              <a:rect l="l" t="t" r="r" b="b"/>
              <a:pathLst>
                <a:path w="248484" h="193140" extrusionOk="0">
                  <a:moveTo>
                    <a:pt x="193048" y="0"/>
                  </a:moveTo>
                  <a:cubicBezTo>
                    <a:pt x="172800" y="0"/>
                    <a:pt x="152013" y="12189"/>
                    <a:pt x="136422" y="15876"/>
                  </a:cubicBezTo>
                  <a:cubicBezTo>
                    <a:pt x="130552" y="17264"/>
                    <a:pt x="124754" y="17623"/>
                    <a:pt x="118977" y="17623"/>
                  </a:cubicBezTo>
                  <a:cubicBezTo>
                    <a:pt x="112798" y="17623"/>
                    <a:pt x="106643" y="17212"/>
                    <a:pt x="100452" y="17212"/>
                  </a:cubicBezTo>
                  <a:cubicBezTo>
                    <a:pt x="88065" y="17212"/>
                    <a:pt x="75531" y="18856"/>
                    <a:pt x="62354" y="28723"/>
                  </a:cubicBezTo>
                  <a:cubicBezTo>
                    <a:pt x="42042" y="43915"/>
                    <a:pt x="42137" y="61369"/>
                    <a:pt x="36196" y="73681"/>
                  </a:cubicBezTo>
                  <a:cubicBezTo>
                    <a:pt x="28611" y="89397"/>
                    <a:pt x="12728" y="100148"/>
                    <a:pt x="5787" y="116722"/>
                  </a:cubicBezTo>
                  <a:cubicBezTo>
                    <a:pt x="1132" y="127830"/>
                    <a:pt x="1" y="141379"/>
                    <a:pt x="4751" y="152654"/>
                  </a:cubicBezTo>
                  <a:cubicBezTo>
                    <a:pt x="13609" y="173705"/>
                    <a:pt x="35553" y="169133"/>
                    <a:pt x="63866" y="182265"/>
                  </a:cubicBezTo>
                  <a:cubicBezTo>
                    <a:pt x="78187" y="188911"/>
                    <a:pt x="85640" y="189269"/>
                    <a:pt x="95118" y="189269"/>
                  </a:cubicBezTo>
                  <a:cubicBezTo>
                    <a:pt x="96264" y="189269"/>
                    <a:pt x="97440" y="189264"/>
                    <a:pt x="98661" y="189264"/>
                  </a:cubicBezTo>
                  <a:cubicBezTo>
                    <a:pt x="106249" y="189264"/>
                    <a:pt x="115586" y="189466"/>
                    <a:pt x="130445" y="192386"/>
                  </a:cubicBezTo>
                  <a:cubicBezTo>
                    <a:pt x="131160" y="192646"/>
                    <a:pt x="135644" y="193140"/>
                    <a:pt x="141946" y="193140"/>
                  </a:cubicBezTo>
                  <a:cubicBezTo>
                    <a:pt x="152657" y="193140"/>
                    <a:pt x="168620" y="191713"/>
                    <a:pt x="180261" y="185289"/>
                  </a:cubicBezTo>
                  <a:cubicBezTo>
                    <a:pt x="214789" y="166216"/>
                    <a:pt x="207122" y="145987"/>
                    <a:pt x="214277" y="126187"/>
                  </a:cubicBezTo>
                  <a:cubicBezTo>
                    <a:pt x="218433" y="114721"/>
                    <a:pt x="227339" y="105994"/>
                    <a:pt x="234077" y="96076"/>
                  </a:cubicBezTo>
                  <a:cubicBezTo>
                    <a:pt x="248484" y="74883"/>
                    <a:pt x="246377" y="48987"/>
                    <a:pt x="234506" y="27913"/>
                  </a:cubicBezTo>
                  <a:cubicBezTo>
                    <a:pt x="222493" y="6573"/>
                    <a:pt x="207916" y="0"/>
                    <a:pt x="193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7"/>
            <p:cNvSpPr/>
            <p:nvPr/>
          </p:nvSpPr>
          <p:spPr>
            <a:xfrm>
              <a:off x="524750" y="855925"/>
              <a:ext cx="5839450" cy="4648425"/>
            </a:xfrm>
            <a:custGeom>
              <a:avLst/>
              <a:gdLst/>
              <a:ahLst/>
              <a:cxnLst/>
              <a:rect l="l" t="t" r="r" b="b"/>
              <a:pathLst>
                <a:path w="233578" h="185937" extrusionOk="0">
                  <a:moveTo>
                    <a:pt x="121779" y="0"/>
                  </a:moveTo>
                  <a:cubicBezTo>
                    <a:pt x="109175" y="0"/>
                    <a:pt x="96563" y="3745"/>
                    <a:pt x="85785" y="11250"/>
                  </a:cubicBezTo>
                  <a:cubicBezTo>
                    <a:pt x="76082" y="18013"/>
                    <a:pt x="74105" y="21668"/>
                    <a:pt x="58091" y="27753"/>
                  </a:cubicBezTo>
                  <a:cubicBezTo>
                    <a:pt x="39827" y="34694"/>
                    <a:pt x="14943" y="36361"/>
                    <a:pt x="6359" y="57578"/>
                  </a:cubicBezTo>
                  <a:cubicBezTo>
                    <a:pt x="1" y="73294"/>
                    <a:pt x="2644" y="100107"/>
                    <a:pt x="15038" y="121228"/>
                  </a:cubicBezTo>
                  <a:cubicBezTo>
                    <a:pt x="26290" y="140409"/>
                    <a:pt x="41982" y="141814"/>
                    <a:pt x="54067" y="146589"/>
                  </a:cubicBezTo>
                  <a:cubicBezTo>
                    <a:pt x="70891" y="153232"/>
                    <a:pt x="82225" y="165662"/>
                    <a:pt x="99561" y="173735"/>
                  </a:cubicBezTo>
                  <a:cubicBezTo>
                    <a:pt x="114733" y="180786"/>
                    <a:pt x="135375" y="185937"/>
                    <a:pt x="155204" y="185937"/>
                  </a:cubicBezTo>
                  <a:cubicBezTo>
                    <a:pt x="170496" y="185937"/>
                    <a:pt x="185305" y="182874"/>
                    <a:pt x="196752" y="175259"/>
                  </a:cubicBezTo>
                  <a:cubicBezTo>
                    <a:pt x="233578" y="150780"/>
                    <a:pt x="213194" y="117061"/>
                    <a:pt x="201347" y="87891"/>
                  </a:cubicBezTo>
                  <a:cubicBezTo>
                    <a:pt x="186560" y="51517"/>
                    <a:pt x="181512" y="36944"/>
                    <a:pt x="171296" y="24014"/>
                  </a:cubicBezTo>
                  <a:cubicBezTo>
                    <a:pt x="158656" y="8021"/>
                    <a:pt x="140226" y="0"/>
                    <a:pt x="121779" y="0"/>
                  </a:cubicBezTo>
                  <a:close/>
                </a:path>
              </a:pathLst>
            </a:custGeom>
            <a:solidFill>
              <a:schemeClr val="lt1">
                <a:alpha val="446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7"/>
            <p:cNvSpPr/>
            <p:nvPr/>
          </p:nvSpPr>
          <p:spPr>
            <a:xfrm>
              <a:off x="2342372" y="4406727"/>
              <a:ext cx="954900" cy="1456225"/>
            </a:xfrm>
            <a:custGeom>
              <a:avLst/>
              <a:gdLst/>
              <a:ahLst/>
              <a:cxnLst/>
              <a:rect l="l" t="t" r="r" b="b"/>
              <a:pathLst>
                <a:path w="38196" h="58249" extrusionOk="0">
                  <a:moveTo>
                    <a:pt x="34903" y="0"/>
                  </a:moveTo>
                  <a:cubicBezTo>
                    <a:pt x="34867" y="0"/>
                    <a:pt x="34830" y="5"/>
                    <a:pt x="34790" y="15"/>
                  </a:cubicBezTo>
                  <a:cubicBezTo>
                    <a:pt x="28206" y="1801"/>
                    <a:pt x="22396" y="5385"/>
                    <a:pt x="17002" y="9468"/>
                  </a:cubicBezTo>
                  <a:cubicBezTo>
                    <a:pt x="11918" y="13326"/>
                    <a:pt x="6870" y="17434"/>
                    <a:pt x="3929" y="23232"/>
                  </a:cubicBezTo>
                  <a:cubicBezTo>
                    <a:pt x="1143" y="28733"/>
                    <a:pt x="179" y="34983"/>
                    <a:pt x="83" y="41103"/>
                  </a:cubicBezTo>
                  <a:cubicBezTo>
                    <a:pt x="0" y="46771"/>
                    <a:pt x="310" y="52998"/>
                    <a:pt x="4120" y="57534"/>
                  </a:cubicBezTo>
                  <a:cubicBezTo>
                    <a:pt x="4191" y="57635"/>
                    <a:pt x="4287" y="57668"/>
                    <a:pt x="4373" y="57668"/>
                  </a:cubicBezTo>
                  <a:cubicBezTo>
                    <a:pt x="4388" y="57668"/>
                    <a:pt x="4403" y="57667"/>
                    <a:pt x="4417" y="57665"/>
                  </a:cubicBezTo>
                  <a:lnTo>
                    <a:pt x="4417" y="57665"/>
                  </a:lnTo>
                  <a:cubicBezTo>
                    <a:pt x="4322" y="57903"/>
                    <a:pt x="4429" y="58248"/>
                    <a:pt x="4774" y="58248"/>
                  </a:cubicBezTo>
                  <a:cubicBezTo>
                    <a:pt x="16324" y="58213"/>
                    <a:pt x="26372" y="48259"/>
                    <a:pt x="31444" y="38674"/>
                  </a:cubicBezTo>
                  <a:cubicBezTo>
                    <a:pt x="37648" y="26983"/>
                    <a:pt x="38195" y="13278"/>
                    <a:pt x="35874" y="467"/>
                  </a:cubicBezTo>
                  <a:cubicBezTo>
                    <a:pt x="35836" y="265"/>
                    <a:pt x="35686" y="176"/>
                    <a:pt x="35526" y="176"/>
                  </a:cubicBezTo>
                  <a:cubicBezTo>
                    <a:pt x="35432" y="176"/>
                    <a:pt x="35334" y="207"/>
                    <a:pt x="35254" y="265"/>
                  </a:cubicBezTo>
                  <a:cubicBezTo>
                    <a:pt x="35205" y="116"/>
                    <a:pt x="35081" y="0"/>
                    <a:pt x="349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7"/>
            <p:cNvSpPr/>
            <p:nvPr/>
          </p:nvSpPr>
          <p:spPr>
            <a:xfrm>
              <a:off x="2410222" y="4669852"/>
              <a:ext cx="727175" cy="1249700"/>
            </a:xfrm>
            <a:custGeom>
              <a:avLst/>
              <a:gdLst/>
              <a:ahLst/>
              <a:cxnLst/>
              <a:rect l="l" t="t" r="r" b="b"/>
              <a:pathLst>
                <a:path w="29087" h="49988" extrusionOk="0">
                  <a:moveTo>
                    <a:pt x="21381" y="0"/>
                  </a:moveTo>
                  <a:cubicBezTo>
                    <a:pt x="21179" y="0"/>
                    <a:pt x="20962" y="128"/>
                    <a:pt x="20932" y="384"/>
                  </a:cubicBezTo>
                  <a:cubicBezTo>
                    <a:pt x="20491" y="4468"/>
                    <a:pt x="20277" y="13386"/>
                    <a:pt x="20325" y="13540"/>
                  </a:cubicBezTo>
                  <a:cubicBezTo>
                    <a:pt x="17836" y="17624"/>
                    <a:pt x="15348" y="21696"/>
                    <a:pt x="12871" y="25780"/>
                  </a:cubicBezTo>
                  <a:cubicBezTo>
                    <a:pt x="12657" y="26137"/>
                    <a:pt x="12443" y="26494"/>
                    <a:pt x="12228" y="26852"/>
                  </a:cubicBezTo>
                  <a:cubicBezTo>
                    <a:pt x="10454" y="22565"/>
                    <a:pt x="9609" y="18065"/>
                    <a:pt x="9728" y="13433"/>
                  </a:cubicBezTo>
                  <a:cubicBezTo>
                    <a:pt x="9740" y="13171"/>
                    <a:pt x="9544" y="13040"/>
                    <a:pt x="9343" y="13040"/>
                  </a:cubicBezTo>
                  <a:cubicBezTo>
                    <a:pt x="9142" y="13040"/>
                    <a:pt x="8936" y="13171"/>
                    <a:pt x="8930" y="13433"/>
                  </a:cubicBezTo>
                  <a:cubicBezTo>
                    <a:pt x="8799" y="18196"/>
                    <a:pt x="9669" y="22839"/>
                    <a:pt x="11526" y="27245"/>
                  </a:cubicBezTo>
                  <a:cubicBezTo>
                    <a:pt x="11585" y="27387"/>
                    <a:pt x="11716" y="27471"/>
                    <a:pt x="11847" y="27495"/>
                  </a:cubicBezTo>
                  <a:cubicBezTo>
                    <a:pt x="8859" y="32483"/>
                    <a:pt x="6001" y="37567"/>
                    <a:pt x="3692" y="42889"/>
                  </a:cubicBezTo>
                  <a:cubicBezTo>
                    <a:pt x="1668" y="38996"/>
                    <a:pt x="834" y="34745"/>
                    <a:pt x="1227" y="30364"/>
                  </a:cubicBezTo>
                  <a:cubicBezTo>
                    <a:pt x="1251" y="30108"/>
                    <a:pt x="1063" y="29980"/>
                    <a:pt x="864" y="29980"/>
                  </a:cubicBezTo>
                  <a:cubicBezTo>
                    <a:pt x="664" y="29980"/>
                    <a:pt x="453" y="30108"/>
                    <a:pt x="429" y="30364"/>
                  </a:cubicBezTo>
                  <a:cubicBezTo>
                    <a:pt x="1" y="35019"/>
                    <a:pt x="953" y="39556"/>
                    <a:pt x="3180" y="43675"/>
                  </a:cubicBezTo>
                  <a:cubicBezTo>
                    <a:pt x="3215" y="43723"/>
                    <a:pt x="3251" y="43770"/>
                    <a:pt x="3299" y="43806"/>
                  </a:cubicBezTo>
                  <a:cubicBezTo>
                    <a:pt x="2513" y="45663"/>
                    <a:pt x="1799" y="47557"/>
                    <a:pt x="1167" y="49497"/>
                  </a:cubicBezTo>
                  <a:cubicBezTo>
                    <a:pt x="1074" y="49793"/>
                    <a:pt x="1320" y="49988"/>
                    <a:pt x="1563" y="49988"/>
                  </a:cubicBezTo>
                  <a:cubicBezTo>
                    <a:pt x="1722" y="49988"/>
                    <a:pt x="1880" y="49904"/>
                    <a:pt x="1941" y="49712"/>
                  </a:cubicBezTo>
                  <a:cubicBezTo>
                    <a:pt x="3323" y="45449"/>
                    <a:pt x="5132" y="41389"/>
                    <a:pt x="7168" y="37436"/>
                  </a:cubicBezTo>
                  <a:cubicBezTo>
                    <a:pt x="7216" y="37532"/>
                    <a:pt x="7287" y="37603"/>
                    <a:pt x="7430" y="37627"/>
                  </a:cubicBezTo>
                  <a:cubicBezTo>
                    <a:pt x="8398" y="37795"/>
                    <a:pt x="9366" y="37879"/>
                    <a:pt x="10324" y="37879"/>
                  </a:cubicBezTo>
                  <a:cubicBezTo>
                    <a:pt x="13834" y="37879"/>
                    <a:pt x="17225" y="36758"/>
                    <a:pt x="20087" y="34579"/>
                  </a:cubicBezTo>
                  <a:cubicBezTo>
                    <a:pt x="20431" y="34323"/>
                    <a:pt x="20214" y="33799"/>
                    <a:pt x="19894" y="33799"/>
                  </a:cubicBezTo>
                  <a:cubicBezTo>
                    <a:pt x="19826" y="33799"/>
                    <a:pt x="19754" y="33822"/>
                    <a:pt x="19682" y="33876"/>
                  </a:cubicBezTo>
                  <a:cubicBezTo>
                    <a:pt x="16937" y="35970"/>
                    <a:pt x="13691" y="37085"/>
                    <a:pt x="10318" y="37085"/>
                  </a:cubicBezTo>
                  <a:cubicBezTo>
                    <a:pt x="9433" y="37085"/>
                    <a:pt x="8540" y="37009"/>
                    <a:pt x="7644" y="36853"/>
                  </a:cubicBezTo>
                  <a:cubicBezTo>
                    <a:pt x="7615" y="36847"/>
                    <a:pt x="7585" y="36844"/>
                    <a:pt x="7557" y="36844"/>
                  </a:cubicBezTo>
                  <a:cubicBezTo>
                    <a:pt x="7528" y="36844"/>
                    <a:pt x="7502" y="36847"/>
                    <a:pt x="7478" y="36853"/>
                  </a:cubicBezTo>
                  <a:cubicBezTo>
                    <a:pt x="9478" y="33019"/>
                    <a:pt x="11693" y="29281"/>
                    <a:pt x="13943" y="25578"/>
                  </a:cubicBezTo>
                  <a:cubicBezTo>
                    <a:pt x="14872" y="24042"/>
                    <a:pt x="15812" y="22518"/>
                    <a:pt x="16741" y="20982"/>
                  </a:cubicBezTo>
                  <a:cubicBezTo>
                    <a:pt x="16788" y="21006"/>
                    <a:pt x="16848" y="21018"/>
                    <a:pt x="16919" y="21018"/>
                  </a:cubicBezTo>
                  <a:cubicBezTo>
                    <a:pt x="20956" y="20768"/>
                    <a:pt x="24861" y="19946"/>
                    <a:pt x="28659" y="18553"/>
                  </a:cubicBezTo>
                  <a:cubicBezTo>
                    <a:pt x="29087" y="18393"/>
                    <a:pt x="28967" y="17753"/>
                    <a:pt x="28585" y="17753"/>
                  </a:cubicBezTo>
                  <a:cubicBezTo>
                    <a:pt x="28542" y="17753"/>
                    <a:pt x="28495" y="17761"/>
                    <a:pt x="28445" y="17779"/>
                  </a:cubicBezTo>
                  <a:cubicBezTo>
                    <a:pt x="24813" y="19113"/>
                    <a:pt x="21087" y="19910"/>
                    <a:pt x="17229" y="20184"/>
                  </a:cubicBezTo>
                  <a:cubicBezTo>
                    <a:pt x="21075" y="13874"/>
                    <a:pt x="24944" y="7564"/>
                    <a:pt x="28790" y="1265"/>
                  </a:cubicBezTo>
                  <a:cubicBezTo>
                    <a:pt x="28979" y="953"/>
                    <a:pt x="28702" y="663"/>
                    <a:pt x="28427" y="663"/>
                  </a:cubicBezTo>
                  <a:cubicBezTo>
                    <a:pt x="28303" y="663"/>
                    <a:pt x="28180" y="721"/>
                    <a:pt x="28099" y="860"/>
                  </a:cubicBezTo>
                  <a:cubicBezTo>
                    <a:pt x="25790" y="4635"/>
                    <a:pt x="23468" y="8409"/>
                    <a:pt x="21158" y="12183"/>
                  </a:cubicBezTo>
                  <a:cubicBezTo>
                    <a:pt x="21134" y="8242"/>
                    <a:pt x="21313" y="4313"/>
                    <a:pt x="21741" y="384"/>
                  </a:cubicBezTo>
                  <a:cubicBezTo>
                    <a:pt x="21771" y="128"/>
                    <a:pt x="21584" y="0"/>
                    <a:pt x="21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7"/>
            <p:cNvSpPr/>
            <p:nvPr/>
          </p:nvSpPr>
          <p:spPr>
            <a:xfrm>
              <a:off x="1167700" y="4550275"/>
              <a:ext cx="1247500" cy="1225725"/>
            </a:xfrm>
            <a:custGeom>
              <a:avLst/>
              <a:gdLst/>
              <a:ahLst/>
              <a:cxnLst/>
              <a:rect l="l" t="t" r="r" b="b"/>
              <a:pathLst>
                <a:path w="49900" h="49029" extrusionOk="0">
                  <a:moveTo>
                    <a:pt x="1057" y="0"/>
                  </a:moveTo>
                  <a:cubicBezTo>
                    <a:pt x="781" y="0"/>
                    <a:pt x="673" y="296"/>
                    <a:pt x="750" y="529"/>
                  </a:cubicBezTo>
                  <a:cubicBezTo>
                    <a:pt x="560" y="529"/>
                    <a:pt x="369" y="648"/>
                    <a:pt x="357" y="886"/>
                  </a:cubicBezTo>
                  <a:cubicBezTo>
                    <a:pt x="0" y="7708"/>
                    <a:pt x="1596" y="14340"/>
                    <a:pt x="3798" y="20746"/>
                  </a:cubicBezTo>
                  <a:cubicBezTo>
                    <a:pt x="5870" y="26770"/>
                    <a:pt x="8204" y="32854"/>
                    <a:pt x="12788" y="37450"/>
                  </a:cubicBezTo>
                  <a:cubicBezTo>
                    <a:pt x="17157" y="41820"/>
                    <a:pt x="22789" y="44689"/>
                    <a:pt x="28575" y="46678"/>
                  </a:cubicBezTo>
                  <a:cubicBezTo>
                    <a:pt x="32108" y="47894"/>
                    <a:pt x="35925" y="49028"/>
                    <a:pt x="39693" y="49028"/>
                  </a:cubicBezTo>
                  <a:cubicBezTo>
                    <a:pt x="41639" y="49028"/>
                    <a:pt x="43573" y="48726"/>
                    <a:pt x="45446" y="47975"/>
                  </a:cubicBezTo>
                  <a:cubicBezTo>
                    <a:pt x="45589" y="47916"/>
                    <a:pt x="45649" y="47821"/>
                    <a:pt x="45661" y="47725"/>
                  </a:cubicBezTo>
                  <a:cubicBezTo>
                    <a:pt x="45745" y="47795"/>
                    <a:pt x="45857" y="47836"/>
                    <a:pt x="45967" y="47836"/>
                  </a:cubicBezTo>
                  <a:cubicBezTo>
                    <a:pt x="46118" y="47836"/>
                    <a:pt x="46265" y="47757"/>
                    <a:pt x="46327" y="47571"/>
                  </a:cubicBezTo>
                  <a:cubicBezTo>
                    <a:pt x="49899" y="36581"/>
                    <a:pt x="43565" y="23937"/>
                    <a:pt x="36052" y="16126"/>
                  </a:cubicBezTo>
                  <a:cubicBezTo>
                    <a:pt x="26873" y="6589"/>
                    <a:pt x="14014" y="1791"/>
                    <a:pt x="1119" y="5"/>
                  </a:cubicBezTo>
                  <a:cubicBezTo>
                    <a:pt x="1098" y="2"/>
                    <a:pt x="1077" y="0"/>
                    <a:pt x="10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7"/>
            <p:cNvSpPr/>
            <p:nvPr/>
          </p:nvSpPr>
          <p:spPr>
            <a:xfrm>
              <a:off x="1338200" y="4738950"/>
              <a:ext cx="1042675" cy="1037425"/>
            </a:xfrm>
            <a:custGeom>
              <a:avLst/>
              <a:gdLst/>
              <a:ahLst/>
              <a:cxnLst/>
              <a:rect l="l" t="t" r="r" b="b"/>
              <a:pathLst>
                <a:path w="41707" h="41497" extrusionOk="0">
                  <a:moveTo>
                    <a:pt x="3415" y="0"/>
                  </a:moveTo>
                  <a:cubicBezTo>
                    <a:pt x="3118" y="0"/>
                    <a:pt x="2838" y="377"/>
                    <a:pt x="3098" y="673"/>
                  </a:cubicBezTo>
                  <a:cubicBezTo>
                    <a:pt x="5968" y="4043"/>
                    <a:pt x="8825" y="7424"/>
                    <a:pt x="11694" y="10794"/>
                  </a:cubicBezTo>
                  <a:cubicBezTo>
                    <a:pt x="7944" y="9591"/>
                    <a:pt x="4265" y="8186"/>
                    <a:pt x="669" y="6567"/>
                  </a:cubicBezTo>
                  <a:cubicBezTo>
                    <a:pt x="612" y="6541"/>
                    <a:pt x="557" y="6529"/>
                    <a:pt x="507" y="6529"/>
                  </a:cubicBezTo>
                  <a:cubicBezTo>
                    <a:pt x="143" y="6529"/>
                    <a:pt x="1" y="7141"/>
                    <a:pt x="419" y="7329"/>
                  </a:cubicBezTo>
                  <a:cubicBezTo>
                    <a:pt x="4158" y="9020"/>
                    <a:pt x="12564" y="12008"/>
                    <a:pt x="12730" y="12008"/>
                  </a:cubicBezTo>
                  <a:cubicBezTo>
                    <a:pt x="15826" y="15651"/>
                    <a:pt x="18922" y="19283"/>
                    <a:pt x="22029" y="22914"/>
                  </a:cubicBezTo>
                  <a:cubicBezTo>
                    <a:pt x="22303" y="23224"/>
                    <a:pt x="22577" y="23533"/>
                    <a:pt x="22851" y="23855"/>
                  </a:cubicBezTo>
                  <a:cubicBezTo>
                    <a:pt x="22003" y="23918"/>
                    <a:pt x="21159" y="23950"/>
                    <a:pt x="20319" y="23950"/>
                  </a:cubicBezTo>
                  <a:cubicBezTo>
                    <a:pt x="16565" y="23950"/>
                    <a:pt x="12884" y="23317"/>
                    <a:pt x="9313" y="22033"/>
                  </a:cubicBezTo>
                  <a:cubicBezTo>
                    <a:pt x="9266" y="22017"/>
                    <a:pt x="9220" y="22010"/>
                    <a:pt x="9178" y="22010"/>
                  </a:cubicBezTo>
                  <a:cubicBezTo>
                    <a:pt x="8783" y="22010"/>
                    <a:pt x="8623" y="22646"/>
                    <a:pt x="9063" y="22807"/>
                  </a:cubicBezTo>
                  <a:cubicBezTo>
                    <a:pt x="12688" y="24102"/>
                    <a:pt x="16421" y="24755"/>
                    <a:pt x="20225" y="24755"/>
                  </a:cubicBezTo>
                  <a:cubicBezTo>
                    <a:pt x="21144" y="24755"/>
                    <a:pt x="22067" y="24717"/>
                    <a:pt x="22993" y="24641"/>
                  </a:cubicBezTo>
                  <a:cubicBezTo>
                    <a:pt x="23160" y="24629"/>
                    <a:pt x="23267" y="24534"/>
                    <a:pt x="23339" y="24414"/>
                  </a:cubicBezTo>
                  <a:cubicBezTo>
                    <a:pt x="27149" y="28820"/>
                    <a:pt x="31090" y="33106"/>
                    <a:pt x="35424" y="36964"/>
                  </a:cubicBezTo>
                  <a:cubicBezTo>
                    <a:pt x="34186" y="37165"/>
                    <a:pt x="32949" y="37265"/>
                    <a:pt x="31719" y="37265"/>
                  </a:cubicBezTo>
                  <a:cubicBezTo>
                    <a:pt x="28655" y="37265"/>
                    <a:pt x="25636" y="36641"/>
                    <a:pt x="22755" y="35392"/>
                  </a:cubicBezTo>
                  <a:cubicBezTo>
                    <a:pt x="22701" y="35369"/>
                    <a:pt x="22650" y="35359"/>
                    <a:pt x="22602" y="35359"/>
                  </a:cubicBezTo>
                  <a:cubicBezTo>
                    <a:pt x="22232" y="35359"/>
                    <a:pt x="22083" y="35987"/>
                    <a:pt x="22505" y="36166"/>
                  </a:cubicBezTo>
                  <a:cubicBezTo>
                    <a:pt x="25470" y="37439"/>
                    <a:pt x="28583" y="38077"/>
                    <a:pt x="31737" y="38077"/>
                  </a:cubicBezTo>
                  <a:cubicBezTo>
                    <a:pt x="33155" y="38077"/>
                    <a:pt x="34582" y="37948"/>
                    <a:pt x="36007" y="37690"/>
                  </a:cubicBezTo>
                  <a:cubicBezTo>
                    <a:pt x="36078" y="37678"/>
                    <a:pt x="36126" y="37654"/>
                    <a:pt x="36174" y="37630"/>
                  </a:cubicBezTo>
                  <a:cubicBezTo>
                    <a:pt x="37698" y="38952"/>
                    <a:pt x="39269" y="40226"/>
                    <a:pt x="40912" y="41417"/>
                  </a:cubicBezTo>
                  <a:cubicBezTo>
                    <a:pt x="40988" y="41473"/>
                    <a:pt x="41064" y="41497"/>
                    <a:pt x="41137" y="41497"/>
                  </a:cubicBezTo>
                  <a:cubicBezTo>
                    <a:pt x="41464" y="41497"/>
                    <a:pt x="41706" y="41003"/>
                    <a:pt x="41365" y="40750"/>
                  </a:cubicBezTo>
                  <a:cubicBezTo>
                    <a:pt x="37745" y="38107"/>
                    <a:pt x="34447" y="35130"/>
                    <a:pt x="31328" y="31951"/>
                  </a:cubicBezTo>
                  <a:cubicBezTo>
                    <a:pt x="31423" y="31951"/>
                    <a:pt x="31530" y="31892"/>
                    <a:pt x="31590" y="31773"/>
                  </a:cubicBezTo>
                  <a:cubicBezTo>
                    <a:pt x="33745" y="27724"/>
                    <a:pt x="34150" y="23129"/>
                    <a:pt x="32638" y="18795"/>
                  </a:cubicBezTo>
                  <a:cubicBezTo>
                    <a:pt x="32568" y="18591"/>
                    <a:pt x="32389" y="18501"/>
                    <a:pt x="32216" y="18501"/>
                  </a:cubicBezTo>
                  <a:cubicBezTo>
                    <a:pt x="31975" y="18501"/>
                    <a:pt x="31748" y="18677"/>
                    <a:pt x="31852" y="18961"/>
                  </a:cubicBezTo>
                  <a:cubicBezTo>
                    <a:pt x="33280" y="23081"/>
                    <a:pt x="32971" y="27474"/>
                    <a:pt x="30923" y="31320"/>
                  </a:cubicBezTo>
                  <a:cubicBezTo>
                    <a:pt x="30887" y="31380"/>
                    <a:pt x="30875" y="31439"/>
                    <a:pt x="30875" y="31487"/>
                  </a:cubicBezTo>
                  <a:cubicBezTo>
                    <a:pt x="27851" y="28391"/>
                    <a:pt x="24982" y="25117"/>
                    <a:pt x="22172" y="21831"/>
                  </a:cubicBezTo>
                  <a:cubicBezTo>
                    <a:pt x="21005" y="20462"/>
                    <a:pt x="19838" y="19092"/>
                    <a:pt x="18683" y="17735"/>
                  </a:cubicBezTo>
                  <a:cubicBezTo>
                    <a:pt x="18719" y="17687"/>
                    <a:pt x="18743" y="17640"/>
                    <a:pt x="18767" y="17568"/>
                  </a:cubicBezTo>
                  <a:cubicBezTo>
                    <a:pt x="19779" y="13663"/>
                    <a:pt x="20231" y="9698"/>
                    <a:pt x="20088" y="5662"/>
                  </a:cubicBezTo>
                  <a:cubicBezTo>
                    <a:pt x="20076" y="5390"/>
                    <a:pt x="19854" y="5249"/>
                    <a:pt x="19646" y="5249"/>
                  </a:cubicBezTo>
                  <a:cubicBezTo>
                    <a:pt x="19454" y="5249"/>
                    <a:pt x="19273" y="5369"/>
                    <a:pt x="19279" y="5615"/>
                  </a:cubicBezTo>
                  <a:cubicBezTo>
                    <a:pt x="19422" y="9484"/>
                    <a:pt x="19017" y="13270"/>
                    <a:pt x="18064" y="17021"/>
                  </a:cubicBezTo>
                  <a:cubicBezTo>
                    <a:pt x="13278" y="11401"/>
                    <a:pt x="8492" y="5769"/>
                    <a:pt x="3693" y="138"/>
                  </a:cubicBezTo>
                  <a:cubicBezTo>
                    <a:pt x="3611" y="41"/>
                    <a:pt x="3512" y="0"/>
                    <a:pt x="3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7"/>
            <p:cNvSpPr/>
            <p:nvPr/>
          </p:nvSpPr>
          <p:spPr>
            <a:xfrm>
              <a:off x="4343975" y="4619350"/>
              <a:ext cx="1461525" cy="1350825"/>
            </a:xfrm>
            <a:custGeom>
              <a:avLst/>
              <a:gdLst/>
              <a:ahLst/>
              <a:cxnLst/>
              <a:rect l="l" t="t" r="r" b="b"/>
              <a:pathLst>
                <a:path w="58461" h="54033" extrusionOk="0">
                  <a:moveTo>
                    <a:pt x="47321" y="1"/>
                  </a:moveTo>
                  <a:cubicBezTo>
                    <a:pt x="40441" y="1"/>
                    <a:pt x="37679" y="10881"/>
                    <a:pt x="33040" y="10881"/>
                  </a:cubicBezTo>
                  <a:cubicBezTo>
                    <a:pt x="32537" y="10881"/>
                    <a:pt x="32012" y="10754"/>
                    <a:pt x="31457" y="10470"/>
                  </a:cubicBezTo>
                  <a:cubicBezTo>
                    <a:pt x="28833" y="9132"/>
                    <a:pt x="29046" y="767"/>
                    <a:pt x="24301" y="767"/>
                  </a:cubicBezTo>
                  <a:cubicBezTo>
                    <a:pt x="23556" y="767"/>
                    <a:pt x="22689" y="973"/>
                    <a:pt x="21670" y="1445"/>
                  </a:cubicBezTo>
                  <a:cubicBezTo>
                    <a:pt x="14944" y="4554"/>
                    <a:pt x="18014" y="15188"/>
                    <a:pt x="14423" y="15188"/>
                  </a:cubicBezTo>
                  <a:cubicBezTo>
                    <a:pt x="14149" y="15188"/>
                    <a:pt x="13837" y="15126"/>
                    <a:pt x="13479" y="14994"/>
                  </a:cubicBezTo>
                  <a:cubicBezTo>
                    <a:pt x="13466" y="14995"/>
                    <a:pt x="13454" y="14995"/>
                    <a:pt x="13442" y="14995"/>
                  </a:cubicBezTo>
                  <a:cubicBezTo>
                    <a:pt x="13056" y="14995"/>
                    <a:pt x="12597" y="14648"/>
                    <a:pt x="12193" y="14601"/>
                  </a:cubicBezTo>
                  <a:cubicBezTo>
                    <a:pt x="11921" y="14565"/>
                    <a:pt x="11656" y="14547"/>
                    <a:pt x="11398" y="14547"/>
                  </a:cubicBezTo>
                  <a:cubicBezTo>
                    <a:pt x="5868" y="14547"/>
                    <a:pt x="3575" y="22683"/>
                    <a:pt x="2596" y="26960"/>
                  </a:cubicBezTo>
                  <a:cubicBezTo>
                    <a:pt x="1" y="38140"/>
                    <a:pt x="3632" y="48629"/>
                    <a:pt x="3704" y="48677"/>
                  </a:cubicBezTo>
                  <a:cubicBezTo>
                    <a:pt x="8356" y="51599"/>
                    <a:pt x="14802" y="54033"/>
                    <a:pt x="20602" y="54033"/>
                  </a:cubicBezTo>
                  <a:cubicBezTo>
                    <a:pt x="22862" y="54033"/>
                    <a:pt x="25025" y="53663"/>
                    <a:pt x="26945" y="52809"/>
                  </a:cubicBezTo>
                  <a:cubicBezTo>
                    <a:pt x="34374" y="49499"/>
                    <a:pt x="30564" y="43272"/>
                    <a:pt x="30445" y="42355"/>
                  </a:cubicBezTo>
                  <a:cubicBezTo>
                    <a:pt x="30087" y="39653"/>
                    <a:pt x="31775" y="39051"/>
                    <a:pt x="33805" y="39051"/>
                  </a:cubicBezTo>
                  <a:cubicBezTo>
                    <a:pt x="35353" y="39051"/>
                    <a:pt x="37101" y="39402"/>
                    <a:pt x="38291" y="39438"/>
                  </a:cubicBezTo>
                  <a:cubicBezTo>
                    <a:pt x="38426" y="39442"/>
                    <a:pt x="38560" y="39444"/>
                    <a:pt x="38694" y="39444"/>
                  </a:cubicBezTo>
                  <a:cubicBezTo>
                    <a:pt x="43697" y="39444"/>
                    <a:pt x="48722" y="36430"/>
                    <a:pt x="47864" y="30830"/>
                  </a:cubicBezTo>
                  <a:cubicBezTo>
                    <a:pt x="47185" y="26484"/>
                    <a:pt x="43578" y="24353"/>
                    <a:pt x="49531" y="18495"/>
                  </a:cubicBezTo>
                  <a:cubicBezTo>
                    <a:pt x="58461" y="9708"/>
                    <a:pt x="54186" y="695"/>
                    <a:pt x="48043" y="40"/>
                  </a:cubicBezTo>
                  <a:cubicBezTo>
                    <a:pt x="47797" y="14"/>
                    <a:pt x="47556" y="1"/>
                    <a:pt x="47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7"/>
            <p:cNvSpPr/>
            <p:nvPr/>
          </p:nvSpPr>
          <p:spPr>
            <a:xfrm>
              <a:off x="4433000" y="4738825"/>
              <a:ext cx="1064425" cy="1104000"/>
            </a:xfrm>
            <a:custGeom>
              <a:avLst/>
              <a:gdLst/>
              <a:ahLst/>
              <a:cxnLst/>
              <a:rect l="l" t="t" r="r" b="b"/>
              <a:pathLst>
                <a:path w="42577" h="44160" extrusionOk="0">
                  <a:moveTo>
                    <a:pt x="20562" y="1"/>
                  </a:moveTo>
                  <a:cubicBezTo>
                    <a:pt x="20402" y="1"/>
                    <a:pt x="20242" y="87"/>
                    <a:pt x="20181" y="286"/>
                  </a:cubicBezTo>
                  <a:cubicBezTo>
                    <a:pt x="19014" y="4024"/>
                    <a:pt x="18645" y="7906"/>
                    <a:pt x="18645" y="11823"/>
                  </a:cubicBezTo>
                  <a:cubicBezTo>
                    <a:pt x="18645" y="16121"/>
                    <a:pt x="19026" y="20431"/>
                    <a:pt x="17776" y="24622"/>
                  </a:cubicBezTo>
                  <a:cubicBezTo>
                    <a:pt x="17752" y="24705"/>
                    <a:pt x="17752" y="24789"/>
                    <a:pt x="17776" y="24848"/>
                  </a:cubicBezTo>
                  <a:cubicBezTo>
                    <a:pt x="12656" y="28956"/>
                    <a:pt x="7822" y="33397"/>
                    <a:pt x="3762" y="38528"/>
                  </a:cubicBezTo>
                  <a:cubicBezTo>
                    <a:pt x="4298" y="35540"/>
                    <a:pt x="3631" y="32516"/>
                    <a:pt x="3465" y="29492"/>
                  </a:cubicBezTo>
                  <a:cubicBezTo>
                    <a:pt x="3262" y="25693"/>
                    <a:pt x="3607" y="21931"/>
                    <a:pt x="5060" y="18395"/>
                  </a:cubicBezTo>
                  <a:cubicBezTo>
                    <a:pt x="5175" y="18100"/>
                    <a:pt x="4939" y="17910"/>
                    <a:pt x="4689" y="17910"/>
                  </a:cubicBezTo>
                  <a:cubicBezTo>
                    <a:pt x="4524" y="17910"/>
                    <a:pt x="4354" y="17992"/>
                    <a:pt x="4274" y="18181"/>
                  </a:cubicBezTo>
                  <a:cubicBezTo>
                    <a:pt x="2988" y="21348"/>
                    <a:pt x="2548" y="24693"/>
                    <a:pt x="2607" y="28098"/>
                  </a:cubicBezTo>
                  <a:cubicBezTo>
                    <a:pt x="2679" y="31885"/>
                    <a:pt x="3822" y="35814"/>
                    <a:pt x="2703" y="39517"/>
                  </a:cubicBezTo>
                  <a:cubicBezTo>
                    <a:pt x="2667" y="39659"/>
                    <a:pt x="2691" y="39767"/>
                    <a:pt x="2762" y="39862"/>
                  </a:cubicBezTo>
                  <a:cubicBezTo>
                    <a:pt x="1869" y="41064"/>
                    <a:pt x="1000" y="42291"/>
                    <a:pt x="190" y="43565"/>
                  </a:cubicBezTo>
                  <a:cubicBezTo>
                    <a:pt x="0" y="43871"/>
                    <a:pt x="281" y="44160"/>
                    <a:pt x="562" y="44160"/>
                  </a:cubicBezTo>
                  <a:cubicBezTo>
                    <a:pt x="686" y="44160"/>
                    <a:pt x="809" y="44104"/>
                    <a:pt x="893" y="43969"/>
                  </a:cubicBezTo>
                  <a:cubicBezTo>
                    <a:pt x="1988" y="42219"/>
                    <a:pt x="3203" y="40540"/>
                    <a:pt x="4477" y="38933"/>
                  </a:cubicBezTo>
                  <a:cubicBezTo>
                    <a:pt x="4665" y="38923"/>
                    <a:pt x="4852" y="38919"/>
                    <a:pt x="5039" y="38919"/>
                  </a:cubicBezTo>
                  <a:cubicBezTo>
                    <a:pt x="8447" y="38919"/>
                    <a:pt x="11650" y="40492"/>
                    <a:pt x="15025" y="40910"/>
                  </a:cubicBezTo>
                  <a:cubicBezTo>
                    <a:pt x="15977" y="41029"/>
                    <a:pt x="16929" y="41086"/>
                    <a:pt x="17878" y="41086"/>
                  </a:cubicBezTo>
                  <a:cubicBezTo>
                    <a:pt x="19862" y="41086"/>
                    <a:pt x="21836" y="40837"/>
                    <a:pt x="23777" y="40386"/>
                  </a:cubicBezTo>
                  <a:cubicBezTo>
                    <a:pt x="24256" y="40274"/>
                    <a:pt x="24099" y="39590"/>
                    <a:pt x="23657" y="39590"/>
                  </a:cubicBezTo>
                  <a:cubicBezTo>
                    <a:pt x="23627" y="39590"/>
                    <a:pt x="23595" y="39593"/>
                    <a:pt x="23562" y="39600"/>
                  </a:cubicBezTo>
                  <a:cubicBezTo>
                    <a:pt x="21684" y="40042"/>
                    <a:pt x="19777" y="40275"/>
                    <a:pt x="17868" y="40275"/>
                  </a:cubicBezTo>
                  <a:cubicBezTo>
                    <a:pt x="16281" y="40275"/>
                    <a:pt x="14694" y="40114"/>
                    <a:pt x="13120" y="39778"/>
                  </a:cubicBezTo>
                  <a:cubicBezTo>
                    <a:pt x="10418" y="39207"/>
                    <a:pt x="7882" y="38147"/>
                    <a:pt x="5119" y="38124"/>
                  </a:cubicBezTo>
                  <a:cubicBezTo>
                    <a:pt x="9632" y="32647"/>
                    <a:pt x="15037" y="27991"/>
                    <a:pt x="20657" y="23622"/>
                  </a:cubicBezTo>
                  <a:cubicBezTo>
                    <a:pt x="20693" y="23634"/>
                    <a:pt x="20717" y="23657"/>
                    <a:pt x="20764" y="23669"/>
                  </a:cubicBezTo>
                  <a:cubicBezTo>
                    <a:pt x="23741" y="24158"/>
                    <a:pt x="26479" y="25479"/>
                    <a:pt x="29503" y="25872"/>
                  </a:cubicBezTo>
                  <a:cubicBezTo>
                    <a:pt x="30510" y="26003"/>
                    <a:pt x="31519" y="26065"/>
                    <a:pt x="32526" y="26065"/>
                  </a:cubicBezTo>
                  <a:cubicBezTo>
                    <a:pt x="34258" y="26065"/>
                    <a:pt x="35986" y="25882"/>
                    <a:pt x="37695" y="25551"/>
                  </a:cubicBezTo>
                  <a:cubicBezTo>
                    <a:pt x="38177" y="25461"/>
                    <a:pt x="38015" y="24769"/>
                    <a:pt x="37566" y="24769"/>
                  </a:cubicBezTo>
                  <a:cubicBezTo>
                    <a:pt x="37539" y="24769"/>
                    <a:pt x="37510" y="24771"/>
                    <a:pt x="37481" y="24777"/>
                  </a:cubicBezTo>
                  <a:cubicBezTo>
                    <a:pt x="35839" y="25091"/>
                    <a:pt x="34184" y="25260"/>
                    <a:pt x="32529" y="25260"/>
                  </a:cubicBezTo>
                  <a:cubicBezTo>
                    <a:pt x="31109" y="25260"/>
                    <a:pt x="29689" y="25136"/>
                    <a:pt x="28277" y="24872"/>
                  </a:cubicBezTo>
                  <a:cubicBezTo>
                    <a:pt x="25955" y="24431"/>
                    <a:pt x="23788" y="23455"/>
                    <a:pt x="21479" y="22991"/>
                  </a:cubicBezTo>
                  <a:cubicBezTo>
                    <a:pt x="21872" y="22693"/>
                    <a:pt x="22253" y="22395"/>
                    <a:pt x="22645" y="22098"/>
                  </a:cubicBezTo>
                  <a:cubicBezTo>
                    <a:pt x="29956" y="16538"/>
                    <a:pt x="37481" y="10965"/>
                    <a:pt x="42386" y="3036"/>
                  </a:cubicBezTo>
                  <a:cubicBezTo>
                    <a:pt x="42576" y="2730"/>
                    <a:pt x="42301" y="2441"/>
                    <a:pt x="42023" y="2441"/>
                  </a:cubicBezTo>
                  <a:cubicBezTo>
                    <a:pt x="41901" y="2441"/>
                    <a:pt x="41779" y="2497"/>
                    <a:pt x="41695" y="2631"/>
                  </a:cubicBezTo>
                  <a:cubicBezTo>
                    <a:pt x="36385" y="11192"/>
                    <a:pt x="27991" y="16954"/>
                    <a:pt x="20145" y="22991"/>
                  </a:cubicBezTo>
                  <a:cubicBezTo>
                    <a:pt x="19681" y="23360"/>
                    <a:pt x="19216" y="23717"/>
                    <a:pt x="18740" y="24086"/>
                  </a:cubicBezTo>
                  <a:cubicBezTo>
                    <a:pt x="19645" y="20538"/>
                    <a:pt x="19514" y="16919"/>
                    <a:pt x="19467" y="13263"/>
                  </a:cubicBezTo>
                  <a:cubicBezTo>
                    <a:pt x="19395" y="8941"/>
                    <a:pt x="19669" y="4655"/>
                    <a:pt x="20955" y="500"/>
                  </a:cubicBezTo>
                  <a:cubicBezTo>
                    <a:pt x="21048" y="199"/>
                    <a:pt x="20804" y="1"/>
                    <a:pt x="20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2672700" y="1304100"/>
            <a:ext cx="3798900" cy="72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ubTitle" idx="1"/>
          </p:nvPr>
        </p:nvSpPr>
        <p:spPr>
          <a:xfrm>
            <a:off x="2785275" y="2083550"/>
            <a:ext cx="3573600" cy="14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0">
    <p:bg>
      <p:bgPr>
        <a:solidFill>
          <a:schemeClr val="dk2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/>
          <p:nvPr/>
        </p:nvSpPr>
        <p:spPr>
          <a:xfrm flipH="1">
            <a:off x="4420751" y="2753749"/>
            <a:ext cx="4769720" cy="2389758"/>
          </a:xfrm>
          <a:custGeom>
            <a:avLst/>
            <a:gdLst/>
            <a:ahLst/>
            <a:cxnLst/>
            <a:rect l="l" t="t" r="r" b="b"/>
            <a:pathLst>
              <a:path w="225946" h="113205" extrusionOk="0">
                <a:moveTo>
                  <a:pt x="62499" y="1"/>
                </a:moveTo>
                <a:cubicBezTo>
                  <a:pt x="59883" y="1"/>
                  <a:pt x="57255" y="334"/>
                  <a:pt x="54710" y="1008"/>
                </a:cubicBezTo>
                <a:cubicBezTo>
                  <a:pt x="48019" y="2794"/>
                  <a:pt x="42649" y="6628"/>
                  <a:pt x="39791" y="11712"/>
                </a:cubicBezTo>
                <a:cubicBezTo>
                  <a:pt x="36672" y="17272"/>
                  <a:pt x="35588" y="24499"/>
                  <a:pt x="28540" y="28059"/>
                </a:cubicBezTo>
                <a:cubicBezTo>
                  <a:pt x="26790" y="28940"/>
                  <a:pt x="24873" y="29250"/>
                  <a:pt x="22908" y="29678"/>
                </a:cubicBezTo>
                <a:cubicBezTo>
                  <a:pt x="21075" y="30083"/>
                  <a:pt x="19539" y="30774"/>
                  <a:pt x="18229" y="31869"/>
                </a:cubicBezTo>
                <a:cubicBezTo>
                  <a:pt x="15634" y="34048"/>
                  <a:pt x="13788" y="36953"/>
                  <a:pt x="12371" y="39691"/>
                </a:cubicBezTo>
                <a:cubicBezTo>
                  <a:pt x="10811" y="42715"/>
                  <a:pt x="9811" y="45906"/>
                  <a:pt x="9407" y="49157"/>
                </a:cubicBezTo>
                <a:cubicBezTo>
                  <a:pt x="8978" y="52514"/>
                  <a:pt x="9526" y="55765"/>
                  <a:pt x="9799" y="59122"/>
                </a:cubicBezTo>
                <a:cubicBezTo>
                  <a:pt x="9942" y="60956"/>
                  <a:pt x="9907" y="62813"/>
                  <a:pt x="9145" y="64563"/>
                </a:cubicBezTo>
                <a:cubicBezTo>
                  <a:pt x="8454" y="66159"/>
                  <a:pt x="7156" y="67528"/>
                  <a:pt x="5858" y="68850"/>
                </a:cubicBezTo>
                <a:cubicBezTo>
                  <a:pt x="3608" y="71124"/>
                  <a:pt x="2644" y="74053"/>
                  <a:pt x="1739" y="76886"/>
                </a:cubicBezTo>
                <a:cubicBezTo>
                  <a:pt x="1" y="82375"/>
                  <a:pt x="822" y="87769"/>
                  <a:pt x="5025" y="92293"/>
                </a:cubicBezTo>
                <a:cubicBezTo>
                  <a:pt x="9359" y="96948"/>
                  <a:pt x="15860" y="100080"/>
                  <a:pt x="22753" y="101830"/>
                </a:cubicBezTo>
                <a:cubicBezTo>
                  <a:pt x="28327" y="103249"/>
                  <a:pt x="34155" y="103754"/>
                  <a:pt x="39991" y="103754"/>
                </a:cubicBezTo>
                <a:cubicBezTo>
                  <a:pt x="42970" y="103754"/>
                  <a:pt x="45950" y="103623"/>
                  <a:pt x="48900" y="103413"/>
                </a:cubicBezTo>
                <a:cubicBezTo>
                  <a:pt x="53579" y="103092"/>
                  <a:pt x="58222" y="102437"/>
                  <a:pt x="62913" y="102175"/>
                </a:cubicBezTo>
                <a:cubicBezTo>
                  <a:pt x="63658" y="102135"/>
                  <a:pt x="64397" y="102114"/>
                  <a:pt x="65129" y="102114"/>
                </a:cubicBezTo>
                <a:cubicBezTo>
                  <a:pt x="68914" y="102114"/>
                  <a:pt x="72542" y="102654"/>
                  <a:pt x="76153" y="103711"/>
                </a:cubicBezTo>
                <a:cubicBezTo>
                  <a:pt x="80213" y="104902"/>
                  <a:pt x="84083" y="106461"/>
                  <a:pt x="88166" y="107592"/>
                </a:cubicBezTo>
                <a:cubicBezTo>
                  <a:pt x="90798" y="108319"/>
                  <a:pt x="93500" y="108890"/>
                  <a:pt x="96227" y="109331"/>
                </a:cubicBezTo>
                <a:cubicBezTo>
                  <a:pt x="101001" y="110283"/>
                  <a:pt x="106085" y="110676"/>
                  <a:pt x="110574" y="111283"/>
                </a:cubicBezTo>
                <a:cubicBezTo>
                  <a:pt x="113741" y="111712"/>
                  <a:pt x="116765" y="112534"/>
                  <a:pt x="119908" y="113022"/>
                </a:cubicBezTo>
                <a:cubicBezTo>
                  <a:pt x="120759" y="113151"/>
                  <a:pt x="121581" y="113204"/>
                  <a:pt x="122390" y="113204"/>
                </a:cubicBezTo>
                <a:cubicBezTo>
                  <a:pt x="124492" y="113204"/>
                  <a:pt x="126501" y="112842"/>
                  <a:pt x="128660" y="112498"/>
                </a:cubicBezTo>
                <a:cubicBezTo>
                  <a:pt x="130320" y="112230"/>
                  <a:pt x="131984" y="112138"/>
                  <a:pt x="133653" y="112138"/>
                </a:cubicBezTo>
                <a:cubicBezTo>
                  <a:pt x="135321" y="112138"/>
                  <a:pt x="136994" y="112230"/>
                  <a:pt x="138673" y="112331"/>
                </a:cubicBezTo>
                <a:cubicBezTo>
                  <a:pt x="141764" y="112515"/>
                  <a:pt x="144846" y="112620"/>
                  <a:pt x="147945" y="112620"/>
                </a:cubicBezTo>
                <a:cubicBezTo>
                  <a:pt x="148259" y="112620"/>
                  <a:pt x="148574" y="112619"/>
                  <a:pt x="148888" y="112617"/>
                </a:cubicBezTo>
                <a:cubicBezTo>
                  <a:pt x="162152" y="112522"/>
                  <a:pt x="175273" y="110831"/>
                  <a:pt x="188488" y="110069"/>
                </a:cubicBezTo>
                <a:cubicBezTo>
                  <a:pt x="199526" y="109438"/>
                  <a:pt x="212682" y="110081"/>
                  <a:pt x="221040" y="103235"/>
                </a:cubicBezTo>
                <a:cubicBezTo>
                  <a:pt x="224219" y="100627"/>
                  <a:pt x="225946" y="97151"/>
                  <a:pt x="225350" y="93531"/>
                </a:cubicBezTo>
                <a:cubicBezTo>
                  <a:pt x="224803" y="90138"/>
                  <a:pt x="222243" y="87197"/>
                  <a:pt x="218087" y="86007"/>
                </a:cubicBezTo>
                <a:cubicBezTo>
                  <a:pt x="212908" y="84518"/>
                  <a:pt x="207181" y="85637"/>
                  <a:pt x="201943" y="84316"/>
                </a:cubicBezTo>
                <a:cubicBezTo>
                  <a:pt x="197144" y="83101"/>
                  <a:pt x="193418" y="80244"/>
                  <a:pt x="189429" y="77958"/>
                </a:cubicBezTo>
                <a:cubicBezTo>
                  <a:pt x="187453" y="76815"/>
                  <a:pt x="185357" y="75779"/>
                  <a:pt x="183047" y="75124"/>
                </a:cubicBezTo>
                <a:cubicBezTo>
                  <a:pt x="181018" y="74552"/>
                  <a:pt x="178881" y="74329"/>
                  <a:pt x="176737" y="74329"/>
                </a:cubicBezTo>
                <a:cubicBezTo>
                  <a:pt x="176026" y="74329"/>
                  <a:pt x="175314" y="74353"/>
                  <a:pt x="174606" y="74398"/>
                </a:cubicBezTo>
                <a:cubicBezTo>
                  <a:pt x="168947" y="74749"/>
                  <a:pt x="163483" y="76316"/>
                  <a:pt x="157786" y="76316"/>
                </a:cubicBezTo>
                <a:cubicBezTo>
                  <a:pt x="157682" y="76316"/>
                  <a:pt x="157577" y="76316"/>
                  <a:pt x="157473" y="76315"/>
                </a:cubicBezTo>
                <a:cubicBezTo>
                  <a:pt x="152663" y="76267"/>
                  <a:pt x="147317" y="75124"/>
                  <a:pt x="144816" y="71600"/>
                </a:cubicBezTo>
                <a:cubicBezTo>
                  <a:pt x="143388" y="69576"/>
                  <a:pt x="143149" y="67207"/>
                  <a:pt x="142661" y="64956"/>
                </a:cubicBezTo>
                <a:cubicBezTo>
                  <a:pt x="142245" y="62968"/>
                  <a:pt x="141518" y="61075"/>
                  <a:pt x="140209" y="59337"/>
                </a:cubicBezTo>
                <a:cubicBezTo>
                  <a:pt x="137863" y="56205"/>
                  <a:pt x="134089" y="53753"/>
                  <a:pt x="129743" y="52514"/>
                </a:cubicBezTo>
                <a:cubicBezTo>
                  <a:pt x="127656" y="51919"/>
                  <a:pt x="125480" y="51649"/>
                  <a:pt x="123261" y="51649"/>
                </a:cubicBezTo>
                <a:cubicBezTo>
                  <a:pt x="123037" y="51649"/>
                  <a:pt x="122812" y="51652"/>
                  <a:pt x="122587" y="51657"/>
                </a:cubicBezTo>
                <a:cubicBezTo>
                  <a:pt x="122123" y="51669"/>
                  <a:pt x="121659" y="51693"/>
                  <a:pt x="121182" y="51728"/>
                </a:cubicBezTo>
                <a:cubicBezTo>
                  <a:pt x="116479" y="50609"/>
                  <a:pt x="111503" y="50002"/>
                  <a:pt x="107121" y="48192"/>
                </a:cubicBezTo>
                <a:cubicBezTo>
                  <a:pt x="99501" y="45049"/>
                  <a:pt x="96298" y="38441"/>
                  <a:pt x="94560" y="32178"/>
                </a:cubicBezTo>
                <a:cubicBezTo>
                  <a:pt x="93584" y="28678"/>
                  <a:pt x="92929" y="25106"/>
                  <a:pt x="91726" y="21641"/>
                </a:cubicBezTo>
                <a:cubicBezTo>
                  <a:pt x="90810" y="19034"/>
                  <a:pt x="89548" y="16486"/>
                  <a:pt x="87952" y="14081"/>
                </a:cubicBezTo>
                <a:cubicBezTo>
                  <a:pt x="84809" y="9330"/>
                  <a:pt x="80237" y="4973"/>
                  <a:pt x="74200" y="2365"/>
                </a:cubicBezTo>
                <a:cubicBezTo>
                  <a:pt x="70558" y="797"/>
                  <a:pt x="66542" y="1"/>
                  <a:pt x="62499" y="1"/>
                </a:cubicBezTo>
                <a:close/>
              </a:path>
            </a:pathLst>
          </a:custGeom>
          <a:solidFill>
            <a:schemeClr val="lt1">
              <a:alpha val="3137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" name="Google Shape;82;p13"/>
          <p:cNvGrpSpPr/>
          <p:nvPr/>
        </p:nvGrpSpPr>
        <p:grpSpPr>
          <a:xfrm rot="-1314983">
            <a:off x="8216103" y="3311234"/>
            <a:ext cx="972293" cy="928258"/>
            <a:chOff x="-1855532" y="1600966"/>
            <a:chExt cx="890361" cy="822923"/>
          </a:xfrm>
        </p:grpSpPr>
        <p:sp>
          <p:nvSpPr>
            <p:cNvPr id="83" name="Google Shape;83;p13"/>
            <p:cNvSpPr/>
            <p:nvPr/>
          </p:nvSpPr>
          <p:spPr>
            <a:xfrm>
              <a:off x="-1855532" y="1600966"/>
              <a:ext cx="890361" cy="822923"/>
            </a:xfrm>
            <a:custGeom>
              <a:avLst/>
              <a:gdLst/>
              <a:ahLst/>
              <a:cxnLst/>
              <a:rect l="l" t="t" r="r" b="b"/>
              <a:pathLst>
                <a:path w="58461" h="54033" extrusionOk="0">
                  <a:moveTo>
                    <a:pt x="47321" y="1"/>
                  </a:moveTo>
                  <a:cubicBezTo>
                    <a:pt x="40441" y="1"/>
                    <a:pt x="37679" y="10881"/>
                    <a:pt x="33040" y="10881"/>
                  </a:cubicBezTo>
                  <a:cubicBezTo>
                    <a:pt x="32537" y="10881"/>
                    <a:pt x="32012" y="10754"/>
                    <a:pt x="31457" y="10470"/>
                  </a:cubicBezTo>
                  <a:cubicBezTo>
                    <a:pt x="28833" y="9132"/>
                    <a:pt x="29046" y="767"/>
                    <a:pt x="24301" y="767"/>
                  </a:cubicBezTo>
                  <a:cubicBezTo>
                    <a:pt x="23556" y="767"/>
                    <a:pt x="22689" y="973"/>
                    <a:pt x="21670" y="1445"/>
                  </a:cubicBezTo>
                  <a:cubicBezTo>
                    <a:pt x="14944" y="4554"/>
                    <a:pt x="18014" y="15188"/>
                    <a:pt x="14423" y="15188"/>
                  </a:cubicBezTo>
                  <a:cubicBezTo>
                    <a:pt x="14149" y="15188"/>
                    <a:pt x="13837" y="15126"/>
                    <a:pt x="13479" y="14994"/>
                  </a:cubicBezTo>
                  <a:cubicBezTo>
                    <a:pt x="13466" y="14995"/>
                    <a:pt x="13454" y="14995"/>
                    <a:pt x="13442" y="14995"/>
                  </a:cubicBezTo>
                  <a:cubicBezTo>
                    <a:pt x="13056" y="14995"/>
                    <a:pt x="12597" y="14648"/>
                    <a:pt x="12193" y="14601"/>
                  </a:cubicBezTo>
                  <a:cubicBezTo>
                    <a:pt x="11921" y="14565"/>
                    <a:pt x="11656" y="14547"/>
                    <a:pt x="11398" y="14547"/>
                  </a:cubicBezTo>
                  <a:cubicBezTo>
                    <a:pt x="5868" y="14547"/>
                    <a:pt x="3575" y="22683"/>
                    <a:pt x="2596" y="26960"/>
                  </a:cubicBezTo>
                  <a:cubicBezTo>
                    <a:pt x="1" y="38140"/>
                    <a:pt x="3632" y="48629"/>
                    <a:pt x="3704" y="48677"/>
                  </a:cubicBezTo>
                  <a:cubicBezTo>
                    <a:pt x="8356" y="51599"/>
                    <a:pt x="14802" y="54033"/>
                    <a:pt x="20602" y="54033"/>
                  </a:cubicBezTo>
                  <a:cubicBezTo>
                    <a:pt x="22862" y="54033"/>
                    <a:pt x="25025" y="53663"/>
                    <a:pt x="26945" y="52809"/>
                  </a:cubicBezTo>
                  <a:cubicBezTo>
                    <a:pt x="34374" y="49499"/>
                    <a:pt x="30564" y="43272"/>
                    <a:pt x="30445" y="42355"/>
                  </a:cubicBezTo>
                  <a:cubicBezTo>
                    <a:pt x="30087" y="39653"/>
                    <a:pt x="31775" y="39051"/>
                    <a:pt x="33805" y="39051"/>
                  </a:cubicBezTo>
                  <a:cubicBezTo>
                    <a:pt x="35353" y="39051"/>
                    <a:pt x="37101" y="39402"/>
                    <a:pt x="38291" y="39438"/>
                  </a:cubicBezTo>
                  <a:cubicBezTo>
                    <a:pt x="38426" y="39442"/>
                    <a:pt x="38560" y="39444"/>
                    <a:pt x="38694" y="39444"/>
                  </a:cubicBezTo>
                  <a:cubicBezTo>
                    <a:pt x="43697" y="39444"/>
                    <a:pt x="48722" y="36430"/>
                    <a:pt x="47864" y="30830"/>
                  </a:cubicBezTo>
                  <a:cubicBezTo>
                    <a:pt x="47185" y="26484"/>
                    <a:pt x="43578" y="24353"/>
                    <a:pt x="49531" y="18495"/>
                  </a:cubicBezTo>
                  <a:cubicBezTo>
                    <a:pt x="58461" y="9708"/>
                    <a:pt x="54186" y="695"/>
                    <a:pt x="48043" y="40"/>
                  </a:cubicBezTo>
                  <a:cubicBezTo>
                    <a:pt x="47797" y="14"/>
                    <a:pt x="47556" y="1"/>
                    <a:pt x="47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3"/>
            <p:cNvSpPr/>
            <p:nvPr/>
          </p:nvSpPr>
          <p:spPr>
            <a:xfrm>
              <a:off x="-1801299" y="1673750"/>
              <a:ext cx="648448" cy="672557"/>
            </a:xfrm>
            <a:custGeom>
              <a:avLst/>
              <a:gdLst/>
              <a:ahLst/>
              <a:cxnLst/>
              <a:rect l="l" t="t" r="r" b="b"/>
              <a:pathLst>
                <a:path w="42577" h="44160" extrusionOk="0">
                  <a:moveTo>
                    <a:pt x="20562" y="1"/>
                  </a:moveTo>
                  <a:cubicBezTo>
                    <a:pt x="20402" y="1"/>
                    <a:pt x="20242" y="87"/>
                    <a:pt x="20181" y="286"/>
                  </a:cubicBezTo>
                  <a:cubicBezTo>
                    <a:pt x="19014" y="4024"/>
                    <a:pt x="18645" y="7906"/>
                    <a:pt x="18645" y="11823"/>
                  </a:cubicBezTo>
                  <a:cubicBezTo>
                    <a:pt x="18645" y="16121"/>
                    <a:pt x="19026" y="20431"/>
                    <a:pt x="17776" y="24622"/>
                  </a:cubicBezTo>
                  <a:cubicBezTo>
                    <a:pt x="17752" y="24705"/>
                    <a:pt x="17752" y="24789"/>
                    <a:pt x="17776" y="24848"/>
                  </a:cubicBezTo>
                  <a:cubicBezTo>
                    <a:pt x="12656" y="28956"/>
                    <a:pt x="7822" y="33397"/>
                    <a:pt x="3762" y="38528"/>
                  </a:cubicBezTo>
                  <a:cubicBezTo>
                    <a:pt x="4298" y="35540"/>
                    <a:pt x="3631" y="32516"/>
                    <a:pt x="3465" y="29492"/>
                  </a:cubicBezTo>
                  <a:cubicBezTo>
                    <a:pt x="3262" y="25693"/>
                    <a:pt x="3607" y="21931"/>
                    <a:pt x="5060" y="18395"/>
                  </a:cubicBezTo>
                  <a:cubicBezTo>
                    <a:pt x="5175" y="18100"/>
                    <a:pt x="4939" y="17910"/>
                    <a:pt x="4689" y="17910"/>
                  </a:cubicBezTo>
                  <a:cubicBezTo>
                    <a:pt x="4524" y="17910"/>
                    <a:pt x="4354" y="17992"/>
                    <a:pt x="4274" y="18181"/>
                  </a:cubicBezTo>
                  <a:cubicBezTo>
                    <a:pt x="2988" y="21348"/>
                    <a:pt x="2548" y="24693"/>
                    <a:pt x="2607" y="28098"/>
                  </a:cubicBezTo>
                  <a:cubicBezTo>
                    <a:pt x="2679" y="31885"/>
                    <a:pt x="3822" y="35814"/>
                    <a:pt x="2703" y="39517"/>
                  </a:cubicBezTo>
                  <a:cubicBezTo>
                    <a:pt x="2667" y="39659"/>
                    <a:pt x="2691" y="39767"/>
                    <a:pt x="2762" y="39862"/>
                  </a:cubicBezTo>
                  <a:cubicBezTo>
                    <a:pt x="1869" y="41064"/>
                    <a:pt x="1000" y="42291"/>
                    <a:pt x="190" y="43565"/>
                  </a:cubicBezTo>
                  <a:cubicBezTo>
                    <a:pt x="0" y="43871"/>
                    <a:pt x="281" y="44160"/>
                    <a:pt x="562" y="44160"/>
                  </a:cubicBezTo>
                  <a:cubicBezTo>
                    <a:pt x="686" y="44160"/>
                    <a:pt x="809" y="44104"/>
                    <a:pt x="893" y="43969"/>
                  </a:cubicBezTo>
                  <a:cubicBezTo>
                    <a:pt x="1988" y="42219"/>
                    <a:pt x="3203" y="40540"/>
                    <a:pt x="4477" y="38933"/>
                  </a:cubicBezTo>
                  <a:cubicBezTo>
                    <a:pt x="4665" y="38923"/>
                    <a:pt x="4852" y="38919"/>
                    <a:pt x="5039" y="38919"/>
                  </a:cubicBezTo>
                  <a:cubicBezTo>
                    <a:pt x="8447" y="38919"/>
                    <a:pt x="11650" y="40492"/>
                    <a:pt x="15025" y="40910"/>
                  </a:cubicBezTo>
                  <a:cubicBezTo>
                    <a:pt x="15977" y="41029"/>
                    <a:pt x="16929" y="41086"/>
                    <a:pt x="17878" y="41086"/>
                  </a:cubicBezTo>
                  <a:cubicBezTo>
                    <a:pt x="19862" y="41086"/>
                    <a:pt x="21836" y="40837"/>
                    <a:pt x="23777" y="40386"/>
                  </a:cubicBezTo>
                  <a:cubicBezTo>
                    <a:pt x="24256" y="40274"/>
                    <a:pt x="24099" y="39590"/>
                    <a:pt x="23657" y="39590"/>
                  </a:cubicBezTo>
                  <a:cubicBezTo>
                    <a:pt x="23627" y="39590"/>
                    <a:pt x="23595" y="39593"/>
                    <a:pt x="23562" y="39600"/>
                  </a:cubicBezTo>
                  <a:cubicBezTo>
                    <a:pt x="21684" y="40042"/>
                    <a:pt x="19777" y="40275"/>
                    <a:pt x="17868" y="40275"/>
                  </a:cubicBezTo>
                  <a:cubicBezTo>
                    <a:pt x="16281" y="40275"/>
                    <a:pt x="14694" y="40114"/>
                    <a:pt x="13120" y="39778"/>
                  </a:cubicBezTo>
                  <a:cubicBezTo>
                    <a:pt x="10418" y="39207"/>
                    <a:pt x="7882" y="38147"/>
                    <a:pt x="5119" y="38124"/>
                  </a:cubicBezTo>
                  <a:cubicBezTo>
                    <a:pt x="9632" y="32647"/>
                    <a:pt x="15037" y="27991"/>
                    <a:pt x="20657" y="23622"/>
                  </a:cubicBezTo>
                  <a:cubicBezTo>
                    <a:pt x="20693" y="23634"/>
                    <a:pt x="20717" y="23657"/>
                    <a:pt x="20764" y="23669"/>
                  </a:cubicBezTo>
                  <a:cubicBezTo>
                    <a:pt x="23741" y="24158"/>
                    <a:pt x="26479" y="25479"/>
                    <a:pt x="29503" y="25872"/>
                  </a:cubicBezTo>
                  <a:cubicBezTo>
                    <a:pt x="30510" y="26003"/>
                    <a:pt x="31519" y="26065"/>
                    <a:pt x="32526" y="26065"/>
                  </a:cubicBezTo>
                  <a:cubicBezTo>
                    <a:pt x="34258" y="26065"/>
                    <a:pt x="35986" y="25882"/>
                    <a:pt x="37695" y="25551"/>
                  </a:cubicBezTo>
                  <a:cubicBezTo>
                    <a:pt x="38177" y="25461"/>
                    <a:pt x="38015" y="24769"/>
                    <a:pt x="37566" y="24769"/>
                  </a:cubicBezTo>
                  <a:cubicBezTo>
                    <a:pt x="37539" y="24769"/>
                    <a:pt x="37510" y="24771"/>
                    <a:pt x="37481" y="24777"/>
                  </a:cubicBezTo>
                  <a:cubicBezTo>
                    <a:pt x="35839" y="25091"/>
                    <a:pt x="34184" y="25260"/>
                    <a:pt x="32529" y="25260"/>
                  </a:cubicBezTo>
                  <a:cubicBezTo>
                    <a:pt x="31109" y="25260"/>
                    <a:pt x="29689" y="25136"/>
                    <a:pt x="28277" y="24872"/>
                  </a:cubicBezTo>
                  <a:cubicBezTo>
                    <a:pt x="25955" y="24431"/>
                    <a:pt x="23788" y="23455"/>
                    <a:pt x="21479" y="22991"/>
                  </a:cubicBezTo>
                  <a:cubicBezTo>
                    <a:pt x="21872" y="22693"/>
                    <a:pt x="22253" y="22395"/>
                    <a:pt x="22645" y="22098"/>
                  </a:cubicBezTo>
                  <a:cubicBezTo>
                    <a:pt x="29956" y="16538"/>
                    <a:pt x="37481" y="10965"/>
                    <a:pt x="42386" y="3036"/>
                  </a:cubicBezTo>
                  <a:cubicBezTo>
                    <a:pt x="42576" y="2730"/>
                    <a:pt x="42301" y="2441"/>
                    <a:pt x="42023" y="2441"/>
                  </a:cubicBezTo>
                  <a:cubicBezTo>
                    <a:pt x="41901" y="2441"/>
                    <a:pt x="41779" y="2497"/>
                    <a:pt x="41695" y="2631"/>
                  </a:cubicBezTo>
                  <a:cubicBezTo>
                    <a:pt x="36385" y="11192"/>
                    <a:pt x="27991" y="16954"/>
                    <a:pt x="20145" y="22991"/>
                  </a:cubicBezTo>
                  <a:cubicBezTo>
                    <a:pt x="19681" y="23360"/>
                    <a:pt x="19216" y="23717"/>
                    <a:pt x="18740" y="24086"/>
                  </a:cubicBezTo>
                  <a:cubicBezTo>
                    <a:pt x="19645" y="20538"/>
                    <a:pt x="19514" y="16919"/>
                    <a:pt x="19467" y="13263"/>
                  </a:cubicBezTo>
                  <a:cubicBezTo>
                    <a:pt x="19395" y="8941"/>
                    <a:pt x="19669" y="4655"/>
                    <a:pt x="20955" y="500"/>
                  </a:cubicBezTo>
                  <a:cubicBezTo>
                    <a:pt x="21048" y="199"/>
                    <a:pt x="20804" y="1"/>
                    <a:pt x="20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13"/>
          <p:cNvSpPr/>
          <p:nvPr/>
        </p:nvSpPr>
        <p:spPr>
          <a:xfrm>
            <a:off x="70" y="850947"/>
            <a:ext cx="8179245" cy="4098021"/>
          </a:xfrm>
          <a:custGeom>
            <a:avLst/>
            <a:gdLst/>
            <a:ahLst/>
            <a:cxnLst/>
            <a:rect l="l" t="t" r="r" b="b"/>
            <a:pathLst>
              <a:path w="225946" h="113205" extrusionOk="0">
                <a:moveTo>
                  <a:pt x="62499" y="1"/>
                </a:moveTo>
                <a:cubicBezTo>
                  <a:pt x="59883" y="1"/>
                  <a:pt x="57255" y="334"/>
                  <a:pt x="54710" y="1008"/>
                </a:cubicBezTo>
                <a:cubicBezTo>
                  <a:pt x="48019" y="2794"/>
                  <a:pt x="42649" y="6628"/>
                  <a:pt x="39791" y="11712"/>
                </a:cubicBezTo>
                <a:cubicBezTo>
                  <a:pt x="36672" y="17272"/>
                  <a:pt x="35588" y="24499"/>
                  <a:pt x="28540" y="28059"/>
                </a:cubicBezTo>
                <a:cubicBezTo>
                  <a:pt x="26790" y="28940"/>
                  <a:pt x="24873" y="29250"/>
                  <a:pt x="22908" y="29678"/>
                </a:cubicBezTo>
                <a:cubicBezTo>
                  <a:pt x="21075" y="30083"/>
                  <a:pt x="19539" y="30774"/>
                  <a:pt x="18229" y="31869"/>
                </a:cubicBezTo>
                <a:cubicBezTo>
                  <a:pt x="15634" y="34048"/>
                  <a:pt x="13788" y="36953"/>
                  <a:pt x="12371" y="39691"/>
                </a:cubicBezTo>
                <a:cubicBezTo>
                  <a:pt x="10811" y="42715"/>
                  <a:pt x="9811" y="45906"/>
                  <a:pt x="9407" y="49157"/>
                </a:cubicBezTo>
                <a:cubicBezTo>
                  <a:pt x="8978" y="52514"/>
                  <a:pt x="9526" y="55765"/>
                  <a:pt x="9799" y="59122"/>
                </a:cubicBezTo>
                <a:cubicBezTo>
                  <a:pt x="9942" y="60956"/>
                  <a:pt x="9907" y="62813"/>
                  <a:pt x="9145" y="64563"/>
                </a:cubicBezTo>
                <a:cubicBezTo>
                  <a:pt x="8454" y="66159"/>
                  <a:pt x="7156" y="67528"/>
                  <a:pt x="5858" y="68850"/>
                </a:cubicBezTo>
                <a:cubicBezTo>
                  <a:pt x="3608" y="71124"/>
                  <a:pt x="2644" y="74053"/>
                  <a:pt x="1739" y="76886"/>
                </a:cubicBezTo>
                <a:cubicBezTo>
                  <a:pt x="1" y="82375"/>
                  <a:pt x="822" y="87769"/>
                  <a:pt x="5025" y="92293"/>
                </a:cubicBezTo>
                <a:cubicBezTo>
                  <a:pt x="9359" y="96948"/>
                  <a:pt x="15860" y="100080"/>
                  <a:pt x="22753" y="101830"/>
                </a:cubicBezTo>
                <a:cubicBezTo>
                  <a:pt x="28327" y="103249"/>
                  <a:pt x="34155" y="103754"/>
                  <a:pt x="39991" y="103754"/>
                </a:cubicBezTo>
                <a:cubicBezTo>
                  <a:pt x="42970" y="103754"/>
                  <a:pt x="45950" y="103623"/>
                  <a:pt x="48900" y="103413"/>
                </a:cubicBezTo>
                <a:cubicBezTo>
                  <a:pt x="53579" y="103092"/>
                  <a:pt x="58222" y="102437"/>
                  <a:pt x="62913" y="102175"/>
                </a:cubicBezTo>
                <a:cubicBezTo>
                  <a:pt x="63658" y="102135"/>
                  <a:pt x="64397" y="102114"/>
                  <a:pt x="65129" y="102114"/>
                </a:cubicBezTo>
                <a:cubicBezTo>
                  <a:pt x="68914" y="102114"/>
                  <a:pt x="72542" y="102654"/>
                  <a:pt x="76153" y="103711"/>
                </a:cubicBezTo>
                <a:cubicBezTo>
                  <a:pt x="80213" y="104902"/>
                  <a:pt x="84083" y="106461"/>
                  <a:pt x="88166" y="107592"/>
                </a:cubicBezTo>
                <a:cubicBezTo>
                  <a:pt x="90798" y="108319"/>
                  <a:pt x="93500" y="108890"/>
                  <a:pt x="96227" y="109331"/>
                </a:cubicBezTo>
                <a:cubicBezTo>
                  <a:pt x="101001" y="110283"/>
                  <a:pt x="106085" y="110676"/>
                  <a:pt x="110574" y="111283"/>
                </a:cubicBezTo>
                <a:cubicBezTo>
                  <a:pt x="113741" y="111712"/>
                  <a:pt x="116765" y="112534"/>
                  <a:pt x="119908" y="113022"/>
                </a:cubicBezTo>
                <a:cubicBezTo>
                  <a:pt x="120759" y="113151"/>
                  <a:pt x="121581" y="113204"/>
                  <a:pt x="122390" y="113204"/>
                </a:cubicBezTo>
                <a:cubicBezTo>
                  <a:pt x="124492" y="113204"/>
                  <a:pt x="126501" y="112842"/>
                  <a:pt x="128660" y="112498"/>
                </a:cubicBezTo>
                <a:cubicBezTo>
                  <a:pt x="130320" y="112230"/>
                  <a:pt x="131984" y="112138"/>
                  <a:pt x="133653" y="112138"/>
                </a:cubicBezTo>
                <a:cubicBezTo>
                  <a:pt x="135321" y="112138"/>
                  <a:pt x="136994" y="112230"/>
                  <a:pt x="138673" y="112331"/>
                </a:cubicBezTo>
                <a:cubicBezTo>
                  <a:pt x="141764" y="112515"/>
                  <a:pt x="144846" y="112620"/>
                  <a:pt x="147945" y="112620"/>
                </a:cubicBezTo>
                <a:cubicBezTo>
                  <a:pt x="148259" y="112620"/>
                  <a:pt x="148574" y="112619"/>
                  <a:pt x="148888" y="112617"/>
                </a:cubicBezTo>
                <a:cubicBezTo>
                  <a:pt x="162152" y="112522"/>
                  <a:pt x="175273" y="110831"/>
                  <a:pt x="188488" y="110069"/>
                </a:cubicBezTo>
                <a:cubicBezTo>
                  <a:pt x="199526" y="109438"/>
                  <a:pt x="212682" y="110081"/>
                  <a:pt x="221040" y="103235"/>
                </a:cubicBezTo>
                <a:cubicBezTo>
                  <a:pt x="224219" y="100627"/>
                  <a:pt x="225946" y="97151"/>
                  <a:pt x="225350" y="93531"/>
                </a:cubicBezTo>
                <a:cubicBezTo>
                  <a:pt x="224803" y="90138"/>
                  <a:pt x="222243" y="87197"/>
                  <a:pt x="218087" y="86007"/>
                </a:cubicBezTo>
                <a:cubicBezTo>
                  <a:pt x="212908" y="84518"/>
                  <a:pt x="207181" y="85637"/>
                  <a:pt x="201943" y="84316"/>
                </a:cubicBezTo>
                <a:cubicBezTo>
                  <a:pt x="197144" y="83101"/>
                  <a:pt x="193418" y="80244"/>
                  <a:pt x="189429" y="77958"/>
                </a:cubicBezTo>
                <a:cubicBezTo>
                  <a:pt x="187453" y="76815"/>
                  <a:pt x="185357" y="75779"/>
                  <a:pt x="183047" y="75124"/>
                </a:cubicBezTo>
                <a:cubicBezTo>
                  <a:pt x="181018" y="74552"/>
                  <a:pt x="178881" y="74329"/>
                  <a:pt x="176737" y="74329"/>
                </a:cubicBezTo>
                <a:cubicBezTo>
                  <a:pt x="176026" y="74329"/>
                  <a:pt x="175314" y="74353"/>
                  <a:pt x="174606" y="74398"/>
                </a:cubicBezTo>
                <a:cubicBezTo>
                  <a:pt x="168947" y="74749"/>
                  <a:pt x="163483" y="76316"/>
                  <a:pt x="157786" y="76316"/>
                </a:cubicBezTo>
                <a:cubicBezTo>
                  <a:pt x="157682" y="76316"/>
                  <a:pt x="157577" y="76316"/>
                  <a:pt x="157473" y="76315"/>
                </a:cubicBezTo>
                <a:cubicBezTo>
                  <a:pt x="152663" y="76267"/>
                  <a:pt x="147317" y="75124"/>
                  <a:pt x="144816" y="71600"/>
                </a:cubicBezTo>
                <a:cubicBezTo>
                  <a:pt x="143388" y="69576"/>
                  <a:pt x="143149" y="67207"/>
                  <a:pt x="142661" y="64956"/>
                </a:cubicBezTo>
                <a:cubicBezTo>
                  <a:pt x="142245" y="62968"/>
                  <a:pt x="141518" y="61075"/>
                  <a:pt x="140209" y="59337"/>
                </a:cubicBezTo>
                <a:cubicBezTo>
                  <a:pt x="137863" y="56205"/>
                  <a:pt x="134089" y="53753"/>
                  <a:pt x="129743" y="52514"/>
                </a:cubicBezTo>
                <a:cubicBezTo>
                  <a:pt x="127656" y="51919"/>
                  <a:pt x="125480" y="51649"/>
                  <a:pt x="123261" y="51649"/>
                </a:cubicBezTo>
                <a:cubicBezTo>
                  <a:pt x="123037" y="51649"/>
                  <a:pt x="122812" y="51652"/>
                  <a:pt x="122587" y="51657"/>
                </a:cubicBezTo>
                <a:cubicBezTo>
                  <a:pt x="122123" y="51669"/>
                  <a:pt x="121659" y="51693"/>
                  <a:pt x="121182" y="51728"/>
                </a:cubicBezTo>
                <a:cubicBezTo>
                  <a:pt x="116479" y="50609"/>
                  <a:pt x="111503" y="50002"/>
                  <a:pt x="107121" y="48192"/>
                </a:cubicBezTo>
                <a:cubicBezTo>
                  <a:pt x="99501" y="45049"/>
                  <a:pt x="96298" y="38441"/>
                  <a:pt x="94560" y="32178"/>
                </a:cubicBezTo>
                <a:cubicBezTo>
                  <a:pt x="93584" y="28678"/>
                  <a:pt x="92929" y="25106"/>
                  <a:pt x="91726" y="21641"/>
                </a:cubicBezTo>
                <a:cubicBezTo>
                  <a:pt x="90810" y="19034"/>
                  <a:pt x="89548" y="16486"/>
                  <a:pt x="87952" y="14081"/>
                </a:cubicBezTo>
                <a:cubicBezTo>
                  <a:pt x="84809" y="9330"/>
                  <a:pt x="80237" y="4973"/>
                  <a:pt x="74200" y="2365"/>
                </a:cubicBezTo>
                <a:cubicBezTo>
                  <a:pt x="70558" y="797"/>
                  <a:pt x="66542" y="1"/>
                  <a:pt x="62499" y="1"/>
                </a:cubicBezTo>
                <a:close/>
              </a:path>
            </a:pathLst>
          </a:custGeom>
          <a:solidFill>
            <a:schemeClr val="lt1">
              <a:alpha val="446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86;p13"/>
          <p:cNvGrpSpPr/>
          <p:nvPr/>
        </p:nvGrpSpPr>
        <p:grpSpPr>
          <a:xfrm>
            <a:off x="461664" y="2367617"/>
            <a:ext cx="1251074" cy="1089966"/>
            <a:chOff x="2227541" y="6011760"/>
            <a:chExt cx="2864180" cy="2495343"/>
          </a:xfrm>
        </p:grpSpPr>
        <p:sp>
          <p:nvSpPr>
            <p:cNvPr id="87" name="Google Shape;87;p13"/>
            <p:cNvSpPr/>
            <p:nvPr/>
          </p:nvSpPr>
          <p:spPr>
            <a:xfrm rot="-1131582">
              <a:off x="2772277" y="6293752"/>
              <a:ext cx="2064072" cy="1922827"/>
            </a:xfrm>
            <a:custGeom>
              <a:avLst/>
              <a:gdLst/>
              <a:ahLst/>
              <a:cxnLst/>
              <a:rect l="l" t="t" r="r" b="b"/>
              <a:pathLst>
                <a:path w="83428" h="77719" extrusionOk="0">
                  <a:moveTo>
                    <a:pt x="43744" y="1"/>
                  </a:moveTo>
                  <a:cubicBezTo>
                    <a:pt x="43607" y="1"/>
                    <a:pt x="43469" y="5"/>
                    <a:pt x="43328" y="15"/>
                  </a:cubicBezTo>
                  <a:cubicBezTo>
                    <a:pt x="39256" y="277"/>
                    <a:pt x="37779" y="4360"/>
                    <a:pt x="36839" y="7718"/>
                  </a:cubicBezTo>
                  <a:cubicBezTo>
                    <a:pt x="35589" y="12203"/>
                    <a:pt x="34968" y="18558"/>
                    <a:pt x="31040" y="18558"/>
                  </a:cubicBezTo>
                  <a:cubicBezTo>
                    <a:pt x="29952" y="18558"/>
                    <a:pt x="28611" y="18070"/>
                    <a:pt x="26933" y="16921"/>
                  </a:cubicBezTo>
                  <a:cubicBezTo>
                    <a:pt x="25614" y="16019"/>
                    <a:pt x="23908" y="14589"/>
                    <a:pt x="22178" y="14589"/>
                  </a:cubicBezTo>
                  <a:cubicBezTo>
                    <a:pt x="21830" y="14589"/>
                    <a:pt x="21481" y="14647"/>
                    <a:pt x="21134" y="14778"/>
                  </a:cubicBezTo>
                  <a:cubicBezTo>
                    <a:pt x="15276" y="16993"/>
                    <a:pt x="19075" y="24530"/>
                    <a:pt x="19753" y="28387"/>
                  </a:cubicBezTo>
                  <a:cubicBezTo>
                    <a:pt x="20166" y="30701"/>
                    <a:pt x="20096" y="34763"/>
                    <a:pt x="17456" y="34763"/>
                  </a:cubicBezTo>
                  <a:cubicBezTo>
                    <a:pt x="17054" y="34763"/>
                    <a:pt x="16592" y="34669"/>
                    <a:pt x="16062" y="34459"/>
                  </a:cubicBezTo>
                  <a:cubicBezTo>
                    <a:pt x="11365" y="32594"/>
                    <a:pt x="10296" y="26273"/>
                    <a:pt x="4770" y="26273"/>
                  </a:cubicBezTo>
                  <a:cubicBezTo>
                    <a:pt x="4512" y="26273"/>
                    <a:pt x="4244" y="26287"/>
                    <a:pt x="3966" y="26315"/>
                  </a:cubicBezTo>
                  <a:cubicBezTo>
                    <a:pt x="715" y="26649"/>
                    <a:pt x="1" y="29554"/>
                    <a:pt x="489" y="32328"/>
                  </a:cubicBezTo>
                  <a:cubicBezTo>
                    <a:pt x="1251" y="36555"/>
                    <a:pt x="3644" y="40222"/>
                    <a:pt x="5085" y="44211"/>
                  </a:cubicBezTo>
                  <a:cubicBezTo>
                    <a:pt x="6597" y="48390"/>
                    <a:pt x="7061" y="52997"/>
                    <a:pt x="6549" y="57403"/>
                  </a:cubicBezTo>
                  <a:cubicBezTo>
                    <a:pt x="6275" y="59784"/>
                    <a:pt x="4037" y="62999"/>
                    <a:pt x="4632" y="65380"/>
                  </a:cubicBezTo>
                  <a:cubicBezTo>
                    <a:pt x="5513" y="68856"/>
                    <a:pt x="12336" y="68321"/>
                    <a:pt x="15050" y="68797"/>
                  </a:cubicBezTo>
                  <a:cubicBezTo>
                    <a:pt x="18884" y="69476"/>
                    <a:pt x="22766" y="70095"/>
                    <a:pt x="26468" y="71345"/>
                  </a:cubicBezTo>
                  <a:cubicBezTo>
                    <a:pt x="30939" y="72847"/>
                    <a:pt x="38196" y="77718"/>
                    <a:pt x="44090" y="77718"/>
                  </a:cubicBezTo>
                  <a:cubicBezTo>
                    <a:pt x="46186" y="77718"/>
                    <a:pt x="48109" y="77102"/>
                    <a:pt x="49674" y="75500"/>
                  </a:cubicBezTo>
                  <a:cubicBezTo>
                    <a:pt x="51602" y="73524"/>
                    <a:pt x="50626" y="70488"/>
                    <a:pt x="49185" y="68559"/>
                  </a:cubicBezTo>
                  <a:cubicBezTo>
                    <a:pt x="47364" y="66130"/>
                    <a:pt x="44090" y="64594"/>
                    <a:pt x="42661" y="61856"/>
                  </a:cubicBezTo>
                  <a:cubicBezTo>
                    <a:pt x="41468" y="59570"/>
                    <a:pt x="43103" y="58980"/>
                    <a:pt x="45242" y="58980"/>
                  </a:cubicBezTo>
                  <a:cubicBezTo>
                    <a:pt x="47158" y="58980"/>
                    <a:pt x="49479" y="59453"/>
                    <a:pt x="50531" y="59605"/>
                  </a:cubicBezTo>
                  <a:cubicBezTo>
                    <a:pt x="52312" y="59861"/>
                    <a:pt x="54410" y="60234"/>
                    <a:pt x="56446" y="60234"/>
                  </a:cubicBezTo>
                  <a:cubicBezTo>
                    <a:pt x="59050" y="60234"/>
                    <a:pt x="61553" y="59624"/>
                    <a:pt x="63163" y="57379"/>
                  </a:cubicBezTo>
                  <a:cubicBezTo>
                    <a:pt x="66116" y="53271"/>
                    <a:pt x="61497" y="49068"/>
                    <a:pt x="58818" y="46354"/>
                  </a:cubicBezTo>
                  <a:cubicBezTo>
                    <a:pt x="55151" y="42627"/>
                    <a:pt x="56532" y="41246"/>
                    <a:pt x="59306" y="40817"/>
                  </a:cubicBezTo>
                  <a:cubicBezTo>
                    <a:pt x="60111" y="40689"/>
                    <a:pt x="61032" y="40643"/>
                    <a:pt x="61979" y="40643"/>
                  </a:cubicBezTo>
                  <a:cubicBezTo>
                    <a:pt x="63762" y="40643"/>
                    <a:pt x="65636" y="40807"/>
                    <a:pt x="66997" y="40901"/>
                  </a:cubicBezTo>
                  <a:cubicBezTo>
                    <a:pt x="68350" y="40991"/>
                    <a:pt x="70090" y="41137"/>
                    <a:pt x="71903" y="41137"/>
                  </a:cubicBezTo>
                  <a:cubicBezTo>
                    <a:pt x="76075" y="41137"/>
                    <a:pt x="80636" y="40364"/>
                    <a:pt x="81773" y="36364"/>
                  </a:cubicBezTo>
                  <a:cubicBezTo>
                    <a:pt x="83428" y="30578"/>
                    <a:pt x="75260" y="28090"/>
                    <a:pt x="71057" y="27816"/>
                  </a:cubicBezTo>
                  <a:cubicBezTo>
                    <a:pt x="69545" y="27720"/>
                    <a:pt x="66307" y="27518"/>
                    <a:pt x="65557" y="25863"/>
                  </a:cubicBezTo>
                  <a:cubicBezTo>
                    <a:pt x="64425" y="23339"/>
                    <a:pt x="68890" y="21386"/>
                    <a:pt x="70414" y="20291"/>
                  </a:cubicBezTo>
                  <a:cubicBezTo>
                    <a:pt x="73534" y="18029"/>
                    <a:pt x="75927" y="14493"/>
                    <a:pt x="76606" y="10659"/>
                  </a:cubicBezTo>
                  <a:cubicBezTo>
                    <a:pt x="77201" y="7313"/>
                    <a:pt x="75355" y="4337"/>
                    <a:pt x="72319" y="2920"/>
                  </a:cubicBezTo>
                  <a:cubicBezTo>
                    <a:pt x="71216" y="2408"/>
                    <a:pt x="70191" y="2186"/>
                    <a:pt x="69227" y="2186"/>
                  </a:cubicBezTo>
                  <a:cubicBezTo>
                    <a:pt x="63183" y="2186"/>
                    <a:pt x="59515" y="10924"/>
                    <a:pt x="53960" y="12135"/>
                  </a:cubicBezTo>
                  <a:cubicBezTo>
                    <a:pt x="53728" y="12186"/>
                    <a:pt x="53514" y="12210"/>
                    <a:pt x="53317" y="12210"/>
                  </a:cubicBezTo>
                  <a:cubicBezTo>
                    <a:pt x="50797" y="12210"/>
                    <a:pt x="50946" y="8282"/>
                    <a:pt x="50317" y="6206"/>
                  </a:cubicBezTo>
                  <a:cubicBezTo>
                    <a:pt x="49353" y="3076"/>
                    <a:pt x="47297" y="1"/>
                    <a:pt x="437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" name="Google Shape;88;p13"/>
            <p:cNvGrpSpPr/>
            <p:nvPr/>
          </p:nvGrpSpPr>
          <p:grpSpPr>
            <a:xfrm>
              <a:off x="2227541" y="6635267"/>
              <a:ext cx="2250382" cy="1871835"/>
              <a:chOff x="2227541" y="6635267"/>
              <a:chExt cx="2250382" cy="1871835"/>
            </a:xfrm>
          </p:grpSpPr>
          <p:sp>
            <p:nvSpPr>
              <p:cNvPr id="89" name="Google Shape;89;p13"/>
              <p:cNvSpPr/>
              <p:nvPr/>
            </p:nvSpPr>
            <p:spPr>
              <a:xfrm rot="-1131582">
                <a:off x="2389104" y="6911337"/>
                <a:ext cx="1927256" cy="1319697"/>
              </a:xfrm>
              <a:custGeom>
                <a:avLst/>
                <a:gdLst/>
                <a:ahLst/>
                <a:cxnLst/>
                <a:rect l="l" t="t" r="r" b="b"/>
                <a:pathLst>
                  <a:path w="77898" h="53341" extrusionOk="0">
                    <a:moveTo>
                      <a:pt x="77657" y="0"/>
                    </a:moveTo>
                    <a:cubicBezTo>
                      <a:pt x="77524" y="0"/>
                      <a:pt x="77309" y="98"/>
                      <a:pt x="77038" y="330"/>
                    </a:cubicBezTo>
                    <a:cubicBezTo>
                      <a:pt x="77038" y="330"/>
                      <a:pt x="75681" y="1521"/>
                      <a:pt x="73430" y="3497"/>
                    </a:cubicBezTo>
                    <a:cubicBezTo>
                      <a:pt x="72299" y="4486"/>
                      <a:pt x="70954" y="5664"/>
                      <a:pt x="69430" y="6998"/>
                    </a:cubicBezTo>
                    <a:cubicBezTo>
                      <a:pt x="68668" y="7665"/>
                      <a:pt x="67870" y="8367"/>
                      <a:pt x="67037" y="9093"/>
                    </a:cubicBezTo>
                    <a:cubicBezTo>
                      <a:pt x="66203" y="9820"/>
                      <a:pt x="65334" y="10594"/>
                      <a:pt x="64441" y="11391"/>
                    </a:cubicBezTo>
                    <a:cubicBezTo>
                      <a:pt x="63548" y="12177"/>
                      <a:pt x="62631" y="12999"/>
                      <a:pt x="61691" y="13832"/>
                    </a:cubicBezTo>
                    <a:cubicBezTo>
                      <a:pt x="61453" y="14034"/>
                      <a:pt x="61215" y="14249"/>
                      <a:pt x="60976" y="14463"/>
                    </a:cubicBezTo>
                    <a:cubicBezTo>
                      <a:pt x="60750" y="14677"/>
                      <a:pt x="60512" y="14892"/>
                      <a:pt x="60274" y="15106"/>
                    </a:cubicBezTo>
                    <a:cubicBezTo>
                      <a:pt x="59798" y="15535"/>
                      <a:pt x="59321" y="15975"/>
                      <a:pt x="58845" y="16416"/>
                    </a:cubicBezTo>
                    <a:cubicBezTo>
                      <a:pt x="57881" y="17297"/>
                      <a:pt x="56916" y="18190"/>
                      <a:pt x="55940" y="19083"/>
                    </a:cubicBezTo>
                    <a:lnTo>
                      <a:pt x="55571" y="19416"/>
                    </a:lnTo>
                    <a:lnTo>
                      <a:pt x="55214" y="19773"/>
                    </a:lnTo>
                    <a:cubicBezTo>
                      <a:pt x="54976" y="20011"/>
                      <a:pt x="54738" y="20250"/>
                      <a:pt x="54499" y="20488"/>
                    </a:cubicBezTo>
                    <a:cubicBezTo>
                      <a:pt x="54035" y="20964"/>
                      <a:pt x="53571" y="21440"/>
                      <a:pt x="53106" y="21916"/>
                    </a:cubicBezTo>
                    <a:cubicBezTo>
                      <a:pt x="51261" y="23845"/>
                      <a:pt x="49463" y="25798"/>
                      <a:pt x="47725" y="27691"/>
                    </a:cubicBezTo>
                    <a:cubicBezTo>
                      <a:pt x="45975" y="29572"/>
                      <a:pt x="44284" y="31370"/>
                      <a:pt x="42653" y="33025"/>
                    </a:cubicBezTo>
                    <a:cubicBezTo>
                      <a:pt x="41033" y="34668"/>
                      <a:pt x="39259" y="36406"/>
                      <a:pt x="37342" y="38085"/>
                    </a:cubicBezTo>
                    <a:cubicBezTo>
                      <a:pt x="36378" y="38918"/>
                      <a:pt x="35390" y="39752"/>
                      <a:pt x="34354" y="40538"/>
                    </a:cubicBezTo>
                    <a:cubicBezTo>
                      <a:pt x="33318" y="41335"/>
                      <a:pt x="32247" y="42109"/>
                      <a:pt x="31151" y="42824"/>
                    </a:cubicBezTo>
                    <a:cubicBezTo>
                      <a:pt x="30044" y="43550"/>
                      <a:pt x="28913" y="44205"/>
                      <a:pt x="27746" y="44812"/>
                    </a:cubicBezTo>
                    <a:cubicBezTo>
                      <a:pt x="27460" y="44967"/>
                      <a:pt x="27175" y="45122"/>
                      <a:pt x="26877" y="45253"/>
                    </a:cubicBezTo>
                    <a:cubicBezTo>
                      <a:pt x="26579" y="45395"/>
                      <a:pt x="26293" y="45538"/>
                      <a:pt x="25996" y="45669"/>
                    </a:cubicBezTo>
                    <a:cubicBezTo>
                      <a:pt x="25401" y="45919"/>
                      <a:pt x="24793" y="46146"/>
                      <a:pt x="24186" y="46384"/>
                    </a:cubicBezTo>
                    <a:cubicBezTo>
                      <a:pt x="23888" y="46503"/>
                      <a:pt x="23591" y="46622"/>
                      <a:pt x="23293" y="46741"/>
                    </a:cubicBezTo>
                    <a:cubicBezTo>
                      <a:pt x="23138" y="46800"/>
                      <a:pt x="22995" y="46860"/>
                      <a:pt x="22853" y="46919"/>
                    </a:cubicBezTo>
                    <a:cubicBezTo>
                      <a:pt x="22698" y="46967"/>
                      <a:pt x="22543" y="47027"/>
                      <a:pt x="22400" y="47074"/>
                    </a:cubicBezTo>
                    <a:cubicBezTo>
                      <a:pt x="21793" y="47289"/>
                      <a:pt x="21198" y="47491"/>
                      <a:pt x="20602" y="47693"/>
                    </a:cubicBezTo>
                    <a:cubicBezTo>
                      <a:pt x="20317" y="47801"/>
                      <a:pt x="20019" y="47908"/>
                      <a:pt x="19721" y="48003"/>
                    </a:cubicBezTo>
                    <a:cubicBezTo>
                      <a:pt x="19435" y="48098"/>
                      <a:pt x="19138" y="48182"/>
                      <a:pt x="18852" y="48277"/>
                    </a:cubicBezTo>
                    <a:cubicBezTo>
                      <a:pt x="18257" y="48455"/>
                      <a:pt x="17685" y="48634"/>
                      <a:pt x="17114" y="48813"/>
                    </a:cubicBezTo>
                    <a:cubicBezTo>
                      <a:pt x="12566" y="50170"/>
                      <a:pt x="8470" y="51087"/>
                      <a:pt x="5553" y="51753"/>
                    </a:cubicBezTo>
                    <a:cubicBezTo>
                      <a:pt x="4100" y="52075"/>
                      <a:pt x="2922" y="52337"/>
                      <a:pt x="2112" y="52503"/>
                    </a:cubicBezTo>
                    <a:cubicBezTo>
                      <a:pt x="1314" y="52682"/>
                      <a:pt x="874" y="52777"/>
                      <a:pt x="874" y="52777"/>
                    </a:cubicBezTo>
                    <a:cubicBezTo>
                      <a:pt x="47" y="52974"/>
                      <a:pt x="1" y="53340"/>
                      <a:pt x="641" y="53340"/>
                    </a:cubicBezTo>
                    <a:cubicBezTo>
                      <a:pt x="739" y="53340"/>
                      <a:pt x="852" y="53332"/>
                      <a:pt x="981" y="53313"/>
                    </a:cubicBezTo>
                    <a:cubicBezTo>
                      <a:pt x="981" y="53313"/>
                      <a:pt x="1421" y="53218"/>
                      <a:pt x="2231" y="53063"/>
                    </a:cubicBezTo>
                    <a:cubicBezTo>
                      <a:pt x="3041" y="52896"/>
                      <a:pt x="4219" y="52658"/>
                      <a:pt x="5684" y="52361"/>
                    </a:cubicBezTo>
                    <a:cubicBezTo>
                      <a:pt x="8625" y="51741"/>
                      <a:pt x="12732" y="50884"/>
                      <a:pt x="17340" y="49575"/>
                    </a:cubicBezTo>
                    <a:cubicBezTo>
                      <a:pt x="17911" y="49408"/>
                      <a:pt x="18495" y="49241"/>
                      <a:pt x="19090" y="49063"/>
                    </a:cubicBezTo>
                    <a:cubicBezTo>
                      <a:pt x="19388" y="48979"/>
                      <a:pt x="19686" y="48884"/>
                      <a:pt x="19983" y="48801"/>
                    </a:cubicBezTo>
                    <a:cubicBezTo>
                      <a:pt x="20281" y="48705"/>
                      <a:pt x="20578" y="48598"/>
                      <a:pt x="20876" y="48503"/>
                    </a:cubicBezTo>
                    <a:cubicBezTo>
                      <a:pt x="21471" y="48301"/>
                      <a:pt x="22079" y="48098"/>
                      <a:pt x="22686" y="47896"/>
                    </a:cubicBezTo>
                    <a:cubicBezTo>
                      <a:pt x="22841" y="47848"/>
                      <a:pt x="22995" y="47789"/>
                      <a:pt x="23150" y="47741"/>
                    </a:cubicBezTo>
                    <a:cubicBezTo>
                      <a:pt x="23293" y="47681"/>
                      <a:pt x="23448" y="47622"/>
                      <a:pt x="23603" y="47562"/>
                    </a:cubicBezTo>
                    <a:cubicBezTo>
                      <a:pt x="23900" y="47455"/>
                      <a:pt x="24210" y="47336"/>
                      <a:pt x="24519" y="47217"/>
                    </a:cubicBezTo>
                    <a:cubicBezTo>
                      <a:pt x="25127" y="46979"/>
                      <a:pt x="25746" y="46753"/>
                      <a:pt x="26365" y="46515"/>
                    </a:cubicBezTo>
                    <a:cubicBezTo>
                      <a:pt x="26663" y="46372"/>
                      <a:pt x="26972" y="46229"/>
                      <a:pt x="27270" y="46086"/>
                    </a:cubicBezTo>
                    <a:cubicBezTo>
                      <a:pt x="27579" y="45955"/>
                      <a:pt x="27877" y="45800"/>
                      <a:pt x="28175" y="45646"/>
                    </a:cubicBezTo>
                    <a:cubicBezTo>
                      <a:pt x="29365" y="45038"/>
                      <a:pt x="30544" y="44372"/>
                      <a:pt x="31675" y="43645"/>
                    </a:cubicBezTo>
                    <a:cubicBezTo>
                      <a:pt x="32806" y="42919"/>
                      <a:pt x="33902" y="42145"/>
                      <a:pt x="34961" y="41347"/>
                    </a:cubicBezTo>
                    <a:cubicBezTo>
                      <a:pt x="36021" y="40538"/>
                      <a:pt x="37033" y="39704"/>
                      <a:pt x="38021" y="38859"/>
                    </a:cubicBezTo>
                    <a:cubicBezTo>
                      <a:pt x="39974" y="37168"/>
                      <a:pt x="41772" y="35430"/>
                      <a:pt x="43415" y="33763"/>
                    </a:cubicBezTo>
                    <a:cubicBezTo>
                      <a:pt x="45046" y="32108"/>
                      <a:pt x="46748" y="30286"/>
                      <a:pt x="48475" y="28381"/>
                    </a:cubicBezTo>
                    <a:cubicBezTo>
                      <a:pt x="50213" y="26488"/>
                      <a:pt x="51999" y="24524"/>
                      <a:pt x="53809" y="22595"/>
                    </a:cubicBezTo>
                    <a:cubicBezTo>
                      <a:pt x="54273" y="22107"/>
                      <a:pt x="54726" y="21631"/>
                      <a:pt x="55190" y="21154"/>
                    </a:cubicBezTo>
                    <a:cubicBezTo>
                      <a:pt x="55416" y="20916"/>
                      <a:pt x="55642" y="20678"/>
                      <a:pt x="55881" y="20452"/>
                    </a:cubicBezTo>
                    <a:lnTo>
                      <a:pt x="56226" y="20095"/>
                    </a:lnTo>
                    <a:lnTo>
                      <a:pt x="56583" y="19761"/>
                    </a:lnTo>
                    <a:cubicBezTo>
                      <a:pt x="57547" y="18857"/>
                      <a:pt x="58512" y="17952"/>
                      <a:pt x="59452" y="17071"/>
                    </a:cubicBezTo>
                    <a:cubicBezTo>
                      <a:pt x="59929" y="16618"/>
                      <a:pt x="60393" y="16178"/>
                      <a:pt x="60869" y="15749"/>
                    </a:cubicBezTo>
                    <a:cubicBezTo>
                      <a:pt x="61095" y="15523"/>
                      <a:pt x="61334" y="15308"/>
                      <a:pt x="61560" y="15094"/>
                    </a:cubicBezTo>
                    <a:cubicBezTo>
                      <a:pt x="61798" y="14880"/>
                      <a:pt x="62024" y="14666"/>
                      <a:pt x="62262" y="14451"/>
                    </a:cubicBezTo>
                    <a:cubicBezTo>
                      <a:pt x="63191" y="13606"/>
                      <a:pt x="64096" y="12784"/>
                      <a:pt x="64977" y="11987"/>
                    </a:cubicBezTo>
                    <a:cubicBezTo>
                      <a:pt x="72049" y="5581"/>
                      <a:pt x="77407" y="735"/>
                      <a:pt x="77407" y="735"/>
                    </a:cubicBezTo>
                    <a:cubicBezTo>
                      <a:pt x="77868" y="321"/>
                      <a:pt x="77898" y="0"/>
                      <a:pt x="776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13"/>
              <p:cNvSpPr/>
              <p:nvPr/>
            </p:nvSpPr>
            <p:spPr>
              <a:xfrm rot="-1131582">
                <a:off x="3441562" y="7628158"/>
                <a:ext cx="485043" cy="66058"/>
              </a:xfrm>
              <a:custGeom>
                <a:avLst/>
                <a:gdLst/>
                <a:ahLst/>
                <a:cxnLst/>
                <a:rect l="l" t="t" r="r" b="b"/>
                <a:pathLst>
                  <a:path w="19605" h="2670" extrusionOk="0">
                    <a:moveTo>
                      <a:pt x="13901" y="0"/>
                    </a:moveTo>
                    <a:cubicBezTo>
                      <a:pt x="13437" y="0"/>
                      <a:pt x="12960" y="12"/>
                      <a:pt x="12472" y="24"/>
                    </a:cubicBezTo>
                    <a:cubicBezTo>
                      <a:pt x="12234" y="24"/>
                      <a:pt x="11996" y="36"/>
                      <a:pt x="11758" y="36"/>
                    </a:cubicBezTo>
                    <a:cubicBezTo>
                      <a:pt x="11639" y="48"/>
                      <a:pt x="11520" y="48"/>
                      <a:pt x="11401" y="48"/>
                    </a:cubicBezTo>
                    <a:cubicBezTo>
                      <a:pt x="11282" y="60"/>
                      <a:pt x="11163" y="72"/>
                      <a:pt x="11044" y="72"/>
                    </a:cubicBezTo>
                    <a:cubicBezTo>
                      <a:pt x="10579" y="107"/>
                      <a:pt x="10127" y="143"/>
                      <a:pt x="9710" y="179"/>
                    </a:cubicBezTo>
                    <a:cubicBezTo>
                      <a:pt x="9472" y="203"/>
                      <a:pt x="9222" y="226"/>
                      <a:pt x="8972" y="250"/>
                    </a:cubicBezTo>
                    <a:cubicBezTo>
                      <a:pt x="8722" y="286"/>
                      <a:pt x="8460" y="322"/>
                      <a:pt x="8198" y="357"/>
                    </a:cubicBezTo>
                    <a:cubicBezTo>
                      <a:pt x="7674" y="429"/>
                      <a:pt x="7138" y="500"/>
                      <a:pt x="6602" y="584"/>
                    </a:cubicBezTo>
                    <a:cubicBezTo>
                      <a:pt x="6067" y="679"/>
                      <a:pt x="5519" y="786"/>
                      <a:pt x="4995" y="881"/>
                    </a:cubicBezTo>
                    <a:cubicBezTo>
                      <a:pt x="4733" y="941"/>
                      <a:pt x="4471" y="988"/>
                      <a:pt x="4221" y="1036"/>
                    </a:cubicBezTo>
                    <a:cubicBezTo>
                      <a:pt x="3971" y="1096"/>
                      <a:pt x="3733" y="1155"/>
                      <a:pt x="3495" y="1215"/>
                    </a:cubicBezTo>
                    <a:cubicBezTo>
                      <a:pt x="3019" y="1334"/>
                      <a:pt x="2566" y="1441"/>
                      <a:pt x="2161" y="1536"/>
                    </a:cubicBezTo>
                    <a:cubicBezTo>
                      <a:pt x="1769" y="1655"/>
                      <a:pt x="1411" y="1762"/>
                      <a:pt x="1114" y="1846"/>
                    </a:cubicBezTo>
                    <a:cubicBezTo>
                      <a:pt x="530" y="2024"/>
                      <a:pt x="173" y="2131"/>
                      <a:pt x="173" y="2131"/>
                    </a:cubicBezTo>
                    <a:cubicBezTo>
                      <a:pt x="1" y="2200"/>
                      <a:pt x="117" y="2669"/>
                      <a:pt x="307" y="2669"/>
                    </a:cubicBezTo>
                    <a:cubicBezTo>
                      <a:pt x="314" y="2669"/>
                      <a:pt x="321" y="2668"/>
                      <a:pt x="328" y="2667"/>
                    </a:cubicBezTo>
                    <a:cubicBezTo>
                      <a:pt x="328" y="2667"/>
                      <a:pt x="685" y="2584"/>
                      <a:pt x="1280" y="2453"/>
                    </a:cubicBezTo>
                    <a:cubicBezTo>
                      <a:pt x="1578" y="2393"/>
                      <a:pt x="1923" y="2310"/>
                      <a:pt x="2328" y="2227"/>
                    </a:cubicBezTo>
                    <a:cubicBezTo>
                      <a:pt x="2733" y="2155"/>
                      <a:pt x="3173" y="2084"/>
                      <a:pt x="3650" y="2000"/>
                    </a:cubicBezTo>
                    <a:cubicBezTo>
                      <a:pt x="3888" y="1953"/>
                      <a:pt x="4126" y="1917"/>
                      <a:pt x="4376" y="1870"/>
                    </a:cubicBezTo>
                    <a:cubicBezTo>
                      <a:pt x="4626" y="1834"/>
                      <a:pt x="4888" y="1798"/>
                      <a:pt x="5150" y="1762"/>
                    </a:cubicBezTo>
                    <a:cubicBezTo>
                      <a:pt x="5674" y="1691"/>
                      <a:pt x="6210" y="1619"/>
                      <a:pt x="6733" y="1548"/>
                    </a:cubicBezTo>
                    <a:cubicBezTo>
                      <a:pt x="7269" y="1489"/>
                      <a:pt x="7805" y="1429"/>
                      <a:pt x="8317" y="1381"/>
                    </a:cubicBezTo>
                    <a:cubicBezTo>
                      <a:pt x="8579" y="1346"/>
                      <a:pt x="8829" y="1322"/>
                      <a:pt x="9079" y="1298"/>
                    </a:cubicBezTo>
                    <a:cubicBezTo>
                      <a:pt x="9329" y="1274"/>
                      <a:pt x="9567" y="1250"/>
                      <a:pt x="9805" y="1239"/>
                    </a:cubicBezTo>
                    <a:cubicBezTo>
                      <a:pt x="10222" y="1191"/>
                      <a:pt x="10663" y="1155"/>
                      <a:pt x="11127" y="1108"/>
                    </a:cubicBezTo>
                    <a:cubicBezTo>
                      <a:pt x="11234" y="1096"/>
                      <a:pt x="11353" y="1084"/>
                      <a:pt x="11460" y="1072"/>
                    </a:cubicBezTo>
                    <a:cubicBezTo>
                      <a:pt x="11579" y="1072"/>
                      <a:pt x="11698" y="1060"/>
                      <a:pt x="11817" y="1060"/>
                    </a:cubicBezTo>
                    <a:cubicBezTo>
                      <a:pt x="12056" y="1036"/>
                      <a:pt x="12282" y="1024"/>
                      <a:pt x="12520" y="1012"/>
                    </a:cubicBezTo>
                    <a:cubicBezTo>
                      <a:pt x="12996" y="977"/>
                      <a:pt x="13460" y="941"/>
                      <a:pt x="13925" y="917"/>
                    </a:cubicBezTo>
                    <a:cubicBezTo>
                      <a:pt x="14389" y="893"/>
                      <a:pt x="14842" y="881"/>
                      <a:pt x="15258" y="869"/>
                    </a:cubicBezTo>
                    <a:cubicBezTo>
                      <a:pt x="15830" y="838"/>
                      <a:pt x="16354" y="838"/>
                      <a:pt x="16802" y="838"/>
                    </a:cubicBezTo>
                    <a:lnTo>
                      <a:pt x="16802" y="838"/>
                    </a:lnTo>
                    <a:cubicBezTo>
                      <a:pt x="17026" y="838"/>
                      <a:pt x="17231" y="838"/>
                      <a:pt x="17413" y="834"/>
                    </a:cubicBezTo>
                    <a:cubicBezTo>
                      <a:pt x="17866" y="834"/>
                      <a:pt x="18189" y="834"/>
                      <a:pt x="18314" y="827"/>
                    </a:cubicBezTo>
                    <a:lnTo>
                      <a:pt x="18314" y="827"/>
                    </a:lnTo>
                    <a:cubicBezTo>
                      <a:pt x="18323" y="833"/>
                      <a:pt x="18333" y="839"/>
                      <a:pt x="18342" y="846"/>
                    </a:cubicBezTo>
                    <a:cubicBezTo>
                      <a:pt x="18378" y="858"/>
                      <a:pt x="18413" y="869"/>
                      <a:pt x="18449" y="881"/>
                    </a:cubicBezTo>
                    <a:cubicBezTo>
                      <a:pt x="18509" y="905"/>
                      <a:pt x="18556" y="917"/>
                      <a:pt x="18616" y="929"/>
                    </a:cubicBezTo>
                    <a:cubicBezTo>
                      <a:pt x="18711" y="953"/>
                      <a:pt x="18794" y="977"/>
                      <a:pt x="18866" y="988"/>
                    </a:cubicBezTo>
                    <a:cubicBezTo>
                      <a:pt x="19009" y="1012"/>
                      <a:pt x="19104" y="1024"/>
                      <a:pt x="19175" y="1036"/>
                    </a:cubicBezTo>
                    <a:cubicBezTo>
                      <a:pt x="19318" y="1060"/>
                      <a:pt x="19330" y="1060"/>
                      <a:pt x="19330" y="1060"/>
                    </a:cubicBezTo>
                    <a:cubicBezTo>
                      <a:pt x="19533" y="1060"/>
                      <a:pt x="19604" y="607"/>
                      <a:pt x="19414" y="524"/>
                    </a:cubicBezTo>
                    <a:cubicBezTo>
                      <a:pt x="19414" y="524"/>
                      <a:pt x="19402" y="524"/>
                      <a:pt x="19271" y="500"/>
                    </a:cubicBezTo>
                    <a:cubicBezTo>
                      <a:pt x="19199" y="488"/>
                      <a:pt x="19104" y="465"/>
                      <a:pt x="18973" y="441"/>
                    </a:cubicBezTo>
                    <a:cubicBezTo>
                      <a:pt x="18914" y="429"/>
                      <a:pt x="18830" y="417"/>
                      <a:pt x="18759" y="393"/>
                    </a:cubicBezTo>
                    <a:cubicBezTo>
                      <a:pt x="18723" y="381"/>
                      <a:pt x="18675" y="369"/>
                      <a:pt x="18640" y="357"/>
                    </a:cubicBezTo>
                    <a:cubicBezTo>
                      <a:pt x="18616" y="346"/>
                      <a:pt x="18604" y="334"/>
                      <a:pt x="18580" y="334"/>
                    </a:cubicBezTo>
                    <a:cubicBezTo>
                      <a:pt x="18568" y="322"/>
                      <a:pt x="18556" y="322"/>
                      <a:pt x="18544" y="310"/>
                    </a:cubicBezTo>
                    <a:lnTo>
                      <a:pt x="18449" y="274"/>
                    </a:lnTo>
                    <a:lnTo>
                      <a:pt x="18402" y="262"/>
                    </a:lnTo>
                    <a:cubicBezTo>
                      <a:pt x="18354" y="250"/>
                      <a:pt x="18009" y="215"/>
                      <a:pt x="17449" y="167"/>
                    </a:cubicBezTo>
                    <a:cubicBezTo>
                      <a:pt x="16889" y="119"/>
                      <a:pt x="16127" y="36"/>
                      <a:pt x="15258" y="36"/>
                    </a:cubicBezTo>
                    <a:cubicBezTo>
                      <a:pt x="14830" y="24"/>
                      <a:pt x="14377" y="12"/>
                      <a:pt x="139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13"/>
              <p:cNvSpPr/>
              <p:nvPr/>
            </p:nvSpPr>
            <p:spPr>
              <a:xfrm rot="-1131582">
                <a:off x="3621630" y="6827655"/>
                <a:ext cx="184071" cy="404239"/>
              </a:xfrm>
              <a:custGeom>
                <a:avLst/>
                <a:gdLst/>
                <a:ahLst/>
                <a:cxnLst/>
                <a:rect l="l" t="t" r="r" b="b"/>
                <a:pathLst>
                  <a:path w="7440" h="16339" extrusionOk="0">
                    <a:moveTo>
                      <a:pt x="7065" y="0"/>
                    </a:moveTo>
                    <a:cubicBezTo>
                      <a:pt x="6996" y="0"/>
                      <a:pt x="6934" y="18"/>
                      <a:pt x="6902" y="61"/>
                    </a:cubicBezTo>
                    <a:cubicBezTo>
                      <a:pt x="6902" y="61"/>
                      <a:pt x="6771" y="370"/>
                      <a:pt x="6569" y="870"/>
                    </a:cubicBezTo>
                    <a:cubicBezTo>
                      <a:pt x="6367" y="1406"/>
                      <a:pt x="6081" y="2097"/>
                      <a:pt x="5759" y="2930"/>
                    </a:cubicBezTo>
                    <a:cubicBezTo>
                      <a:pt x="5140" y="4573"/>
                      <a:pt x="4378" y="6609"/>
                      <a:pt x="3771" y="8205"/>
                    </a:cubicBezTo>
                    <a:cubicBezTo>
                      <a:pt x="3473" y="9002"/>
                      <a:pt x="3128" y="9895"/>
                      <a:pt x="2759" y="10788"/>
                    </a:cubicBezTo>
                    <a:cubicBezTo>
                      <a:pt x="2378" y="11681"/>
                      <a:pt x="1973" y="12562"/>
                      <a:pt x="1580" y="13336"/>
                    </a:cubicBezTo>
                    <a:cubicBezTo>
                      <a:pt x="1378" y="13717"/>
                      <a:pt x="1187" y="14086"/>
                      <a:pt x="1009" y="14408"/>
                    </a:cubicBezTo>
                    <a:cubicBezTo>
                      <a:pt x="830" y="14717"/>
                      <a:pt x="663" y="15003"/>
                      <a:pt x="533" y="15241"/>
                    </a:cubicBezTo>
                    <a:cubicBezTo>
                      <a:pt x="247" y="15706"/>
                      <a:pt x="68" y="15991"/>
                      <a:pt x="68" y="15991"/>
                    </a:cubicBezTo>
                    <a:cubicBezTo>
                      <a:pt x="0" y="16117"/>
                      <a:pt x="265" y="16339"/>
                      <a:pt x="429" y="16339"/>
                    </a:cubicBezTo>
                    <a:cubicBezTo>
                      <a:pt x="466" y="16339"/>
                      <a:pt x="499" y="16327"/>
                      <a:pt x="521" y="16301"/>
                    </a:cubicBezTo>
                    <a:cubicBezTo>
                      <a:pt x="521" y="16301"/>
                      <a:pt x="723" y="16027"/>
                      <a:pt x="1056" y="15587"/>
                    </a:cubicBezTo>
                    <a:cubicBezTo>
                      <a:pt x="1211" y="15360"/>
                      <a:pt x="1402" y="15086"/>
                      <a:pt x="1616" y="14765"/>
                    </a:cubicBezTo>
                    <a:cubicBezTo>
                      <a:pt x="1818" y="14455"/>
                      <a:pt x="2045" y="14098"/>
                      <a:pt x="2283" y="13729"/>
                    </a:cubicBezTo>
                    <a:cubicBezTo>
                      <a:pt x="2735" y="12955"/>
                      <a:pt x="3211" y="12086"/>
                      <a:pt x="3640" y="11193"/>
                    </a:cubicBezTo>
                    <a:cubicBezTo>
                      <a:pt x="4069" y="10288"/>
                      <a:pt x="4462" y="9383"/>
                      <a:pt x="4759" y="8574"/>
                    </a:cubicBezTo>
                    <a:cubicBezTo>
                      <a:pt x="5378" y="6966"/>
                      <a:pt x="6009" y="4871"/>
                      <a:pt x="6521" y="3192"/>
                    </a:cubicBezTo>
                    <a:cubicBezTo>
                      <a:pt x="7033" y="1501"/>
                      <a:pt x="7414" y="227"/>
                      <a:pt x="7414" y="227"/>
                    </a:cubicBezTo>
                    <a:cubicBezTo>
                      <a:pt x="7439" y="102"/>
                      <a:pt x="7229" y="0"/>
                      <a:pt x="70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2" name="Google Shape;92;p13"/>
          <p:cNvGrpSpPr/>
          <p:nvPr/>
        </p:nvGrpSpPr>
        <p:grpSpPr>
          <a:xfrm>
            <a:off x="190606" y="2294802"/>
            <a:ext cx="761443" cy="1254173"/>
            <a:chOff x="1668617" y="5683195"/>
            <a:chExt cx="1743230" cy="2871275"/>
          </a:xfrm>
        </p:grpSpPr>
        <p:sp>
          <p:nvSpPr>
            <p:cNvPr id="93" name="Google Shape;93;p13"/>
            <p:cNvSpPr/>
            <p:nvPr/>
          </p:nvSpPr>
          <p:spPr>
            <a:xfrm>
              <a:off x="1668617" y="5683195"/>
              <a:ext cx="1729969" cy="2242458"/>
            </a:xfrm>
            <a:custGeom>
              <a:avLst/>
              <a:gdLst/>
              <a:ahLst/>
              <a:cxnLst/>
              <a:rect l="l" t="t" r="r" b="b"/>
              <a:pathLst>
                <a:path w="69926" h="90641" extrusionOk="0">
                  <a:moveTo>
                    <a:pt x="18523" y="0"/>
                  </a:moveTo>
                  <a:cubicBezTo>
                    <a:pt x="16491" y="0"/>
                    <a:pt x="14474" y="212"/>
                    <a:pt x="12514" y="681"/>
                  </a:cubicBezTo>
                  <a:cubicBezTo>
                    <a:pt x="8025" y="1752"/>
                    <a:pt x="3239" y="4252"/>
                    <a:pt x="1334" y="8503"/>
                  </a:cubicBezTo>
                  <a:cubicBezTo>
                    <a:pt x="1274" y="8562"/>
                    <a:pt x="1227" y="8610"/>
                    <a:pt x="1167" y="8670"/>
                  </a:cubicBezTo>
                  <a:cubicBezTo>
                    <a:pt x="762" y="8991"/>
                    <a:pt x="715" y="9455"/>
                    <a:pt x="858" y="9836"/>
                  </a:cubicBezTo>
                  <a:cubicBezTo>
                    <a:pt x="703" y="10384"/>
                    <a:pt x="596" y="10944"/>
                    <a:pt x="536" y="11551"/>
                  </a:cubicBezTo>
                  <a:cubicBezTo>
                    <a:pt x="0" y="16968"/>
                    <a:pt x="3263" y="22302"/>
                    <a:pt x="6311" y="26505"/>
                  </a:cubicBezTo>
                  <a:cubicBezTo>
                    <a:pt x="13490" y="36399"/>
                    <a:pt x="23503" y="43602"/>
                    <a:pt x="32862" y="51258"/>
                  </a:cubicBezTo>
                  <a:cubicBezTo>
                    <a:pt x="42625" y="59271"/>
                    <a:pt x="49923" y="67689"/>
                    <a:pt x="56198" y="78619"/>
                  </a:cubicBezTo>
                  <a:cubicBezTo>
                    <a:pt x="57321" y="80578"/>
                    <a:pt x="62210" y="90640"/>
                    <a:pt x="65877" y="90640"/>
                  </a:cubicBezTo>
                  <a:cubicBezTo>
                    <a:pt x="66176" y="90640"/>
                    <a:pt x="66467" y="90573"/>
                    <a:pt x="66747" y="90430"/>
                  </a:cubicBezTo>
                  <a:cubicBezTo>
                    <a:pt x="69926" y="88810"/>
                    <a:pt x="69759" y="78154"/>
                    <a:pt x="69795" y="74952"/>
                  </a:cubicBezTo>
                  <a:cubicBezTo>
                    <a:pt x="69842" y="69999"/>
                    <a:pt x="69247" y="64998"/>
                    <a:pt x="68342" y="60104"/>
                  </a:cubicBezTo>
                  <a:cubicBezTo>
                    <a:pt x="68080" y="58676"/>
                    <a:pt x="67794" y="57271"/>
                    <a:pt x="67497" y="55866"/>
                  </a:cubicBezTo>
                  <a:cubicBezTo>
                    <a:pt x="65187" y="45305"/>
                    <a:pt x="61413" y="34423"/>
                    <a:pt x="56007" y="25029"/>
                  </a:cubicBezTo>
                  <a:cubicBezTo>
                    <a:pt x="51007" y="16349"/>
                    <a:pt x="43982" y="8039"/>
                    <a:pt x="34683" y="3824"/>
                  </a:cubicBezTo>
                  <a:cubicBezTo>
                    <a:pt x="29749" y="1583"/>
                    <a:pt x="24080" y="0"/>
                    <a:pt x="185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4" name="Google Shape;94;p13"/>
            <p:cNvGrpSpPr/>
            <p:nvPr/>
          </p:nvGrpSpPr>
          <p:grpSpPr>
            <a:xfrm>
              <a:off x="2252110" y="6027996"/>
              <a:ext cx="1159737" cy="2526474"/>
              <a:chOff x="2252110" y="6027996"/>
              <a:chExt cx="1159737" cy="2526474"/>
            </a:xfrm>
          </p:grpSpPr>
          <p:sp>
            <p:nvSpPr>
              <p:cNvPr id="95" name="Google Shape;95;p13"/>
              <p:cNvSpPr/>
              <p:nvPr/>
            </p:nvSpPr>
            <p:spPr>
              <a:xfrm>
                <a:off x="2252110" y="6027996"/>
                <a:ext cx="1159737" cy="2526474"/>
              </a:xfrm>
              <a:custGeom>
                <a:avLst/>
                <a:gdLst/>
                <a:ahLst/>
                <a:cxnLst/>
                <a:rect l="l" t="t" r="r" b="b"/>
                <a:pathLst>
                  <a:path w="46877" h="102121" extrusionOk="0">
                    <a:moveTo>
                      <a:pt x="249" y="0"/>
                    </a:moveTo>
                    <a:cubicBezTo>
                      <a:pt x="0" y="0"/>
                      <a:pt x="69" y="331"/>
                      <a:pt x="644" y="817"/>
                    </a:cubicBezTo>
                    <a:cubicBezTo>
                      <a:pt x="644" y="817"/>
                      <a:pt x="1049" y="1162"/>
                      <a:pt x="1799" y="1805"/>
                    </a:cubicBezTo>
                    <a:cubicBezTo>
                      <a:pt x="2180" y="2114"/>
                      <a:pt x="2633" y="2519"/>
                      <a:pt x="3157" y="2984"/>
                    </a:cubicBezTo>
                    <a:cubicBezTo>
                      <a:pt x="3419" y="3222"/>
                      <a:pt x="3704" y="3472"/>
                      <a:pt x="4002" y="3746"/>
                    </a:cubicBezTo>
                    <a:cubicBezTo>
                      <a:pt x="4300" y="4008"/>
                      <a:pt x="4609" y="4305"/>
                      <a:pt x="4943" y="4603"/>
                    </a:cubicBezTo>
                    <a:cubicBezTo>
                      <a:pt x="6264" y="5805"/>
                      <a:pt x="7788" y="7317"/>
                      <a:pt x="9467" y="9032"/>
                    </a:cubicBezTo>
                    <a:cubicBezTo>
                      <a:pt x="11134" y="10770"/>
                      <a:pt x="12932" y="12747"/>
                      <a:pt x="14765" y="14926"/>
                    </a:cubicBezTo>
                    <a:cubicBezTo>
                      <a:pt x="18409" y="19295"/>
                      <a:pt x="22100" y="24522"/>
                      <a:pt x="25231" y="30035"/>
                    </a:cubicBezTo>
                    <a:cubicBezTo>
                      <a:pt x="26791" y="32785"/>
                      <a:pt x="28219" y="35619"/>
                      <a:pt x="29529" y="38381"/>
                    </a:cubicBezTo>
                    <a:cubicBezTo>
                      <a:pt x="29696" y="38726"/>
                      <a:pt x="29862" y="39071"/>
                      <a:pt x="30029" y="39405"/>
                    </a:cubicBezTo>
                    <a:cubicBezTo>
                      <a:pt x="30184" y="39750"/>
                      <a:pt x="30339" y="40095"/>
                      <a:pt x="30505" y="40441"/>
                    </a:cubicBezTo>
                    <a:cubicBezTo>
                      <a:pt x="30815" y="41131"/>
                      <a:pt x="31124" y="41798"/>
                      <a:pt x="31422" y="42477"/>
                    </a:cubicBezTo>
                    <a:cubicBezTo>
                      <a:pt x="31720" y="43143"/>
                      <a:pt x="32006" y="43810"/>
                      <a:pt x="32291" y="44465"/>
                    </a:cubicBezTo>
                    <a:cubicBezTo>
                      <a:pt x="32363" y="44632"/>
                      <a:pt x="32434" y="44798"/>
                      <a:pt x="32506" y="44953"/>
                    </a:cubicBezTo>
                    <a:cubicBezTo>
                      <a:pt x="32577" y="45120"/>
                      <a:pt x="32637" y="45286"/>
                      <a:pt x="32708" y="45453"/>
                    </a:cubicBezTo>
                    <a:cubicBezTo>
                      <a:pt x="32839" y="45775"/>
                      <a:pt x="32970" y="46096"/>
                      <a:pt x="33113" y="46418"/>
                    </a:cubicBezTo>
                    <a:cubicBezTo>
                      <a:pt x="33649" y="47691"/>
                      <a:pt x="34161" y="49025"/>
                      <a:pt x="34708" y="50394"/>
                    </a:cubicBezTo>
                    <a:cubicBezTo>
                      <a:pt x="34970" y="51085"/>
                      <a:pt x="35232" y="51787"/>
                      <a:pt x="35494" y="52490"/>
                    </a:cubicBezTo>
                    <a:cubicBezTo>
                      <a:pt x="35625" y="52835"/>
                      <a:pt x="35768" y="53192"/>
                      <a:pt x="35899" y="53549"/>
                    </a:cubicBezTo>
                    <a:cubicBezTo>
                      <a:pt x="36018" y="53907"/>
                      <a:pt x="36149" y="54264"/>
                      <a:pt x="36280" y="54621"/>
                    </a:cubicBezTo>
                    <a:cubicBezTo>
                      <a:pt x="36411" y="54990"/>
                      <a:pt x="36542" y="55347"/>
                      <a:pt x="36661" y="55716"/>
                    </a:cubicBezTo>
                    <a:cubicBezTo>
                      <a:pt x="36732" y="55895"/>
                      <a:pt x="36792" y="56073"/>
                      <a:pt x="36863" y="56252"/>
                    </a:cubicBezTo>
                    <a:cubicBezTo>
                      <a:pt x="36923" y="56443"/>
                      <a:pt x="36982" y="56621"/>
                      <a:pt x="37054" y="56812"/>
                    </a:cubicBezTo>
                    <a:cubicBezTo>
                      <a:pt x="37304" y="57550"/>
                      <a:pt x="37554" y="58288"/>
                      <a:pt x="37804" y="59026"/>
                    </a:cubicBezTo>
                    <a:cubicBezTo>
                      <a:pt x="38280" y="60526"/>
                      <a:pt x="38780" y="62027"/>
                      <a:pt x="39233" y="63551"/>
                    </a:cubicBezTo>
                    <a:cubicBezTo>
                      <a:pt x="39697" y="65075"/>
                      <a:pt x="40126" y="66599"/>
                      <a:pt x="40554" y="68123"/>
                    </a:cubicBezTo>
                    <a:cubicBezTo>
                      <a:pt x="40769" y="68885"/>
                      <a:pt x="40971" y="69647"/>
                      <a:pt x="41173" y="70409"/>
                    </a:cubicBezTo>
                    <a:cubicBezTo>
                      <a:pt x="41376" y="71159"/>
                      <a:pt x="41566" y="71921"/>
                      <a:pt x="41757" y="72671"/>
                    </a:cubicBezTo>
                    <a:cubicBezTo>
                      <a:pt x="41852" y="73052"/>
                      <a:pt x="41947" y="73421"/>
                      <a:pt x="42043" y="73802"/>
                    </a:cubicBezTo>
                    <a:cubicBezTo>
                      <a:pt x="42126" y="74171"/>
                      <a:pt x="42221" y="74540"/>
                      <a:pt x="42304" y="74921"/>
                    </a:cubicBezTo>
                    <a:cubicBezTo>
                      <a:pt x="42388" y="75290"/>
                      <a:pt x="42483" y="75659"/>
                      <a:pt x="42566" y="76028"/>
                    </a:cubicBezTo>
                    <a:cubicBezTo>
                      <a:pt x="42650" y="76397"/>
                      <a:pt x="42745" y="76766"/>
                      <a:pt x="42816" y="77124"/>
                    </a:cubicBezTo>
                    <a:cubicBezTo>
                      <a:pt x="43126" y="78588"/>
                      <a:pt x="43436" y="80029"/>
                      <a:pt x="43686" y="81422"/>
                    </a:cubicBezTo>
                    <a:cubicBezTo>
                      <a:pt x="44733" y="87018"/>
                      <a:pt x="45341" y="91995"/>
                      <a:pt x="45722" y="95554"/>
                    </a:cubicBezTo>
                    <a:cubicBezTo>
                      <a:pt x="45817" y="96447"/>
                      <a:pt x="45900" y="97257"/>
                      <a:pt x="45972" y="97960"/>
                    </a:cubicBezTo>
                    <a:cubicBezTo>
                      <a:pt x="46055" y="98650"/>
                      <a:pt x="46114" y="99257"/>
                      <a:pt x="46150" y="99745"/>
                    </a:cubicBezTo>
                    <a:cubicBezTo>
                      <a:pt x="46245" y="100734"/>
                      <a:pt x="46305" y="101269"/>
                      <a:pt x="46305" y="101269"/>
                    </a:cubicBezTo>
                    <a:cubicBezTo>
                      <a:pt x="46369" y="101838"/>
                      <a:pt x="46515" y="102121"/>
                      <a:pt x="46640" y="102121"/>
                    </a:cubicBezTo>
                    <a:cubicBezTo>
                      <a:pt x="46769" y="102121"/>
                      <a:pt x="46877" y="101820"/>
                      <a:pt x="46853" y="101222"/>
                    </a:cubicBezTo>
                    <a:cubicBezTo>
                      <a:pt x="46853" y="101222"/>
                      <a:pt x="46805" y="100686"/>
                      <a:pt x="46734" y="99698"/>
                    </a:cubicBezTo>
                    <a:cubicBezTo>
                      <a:pt x="46686" y="99210"/>
                      <a:pt x="46638" y="98602"/>
                      <a:pt x="46579" y="97900"/>
                    </a:cubicBezTo>
                    <a:cubicBezTo>
                      <a:pt x="46507" y="97198"/>
                      <a:pt x="46436" y="96388"/>
                      <a:pt x="46353" y="95495"/>
                    </a:cubicBezTo>
                    <a:cubicBezTo>
                      <a:pt x="46007" y="91923"/>
                      <a:pt x="45472" y="86922"/>
                      <a:pt x="44483" y="81279"/>
                    </a:cubicBezTo>
                    <a:cubicBezTo>
                      <a:pt x="44245" y="79874"/>
                      <a:pt x="43948" y="78421"/>
                      <a:pt x="43650" y="76945"/>
                    </a:cubicBezTo>
                    <a:cubicBezTo>
                      <a:pt x="43590" y="76576"/>
                      <a:pt x="43495" y="76207"/>
                      <a:pt x="43412" y="75838"/>
                    </a:cubicBezTo>
                    <a:cubicBezTo>
                      <a:pt x="43328" y="75469"/>
                      <a:pt x="43245" y="75088"/>
                      <a:pt x="43162" y="74719"/>
                    </a:cubicBezTo>
                    <a:cubicBezTo>
                      <a:pt x="43078" y="74338"/>
                      <a:pt x="42995" y="73969"/>
                      <a:pt x="42912" y="73588"/>
                    </a:cubicBezTo>
                    <a:cubicBezTo>
                      <a:pt x="42816" y="73218"/>
                      <a:pt x="42721" y="72837"/>
                      <a:pt x="42626" y="72456"/>
                    </a:cubicBezTo>
                    <a:cubicBezTo>
                      <a:pt x="42447" y="71694"/>
                      <a:pt x="42269" y="70932"/>
                      <a:pt x="42066" y="70170"/>
                    </a:cubicBezTo>
                    <a:cubicBezTo>
                      <a:pt x="41876" y="69408"/>
                      <a:pt x="41673" y="68646"/>
                      <a:pt x="41471" y="67873"/>
                    </a:cubicBezTo>
                    <a:cubicBezTo>
                      <a:pt x="41054" y="66337"/>
                      <a:pt x="40638" y="64801"/>
                      <a:pt x="40173" y="63265"/>
                    </a:cubicBezTo>
                    <a:cubicBezTo>
                      <a:pt x="39733" y="61741"/>
                      <a:pt x="39245" y="60217"/>
                      <a:pt x="38768" y="58717"/>
                    </a:cubicBezTo>
                    <a:cubicBezTo>
                      <a:pt x="38518" y="57967"/>
                      <a:pt x="38268" y="57216"/>
                      <a:pt x="38030" y="56478"/>
                    </a:cubicBezTo>
                    <a:cubicBezTo>
                      <a:pt x="37971" y="56288"/>
                      <a:pt x="37899" y="56109"/>
                      <a:pt x="37840" y="55919"/>
                    </a:cubicBezTo>
                    <a:cubicBezTo>
                      <a:pt x="37780" y="55740"/>
                      <a:pt x="37709" y="55550"/>
                      <a:pt x="37649" y="55371"/>
                    </a:cubicBezTo>
                    <a:cubicBezTo>
                      <a:pt x="37518" y="55002"/>
                      <a:pt x="37387" y="54633"/>
                      <a:pt x="37268" y="54276"/>
                    </a:cubicBezTo>
                    <a:cubicBezTo>
                      <a:pt x="37137" y="53907"/>
                      <a:pt x="37006" y="53549"/>
                      <a:pt x="36887" y="53192"/>
                    </a:cubicBezTo>
                    <a:cubicBezTo>
                      <a:pt x="36756" y="52823"/>
                      <a:pt x="36613" y="52478"/>
                      <a:pt x="36482" y="52121"/>
                    </a:cubicBezTo>
                    <a:cubicBezTo>
                      <a:pt x="36220" y="51406"/>
                      <a:pt x="35970" y="50704"/>
                      <a:pt x="35696" y="50013"/>
                    </a:cubicBezTo>
                    <a:cubicBezTo>
                      <a:pt x="35161" y="48644"/>
                      <a:pt x="34637" y="47287"/>
                      <a:pt x="34101" y="46013"/>
                    </a:cubicBezTo>
                    <a:cubicBezTo>
                      <a:pt x="33958" y="45679"/>
                      <a:pt x="33827" y="45358"/>
                      <a:pt x="33696" y="45036"/>
                    </a:cubicBezTo>
                    <a:cubicBezTo>
                      <a:pt x="33625" y="44870"/>
                      <a:pt x="33553" y="44703"/>
                      <a:pt x="33482" y="44536"/>
                    </a:cubicBezTo>
                    <a:cubicBezTo>
                      <a:pt x="33410" y="44382"/>
                      <a:pt x="33339" y="44215"/>
                      <a:pt x="33268" y="44048"/>
                    </a:cubicBezTo>
                    <a:cubicBezTo>
                      <a:pt x="32982" y="43393"/>
                      <a:pt x="32696" y="42715"/>
                      <a:pt x="32398" y="42036"/>
                    </a:cubicBezTo>
                    <a:cubicBezTo>
                      <a:pt x="32089" y="41369"/>
                      <a:pt x="31779" y="40691"/>
                      <a:pt x="31458" y="40000"/>
                    </a:cubicBezTo>
                    <a:cubicBezTo>
                      <a:pt x="31303" y="39655"/>
                      <a:pt x="31136" y="39309"/>
                      <a:pt x="30982" y="38964"/>
                    </a:cubicBezTo>
                    <a:cubicBezTo>
                      <a:pt x="30815" y="38619"/>
                      <a:pt x="30648" y="38274"/>
                      <a:pt x="30482" y="37928"/>
                    </a:cubicBezTo>
                    <a:cubicBezTo>
                      <a:pt x="29136" y="35142"/>
                      <a:pt x="27684" y="32309"/>
                      <a:pt x="26088" y="29546"/>
                    </a:cubicBezTo>
                    <a:cubicBezTo>
                      <a:pt x="22885" y="23998"/>
                      <a:pt x="19111" y="18759"/>
                      <a:pt x="15384" y="14414"/>
                    </a:cubicBezTo>
                    <a:cubicBezTo>
                      <a:pt x="13515" y="12235"/>
                      <a:pt x="11682" y="10258"/>
                      <a:pt x="9979" y="8532"/>
                    </a:cubicBezTo>
                    <a:cubicBezTo>
                      <a:pt x="8264" y="6829"/>
                      <a:pt x="6705" y="5329"/>
                      <a:pt x="5359" y="4139"/>
                    </a:cubicBezTo>
                    <a:cubicBezTo>
                      <a:pt x="5026" y="3841"/>
                      <a:pt x="4716" y="3555"/>
                      <a:pt x="4419" y="3281"/>
                    </a:cubicBezTo>
                    <a:cubicBezTo>
                      <a:pt x="4109" y="3019"/>
                      <a:pt x="3823" y="2769"/>
                      <a:pt x="3550" y="2543"/>
                    </a:cubicBezTo>
                    <a:cubicBezTo>
                      <a:pt x="3014" y="2079"/>
                      <a:pt x="2561" y="1674"/>
                      <a:pt x="2180" y="1364"/>
                    </a:cubicBezTo>
                    <a:cubicBezTo>
                      <a:pt x="1406" y="733"/>
                      <a:pt x="990" y="388"/>
                      <a:pt x="990" y="388"/>
                    </a:cubicBezTo>
                    <a:cubicBezTo>
                      <a:pt x="657" y="117"/>
                      <a:pt x="397" y="0"/>
                      <a:pt x="2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3"/>
              <p:cNvSpPr/>
              <p:nvPr/>
            </p:nvSpPr>
            <p:spPr>
              <a:xfrm>
                <a:off x="3112839" y="6709262"/>
                <a:ext cx="58980" cy="663304"/>
              </a:xfrm>
              <a:custGeom>
                <a:avLst/>
                <a:gdLst/>
                <a:ahLst/>
                <a:cxnLst/>
                <a:rect l="l" t="t" r="r" b="b"/>
                <a:pathLst>
                  <a:path w="2384" h="26811" extrusionOk="0">
                    <a:moveTo>
                      <a:pt x="289" y="0"/>
                    </a:moveTo>
                    <a:cubicBezTo>
                      <a:pt x="158" y="0"/>
                      <a:pt x="25" y="72"/>
                      <a:pt x="1" y="212"/>
                    </a:cubicBezTo>
                    <a:cubicBezTo>
                      <a:pt x="1" y="212"/>
                      <a:pt x="1" y="724"/>
                      <a:pt x="13" y="1557"/>
                    </a:cubicBezTo>
                    <a:cubicBezTo>
                      <a:pt x="13" y="2390"/>
                      <a:pt x="24" y="3557"/>
                      <a:pt x="48" y="4891"/>
                    </a:cubicBezTo>
                    <a:cubicBezTo>
                      <a:pt x="84" y="7558"/>
                      <a:pt x="179" y="10868"/>
                      <a:pt x="322" y="13463"/>
                    </a:cubicBezTo>
                    <a:cubicBezTo>
                      <a:pt x="501" y="16047"/>
                      <a:pt x="798" y="19357"/>
                      <a:pt x="1156" y="22000"/>
                    </a:cubicBezTo>
                    <a:cubicBezTo>
                      <a:pt x="1239" y="22667"/>
                      <a:pt x="1310" y="23286"/>
                      <a:pt x="1394" y="23845"/>
                    </a:cubicBezTo>
                    <a:cubicBezTo>
                      <a:pt x="1477" y="24405"/>
                      <a:pt x="1560" y="24893"/>
                      <a:pt x="1620" y="25310"/>
                    </a:cubicBezTo>
                    <a:cubicBezTo>
                      <a:pt x="1751" y="26143"/>
                      <a:pt x="1822" y="26643"/>
                      <a:pt x="1822" y="26643"/>
                    </a:cubicBezTo>
                    <a:cubicBezTo>
                      <a:pt x="1848" y="26757"/>
                      <a:pt x="1960" y="26811"/>
                      <a:pt x="2076" y="26811"/>
                    </a:cubicBezTo>
                    <a:cubicBezTo>
                      <a:pt x="2226" y="26811"/>
                      <a:pt x="2383" y="26721"/>
                      <a:pt x="2370" y="26560"/>
                    </a:cubicBezTo>
                    <a:cubicBezTo>
                      <a:pt x="2370" y="26560"/>
                      <a:pt x="2322" y="26060"/>
                      <a:pt x="2251" y="25238"/>
                    </a:cubicBezTo>
                    <a:cubicBezTo>
                      <a:pt x="2203" y="24822"/>
                      <a:pt x="2156" y="24322"/>
                      <a:pt x="2108" y="23762"/>
                    </a:cubicBezTo>
                    <a:cubicBezTo>
                      <a:pt x="2048" y="23202"/>
                      <a:pt x="2013" y="22583"/>
                      <a:pt x="1953" y="21917"/>
                    </a:cubicBezTo>
                    <a:cubicBezTo>
                      <a:pt x="1727" y="19273"/>
                      <a:pt x="1560" y="15975"/>
                      <a:pt x="1394" y="13392"/>
                    </a:cubicBezTo>
                    <a:cubicBezTo>
                      <a:pt x="1072" y="8224"/>
                      <a:pt x="560" y="200"/>
                      <a:pt x="560" y="200"/>
                    </a:cubicBezTo>
                    <a:cubicBezTo>
                      <a:pt x="537" y="66"/>
                      <a:pt x="414" y="0"/>
                      <a:pt x="2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13"/>
              <p:cNvSpPr/>
              <p:nvPr/>
            </p:nvSpPr>
            <p:spPr>
              <a:xfrm>
                <a:off x="2447432" y="6696496"/>
                <a:ext cx="526393" cy="233669"/>
              </a:xfrm>
              <a:custGeom>
                <a:avLst/>
                <a:gdLst/>
                <a:ahLst/>
                <a:cxnLst/>
                <a:rect l="l" t="t" r="r" b="b"/>
                <a:pathLst>
                  <a:path w="21277" h="9445" extrusionOk="0">
                    <a:moveTo>
                      <a:pt x="1569" y="0"/>
                    </a:moveTo>
                    <a:cubicBezTo>
                      <a:pt x="1521" y="0"/>
                      <a:pt x="1475" y="1"/>
                      <a:pt x="1429" y="1"/>
                    </a:cubicBezTo>
                    <a:cubicBezTo>
                      <a:pt x="1239" y="1"/>
                      <a:pt x="1072" y="13"/>
                      <a:pt x="929" y="25"/>
                    </a:cubicBezTo>
                    <a:cubicBezTo>
                      <a:pt x="786" y="25"/>
                      <a:pt x="655" y="37"/>
                      <a:pt x="560" y="49"/>
                    </a:cubicBezTo>
                    <a:cubicBezTo>
                      <a:pt x="358" y="61"/>
                      <a:pt x="239" y="73"/>
                      <a:pt x="239" y="73"/>
                    </a:cubicBezTo>
                    <a:cubicBezTo>
                      <a:pt x="0" y="132"/>
                      <a:pt x="48" y="585"/>
                      <a:pt x="286" y="632"/>
                    </a:cubicBezTo>
                    <a:cubicBezTo>
                      <a:pt x="286" y="632"/>
                      <a:pt x="393" y="620"/>
                      <a:pt x="584" y="620"/>
                    </a:cubicBezTo>
                    <a:cubicBezTo>
                      <a:pt x="616" y="616"/>
                      <a:pt x="650" y="615"/>
                      <a:pt x="687" y="615"/>
                    </a:cubicBezTo>
                    <a:cubicBezTo>
                      <a:pt x="761" y="615"/>
                      <a:pt x="846" y="620"/>
                      <a:pt x="941" y="620"/>
                    </a:cubicBezTo>
                    <a:cubicBezTo>
                      <a:pt x="1084" y="620"/>
                      <a:pt x="1239" y="620"/>
                      <a:pt x="1417" y="632"/>
                    </a:cubicBezTo>
                    <a:cubicBezTo>
                      <a:pt x="2120" y="668"/>
                      <a:pt x="3096" y="811"/>
                      <a:pt x="4191" y="1085"/>
                    </a:cubicBezTo>
                    <a:cubicBezTo>
                      <a:pt x="5287" y="1347"/>
                      <a:pt x="6489" y="1751"/>
                      <a:pt x="7668" y="2216"/>
                    </a:cubicBezTo>
                    <a:cubicBezTo>
                      <a:pt x="8847" y="2680"/>
                      <a:pt x="9990" y="3216"/>
                      <a:pt x="10990" y="3692"/>
                    </a:cubicBezTo>
                    <a:cubicBezTo>
                      <a:pt x="12978" y="4657"/>
                      <a:pt x="15479" y="6014"/>
                      <a:pt x="17419" y="7228"/>
                    </a:cubicBezTo>
                    <a:cubicBezTo>
                      <a:pt x="19372" y="8419"/>
                      <a:pt x="20789" y="9419"/>
                      <a:pt x="20789" y="9419"/>
                    </a:cubicBezTo>
                    <a:cubicBezTo>
                      <a:pt x="20814" y="9436"/>
                      <a:pt x="20841" y="9444"/>
                      <a:pt x="20870" y="9444"/>
                    </a:cubicBezTo>
                    <a:cubicBezTo>
                      <a:pt x="21056" y="9444"/>
                      <a:pt x="21277" y="9113"/>
                      <a:pt x="21122" y="8979"/>
                    </a:cubicBezTo>
                    <a:cubicBezTo>
                      <a:pt x="21122" y="8979"/>
                      <a:pt x="19765" y="7859"/>
                      <a:pt x="17860" y="6550"/>
                    </a:cubicBezTo>
                    <a:cubicBezTo>
                      <a:pt x="16907" y="5883"/>
                      <a:pt x="15824" y="5169"/>
                      <a:pt x="14717" y="4514"/>
                    </a:cubicBezTo>
                    <a:cubicBezTo>
                      <a:pt x="13597" y="3847"/>
                      <a:pt x="12466" y="3228"/>
                      <a:pt x="11454" y="2728"/>
                    </a:cubicBezTo>
                    <a:cubicBezTo>
                      <a:pt x="10430" y="2240"/>
                      <a:pt x="9240" y="1728"/>
                      <a:pt x="8013" y="1299"/>
                    </a:cubicBezTo>
                    <a:cubicBezTo>
                      <a:pt x="6787" y="859"/>
                      <a:pt x="5513" y="513"/>
                      <a:pt x="4358" y="287"/>
                    </a:cubicBezTo>
                    <a:cubicBezTo>
                      <a:pt x="3275" y="86"/>
                      <a:pt x="2296" y="0"/>
                      <a:pt x="15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13"/>
              <p:cNvSpPr/>
              <p:nvPr/>
            </p:nvSpPr>
            <p:spPr>
              <a:xfrm>
                <a:off x="2600004" y="6126931"/>
                <a:ext cx="57644" cy="287652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11627" extrusionOk="0">
                    <a:moveTo>
                      <a:pt x="372" y="0"/>
                    </a:moveTo>
                    <a:cubicBezTo>
                      <a:pt x="220" y="0"/>
                      <a:pt x="24" y="52"/>
                      <a:pt x="1" y="128"/>
                    </a:cubicBezTo>
                    <a:cubicBezTo>
                      <a:pt x="1" y="128"/>
                      <a:pt x="13" y="354"/>
                      <a:pt x="37" y="711"/>
                    </a:cubicBezTo>
                    <a:cubicBezTo>
                      <a:pt x="48" y="1080"/>
                      <a:pt x="72" y="1580"/>
                      <a:pt x="96" y="2164"/>
                    </a:cubicBezTo>
                    <a:cubicBezTo>
                      <a:pt x="144" y="3318"/>
                      <a:pt x="179" y="4771"/>
                      <a:pt x="310" y="5914"/>
                    </a:cubicBezTo>
                    <a:cubicBezTo>
                      <a:pt x="429" y="7045"/>
                      <a:pt x="703" y="8510"/>
                      <a:pt x="1060" y="9641"/>
                    </a:cubicBezTo>
                    <a:cubicBezTo>
                      <a:pt x="1156" y="9926"/>
                      <a:pt x="1227" y="10188"/>
                      <a:pt x="1322" y="10426"/>
                    </a:cubicBezTo>
                    <a:cubicBezTo>
                      <a:pt x="1406" y="10665"/>
                      <a:pt x="1477" y="10879"/>
                      <a:pt x="1549" y="11046"/>
                    </a:cubicBezTo>
                    <a:cubicBezTo>
                      <a:pt x="1703" y="11391"/>
                      <a:pt x="1787" y="11593"/>
                      <a:pt x="1787" y="11593"/>
                    </a:cubicBezTo>
                    <a:cubicBezTo>
                      <a:pt x="1800" y="11616"/>
                      <a:pt x="1832" y="11626"/>
                      <a:pt x="1876" y="11626"/>
                    </a:cubicBezTo>
                    <a:cubicBezTo>
                      <a:pt x="2033" y="11626"/>
                      <a:pt x="2329" y="11496"/>
                      <a:pt x="2311" y="11403"/>
                    </a:cubicBezTo>
                    <a:cubicBezTo>
                      <a:pt x="2311" y="11403"/>
                      <a:pt x="2251" y="11188"/>
                      <a:pt x="2156" y="10843"/>
                    </a:cubicBezTo>
                    <a:cubicBezTo>
                      <a:pt x="2108" y="10677"/>
                      <a:pt x="2061" y="10462"/>
                      <a:pt x="2001" y="10224"/>
                    </a:cubicBezTo>
                    <a:cubicBezTo>
                      <a:pt x="1942" y="9998"/>
                      <a:pt x="1906" y="9724"/>
                      <a:pt x="1846" y="9450"/>
                    </a:cubicBezTo>
                    <a:cubicBezTo>
                      <a:pt x="1632" y="8331"/>
                      <a:pt x="1489" y="6914"/>
                      <a:pt x="1370" y="5795"/>
                    </a:cubicBezTo>
                    <a:cubicBezTo>
                      <a:pt x="1251" y="4688"/>
                      <a:pt x="1072" y="3247"/>
                      <a:pt x="906" y="2092"/>
                    </a:cubicBezTo>
                    <a:cubicBezTo>
                      <a:pt x="822" y="1509"/>
                      <a:pt x="727" y="997"/>
                      <a:pt x="668" y="640"/>
                    </a:cubicBezTo>
                    <a:cubicBezTo>
                      <a:pt x="596" y="282"/>
                      <a:pt x="549" y="56"/>
                      <a:pt x="549" y="56"/>
                    </a:cubicBezTo>
                    <a:cubicBezTo>
                      <a:pt x="531" y="17"/>
                      <a:pt x="459" y="0"/>
                      <a:pt x="3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9" name="Google Shape;99;p13"/>
          <p:cNvSpPr/>
          <p:nvPr/>
        </p:nvSpPr>
        <p:spPr>
          <a:xfrm>
            <a:off x="82" y="3058584"/>
            <a:ext cx="9143830" cy="2103365"/>
          </a:xfrm>
          <a:custGeom>
            <a:avLst/>
            <a:gdLst/>
            <a:ahLst/>
            <a:cxnLst/>
            <a:rect l="l" t="t" r="r" b="b"/>
            <a:pathLst>
              <a:path w="252592" h="58104" extrusionOk="0">
                <a:moveTo>
                  <a:pt x="23957" y="0"/>
                </a:moveTo>
                <a:cubicBezTo>
                  <a:pt x="15373" y="0"/>
                  <a:pt x="7336" y="1024"/>
                  <a:pt x="0" y="3430"/>
                </a:cubicBezTo>
                <a:lnTo>
                  <a:pt x="0" y="17206"/>
                </a:lnTo>
                <a:lnTo>
                  <a:pt x="0" y="40352"/>
                </a:lnTo>
                <a:lnTo>
                  <a:pt x="0" y="58104"/>
                </a:lnTo>
                <a:lnTo>
                  <a:pt x="148650" y="58104"/>
                </a:lnTo>
                <a:cubicBezTo>
                  <a:pt x="147757" y="57997"/>
                  <a:pt x="146769" y="57818"/>
                  <a:pt x="145721" y="57568"/>
                </a:cubicBezTo>
                <a:lnTo>
                  <a:pt x="145721" y="57568"/>
                </a:lnTo>
                <a:lnTo>
                  <a:pt x="148650" y="58104"/>
                </a:lnTo>
                <a:lnTo>
                  <a:pt x="252592" y="58104"/>
                </a:lnTo>
                <a:lnTo>
                  <a:pt x="252592" y="16777"/>
                </a:lnTo>
                <a:cubicBezTo>
                  <a:pt x="236294" y="29080"/>
                  <a:pt x="217132" y="33582"/>
                  <a:pt x="196520" y="33582"/>
                </a:cubicBezTo>
                <a:cubicBezTo>
                  <a:pt x="140227" y="33582"/>
                  <a:pt x="73113" y="0"/>
                  <a:pt x="239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/>
          </p:nvPr>
        </p:nvSpPr>
        <p:spPr>
          <a:xfrm>
            <a:off x="2007025" y="1582990"/>
            <a:ext cx="2119500" cy="5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title" idx="2" hasCustomPrompt="1"/>
          </p:nvPr>
        </p:nvSpPr>
        <p:spPr>
          <a:xfrm>
            <a:off x="2575250" y="273196"/>
            <a:ext cx="983100" cy="131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13"/>
          <p:cNvSpPr txBox="1">
            <a:spLocks noGrp="1"/>
          </p:cNvSpPr>
          <p:nvPr>
            <p:ph type="subTitle" idx="1"/>
          </p:nvPr>
        </p:nvSpPr>
        <p:spPr>
          <a:xfrm>
            <a:off x="2007013" y="1879246"/>
            <a:ext cx="2119500" cy="6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title" idx="3"/>
          </p:nvPr>
        </p:nvSpPr>
        <p:spPr>
          <a:xfrm>
            <a:off x="5017500" y="1582990"/>
            <a:ext cx="2119500" cy="5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85700" y="273196"/>
            <a:ext cx="983100" cy="131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5"/>
          </p:nvPr>
        </p:nvSpPr>
        <p:spPr>
          <a:xfrm>
            <a:off x="5017488" y="1879246"/>
            <a:ext cx="2119500" cy="6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idx="6"/>
          </p:nvPr>
        </p:nvSpPr>
        <p:spPr>
          <a:xfrm>
            <a:off x="2007025" y="3658694"/>
            <a:ext cx="2119500" cy="5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7" hasCustomPrompt="1"/>
          </p:nvPr>
        </p:nvSpPr>
        <p:spPr>
          <a:xfrm>
            <a:off x="2575250" y="2348900"/>
            <a:ext cx="983100" cy="131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8" name="Google Shape;108;p13"/>
          <p:cNvSpPr txBox="1">
            <a:spLocks noGrp="1"/>
          </p:cNvSpPr>
          <p:nvPr>
            <p:ph type="subTitle" idx="8"/>
          </p:nvPr>
        </p:nvSpPr>
        <p:spPr>
          <a:xfrm>
            <a:off x="2007013" y="3954950"/>
            <a:ext cx="2119500" cy="6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9"/>
          </p:nvPr>
        </p:nvSpPr>
        <p:spPr>
          <a:xfrm>
            <a:off x="5017500" y="3658694"/>
            <a:ext cx="2119500" cy="5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title" idx="13" hasCustomPrompt="1"/>
          </p:nvPr>
        </p:nvSpPr>
        <p:spPr>
          <a:xfrm>
            <a:off x="5585700" y="2348900"/>
            <a:ext cx="983100" cy="131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14"/>
          </p:nvPr>
        </p:nvSpPr>
        <p:spPr>
          <a:xfrm>
            <a:off x="5017488" y="3954950"/>
            <a:ext cx="2119500" cy="6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1">
  <p:cSld name="CUSTOM_1_1">
    <p:bg>
      <p:bgPr>
        <a:solidFill>
          <a:schemeClr val="dk2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5"/>
          <p:cNvSpPr txBox="1">
            <a:spLocks noGrp="1"/>
          </p:cNvSpPr>
          <p:nvPr>
            <p:ph type="title"/>
          </p:nvPr>
        </p:nvSpPr>
        <p:spPr>
          <a:xfrm>
            <a:off x="717525" y="1610450"/>
            <a:ext cx="3316800" cy="143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116" name="Google Shape;116;p15"/>
          <p:cNvGrpSpPr/>
          <p:nvPr/>
        </p:nvGrpSpPr>
        <p:grpSpPr>
          <a:xfrm>
            <a:off x="440413" y="3605057"/>
            <a:ext cx="3748961" cy="1754140"/>
            <a:chOff x="440413" y="3605057"/>
            <a:chExt cx="3748961" cy="1754140"/>
          </a:xfrm>
        </p:grpSpPr>
        <p:sp>
          <p:nvSpPr>
            <p:cNvPr id="117" name="Google Shape;117;p15"/>
            <p:cNvSpPr/>
            <p:nvPr/>
          </p:nvSpPr>
          <p:spPr>
            <a:xfrm flipH="1">
              <a:off x="440413" y="4420653"/>
              <a:ext cx="2817107" cy="719102"/>
            </a:xfrm>
            <a:custGeom>
              <a:avLst/>
              <a:gdLst/>
              <a:ahLst/>
              <a:cxnLst/>
              <a:rect l="l" t="t" r="r" b="b"/>
              <a:pathLst>
                <a:path w="90025" h="22980" extrusionOk="0">
                  <a:moveTo>
                    <a:pt x="45816" y="1"/>
                  </a:moveTo>
                  <a:cubicBezTo>
                    <a:pt x="39946" y="1"/>
                    <a:pt x="34946" y="4358"/>
                    <a:pt x="32934" y="10502"/>
                  </a:cubicBezTo>
                  <a:cubicBezTo>
                    <a:pt x="30469" y="8097"/>
                    <a:pt x="27100" y="6609"/>
                    <a:pt x="23373" y="6609"/>
                  </a:cubicBezTo>
                  <a:cubicBezTo>
                    <a:pt x="16634" y="6609"/>
                    <a:pt x="11038" y="11490"/>
                    <a:pt x="9907" y="17920"/>
                  </a:cubicBezTo>
                  <a:cubicBezTo>
                    <a:pt x="8990" y="17467"/>
                    <a:pt x="7966" y="17193"/>
                    <a:pt x="6871" y="17193"/>
                  </a:cubicBezTo>
                  <a:cubicBezTo>
                    <a:pt x="3430" y="17193"/>
                    <a:pt x="584" y="19694"/>
                    <a:pt x="1" y="22980"/>
                  </a:cubicBezTo>
                  <a:lnTo>
                    <a:pt x="90012" y="22980"/>
                  </a:lnTo>
                  <a:cubicBezTo>
                    <a:pt x="90012" y="22968"/>
                    <a:pt x="90024" y="22956"/>
                    <a:pt x="90024" y="22956"/>
                  </a:cubicBezTo>
                  <a:cubicBezTo>
                    <a:pt x="90024" y="17574"/>
                    <a:pt x="85655" y="13205"/>
                    <a:pt x="80273" y="13205"/>
                  </a:cubicBezTo>
                  <a:cubicBezTo>
                    <a:pt x="78916" y="13205"/>
                    <a:pt x="77618" y="13491"/>
                    <a:pt x="76439" y="14002"/>
                  </a:cubicBezTo>
                  <a:cubicBezTo>
                    <a:pt x="74879" y="8407"/>
                    <a:pt x="69772" y="4299"/>
                    <a:pt x="63688" y="4299"/>
                  </a:cubicBezTo>
                  <a:cubicBezTo>
                    <a:pt x="61116" y="4299"/>
                    <a:pt x="58723" y="5049"/>
                    <a:pt x="56699" y="6311"/>
                  </a:cubicBezTo>
                  <a:cubicBezTo>
                    <a:pt x="54163" y="2477"/>
                    <a:pt x="50233" y="1"/>
                    <a:pt x="45816" y="1"/>
                  </a:cubicBezTo>
                  <a:close/>
                </a:path>
              </a:pathLst>
            </a:custGeom>
            <a:solidFill>
              <a:schemeClr val="lt1">
                <a:alpha val="446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5"/>
            <p:cNvSpPr/>
            <p:nvPr/>
          </p:nvSpPr>
          <p:spPr>
            <a:xfrm flipH="1">
              <a:off x="3079872" y="4856501"/>
              <a:ext cx="1109502" cy="283238"/>
            </a:xfrm>
            <a:custGeom>
              <a:avLst/>
              <a:gdLst/>
              <a:ahLst/>
              <a:cxnLst/>
              <a:rect l="l" t="t" r="r" b="b"/>
              <a:pathLst>
                <a:path w="43054" h="10991" extrusionOk="0">
                  <a:moveTo>
                    <a:pt x="21920" y="1"/>
                  </a:moveTo>
                  <a:cubicBezTo>
                    <a:pt x="19110" y="1"/>
                    <a:pt x="16717" y="2084"/>
                    <a:pt x="15753" y="5025"/>
                  </a:cubicBezTo>
                  <a:cubicBezTo>
                    <a:pt x="14574" y="3882"/>
                    <a:pt x="12967" y="3168"/>
                    <a:pt x="11181" y="3168"/>
                  </a:cubicBezTo>
                  <a:cubicBezTo>
                    <a:pt x="7954" y="3168"/>
                    <a:pt x="5275" y="5502"/>
                    <a:pt x="4739" y="8573"/>
                  </a:cubicBezTo>
                  <a:cubicBezTo>
                    <a:pt x="4299" y="8359"/>
                    <a:pt x="3811" y="8228"/>
                    <a:pt x="3287" y="8228"/>
                  </a:cubicBezTo>
                  <a:cubicBezTo>
                    <a:pt x="1644" y="8228"/>
                    <a:pt x="275" y="9419"/>
                    <a:pt x="1" y="10990"/>
                  </a:cubicBezTo>
                  <a:lnTo>
                    <a:pt x="43054" y="10990"/>
                  </a:lnTo>
                  <a:cubicBezTo>
                    <a:pt x="43054" y="10990"/>
                    <a:pt x="43054" y="10990"/>
                    <a:pt x="43054" y="10978"/>
                  </a:cubicBezTo>
                  <a:cubicBezTo>
                    <a:pt x="43054" y="8407"/>
                    <a:pt x="40970" y="6323"/>
                    <a:pt x="38398" y="6323"/>
                  </a:cubicBezTo>
                  <a:cubicBezTo>
                    <a:pt x="37744" y="6323"/>
                    <a:pt x="37124" y="6454"/>
                    <a:pt x="36565" y="6704"/>
                  </a:cubicBezTo>
                  <a:cubicBezTo>
                    <a:pt x="35815" y="4025"/>
                    <a:pt x="33374" y="2061"/>
                    <a:pt x="30469" y="2061"/>
                  </a:cubicBezTo>
                  <a:cubicBezTo>
                    <a:pt x="29231" y="2061"/>
                    <a:pt x="28088" y="2418"/>
                    <a:pt x="27123" y="3025"/>
                  </a:cubicBezTo>
                  <a:cubicBezTo>
                    <a:pt x="25909" y="1191"/>
                    <a:pt x="24028" y="1"/>
                    <a:pt x="2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9" name="Google Shape;119;p15"/>
            <p:cNvGrpSpPr/>
            <p:nvPr/>
          </p:nvGrpSpPr>
          <p:grpSpPr>
            <a:xfrm rot="1398551" flipH="1">
              <a:off x="1087893" y="3855029"/>
              <a:ext cx="1522160" cy="1254196"/>
              <a:chOff x="698956" y="6526827"/>
              <a:chExt cx="1522132" cy="1254173"/>
            </a:xfrm>
          </p:grpSpPr>
          <p:grpSp>
            <p:nvGrpSpPr>
              <p:cNvPr id="120" name="Google Shape;120;p15"/>
              <p:cNvGrpSpPr/>
              <p:nvPr/>
            </p:nvGrpSpPr>
            <p:grpSpPr>
              <a:xfrm>
                <a:off x="970014" y="6599642"/>
                <a:ext cx="1251074" cy="1089966"/>
                <a:chOff x="2227541" y="6011760"/>
                <a:chExt cx="2864180" cy="2495343"/>
              </a:xfrm>
            </p:grpSpPr>
            <p:sp>
              <p:nvSpPr>
                <p:cNvPr id="121" name="Google Shape;121;p15"/>
                <p:cNvSpPr/>
                <p:nvPr/>
              </p:nvSpPr>
              <p:spPr>
                <a:xfrm rot="-1131582">
                  <a:off x="2772277" y="6293752"/>
                  <a:ext cx="2064072" cy="1922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28" h="77719" extrusionOk="0">
                      <a:moveTo>
                        <a:pt x="43744" y="1"/>
                      </a:moveTo>
                      <a:cubicBezTo>
                        <a:pt x="43607" y="1"/>
                        <a:pt x="43469" y="5"/>
                        <a:pt x="43328" y="15"/>
                      </a:cubicBezTo>
                      <a:cubicBezTo>
                        <a:pt x="39256" y="277"/>
                        <a:pt x="37779" y="4360"/>
                        <a:pt x="36839" y="7718"/>
                      </a:cubicBezTo>
                      <a:cubicBezTo>
                        <a:pt x="35589" y="12203"/>
                        <a:pt x="34968" y="18558"/>
                        <a:pt x="31040" y="18558"/>
                      </a:cubicBezTo>
                      <a:cubicBezTo>
                        <a:pt x="29952" y="18558"/>
                        <a:pt x="28611" y="18070"/>
                        <a:pt x="26933" y="16921"/>
                      </a:cubicBezTo>
                      <a:cubicBezTo>
                        <a:pt x="25614" y="16019"/>
                        <a:pt x="23908" y="14589"/>
                        <a:pt x="22178" y="14589"/>
                      </a:cubicBezTo>
                      <a:cubicBezTo>
                        <a:pt x="21830" y="14589"/>
                        <a:pt x="21481" y="14647"/>
                        <a:pt x="21134" y="14778"/>
                      </a:cubicBezTo>
                      <a:cubicBezTo>
                        <a:pt x="15276" y="16993"/>
                        <a:pt x="19075" y="24530"/>
                        <a:pt x="19753" y="28387"/>
                      </a:cubicBezTo>
                      <a:cubicBezTo>
                        <a:pt x="20166" y="30701"/>
                        <a:pt x="20096" y="34763"/>
                        <a:pt x="17456" y="34763"/>
                      </a:cubicBezTo>
                      <a:cubicBezTo>
                        <a:pt x="17054" y="34763"/>
                        <a:pt x="16592" y="34669"/>
                        <a:pt x="16062" y="34459"/>
                      </a:cubicBezTo>
                      <a:cubicBezTo>
                        <a:pt x="11365" y="32594"/>
                        <a:pt x="10296" y="26273"/>
                        <a:pt x="4770" y="26273"/>
                      </a:cubicBezTo>
                      <a:cubicBezTo>
                        <a:pt x="4512" y="26273"/>
                        <a:pt x="4244" y="26287"/>
                        <a:pt x="3966" y="26315"/>
                      </a:cubicBezTo>
                      <a:cubicBezTo>
                        <a:pt x="715" y="26649"/>
                        <a:pt x="1" y="29554"/>
                        <a:pt x="489" y="32328"/>
                      </a:cubicBezTo>
                      <a:cubicBezTo>
                        <a:pt x="1251" y="36555"/>
                        <a:pt x="3644" y="40222"/>
                        <a:pt x="5085" y="44211"/>
                      </a:cubicBezTo>
                      <a:cubicBezTo>
                        <a:pt x="6597" y="48390"/>
                        <a:pt x="7061" y="52997"/>
                        <a:pt x="6549" y="57403"/>
                      </a:cubicBezTo>
                      <a:cubicBezTo>
                        <a:pt x="6275" y="59784"/>
                        <a:pt x="4037" y="62999"/>
                        <a:pt x="4632" y="65380"/>
                      </a:cubicBezTo>
                      <a:cubicBezTo>
                        <a:pt x="5513" y="68856"/>
                        <a:pt x="12336" y="68321"/>
                        <a:pt x="15050" y="68797"/>
                      </a:cubicBezTo>
                      <a:cubicBezTo>
                        <a:pt x="18884" y="69476"/>
                        <a:pt x="22766" y="70095"/>
                        <a:pt x="26468" y="71345"/>
                      </a:cubicBezTo>
                      <a:cubicBezTo>
                        <a:pt x="30939" y="72847"/>
                        <a:pt x="38196" y="77718"/>
                        <a:pt x="44090" y="77718"/>
                      </a:cubicBezTo>
                      <a:cubicBezTo>
                        <a:pt x="46186" y="77718"/>
                        <a:pt x="48109" y="77102"/>
                        <a:pt x="49674" y="75500"/>
                      </a:cubicBezTo>
                      <a:cubicBezTo>
                        <a:pt x="51602" y="73524"/>
                        <a:pt x="50626" y="70488"/>
                        <a:pt x="49185" y="68559"/>
                      </a:cubicBezTo>
                      <a:cubicBezTo>
                        <a:pt x="47364" y="66130"/>
                        <a:pt x="44090" y="64594"/>
                        <a:pt x="42661" y="61856"/>
                      </a:cubicBezTo>
                      <a:cubicBezTo>
                        <a:pt x="41468" y="59570"/>
                        <a:pt x="43103" y="58980"/>
                        <a:pt x="45242" y="58980"/>
                      </a:cubicBezTo>
                      <a:cubicBezTo>
                        <a:pt x="47158" y="58980"/>
                        <a:pt x="49479" y="59453"/>
                        <a:pt x="50531" y="59605"/>
                      </a:cubicBezTo>
                      <a:cubicBezTo>
                        <a:pt x="52312" y="59861"/>
                        <a:pt x="54410" y="60234"/>
                        <a:pt x="56446" y="60234"/>
                      </a:cubicBezTo>
                      <a:cubicBezTo>
                        <a:pt x="59050" y="60234"/>
                        <a:pt x="61553" y="59624"/>
                        <a:pt x="63163" y="57379"/>
                      </a:cubicBezTo>
                      <a:cubicBezTo>
                        <a:pt x="66116" y="53271"/>
                        <a:pt x="61497" y="49068"/>
                        <a:pt x="58818" y="46354"/>
                      </a:cubicBezTo>
                      <a:cubicBezTo>
                        <a:pt x="55151" y="42627"/>
                        <a:pt x="56532" y="41246"/>
                        <a:pt x="59306" y="40817"/>
                      </a:cubicBezTo>
                      <a:cubicBezTo>
                        <a:pt x="60111" y="40689"/>
                        <a:pt x="61032" y="40643"/>
                        <a:pt x="61979" y="40643"/>
                      </a:cubicBezTo>
                      <a:cubicBezTo>
                        <a:pt x="63762" y="40643"/>
                        <a:pt x="65636" y="40807"/>
                        <a:pt x="66997" y="40901"/>
                      </a:cubicBezTo>
                      <a:cubicBezTo>
                        <a:pt x="68350" y="40991"/>
                        <a:pt x="70090" y="41137"/>
                        <a:pt x="71903" y="41137"/>
                      </a:cubicBezTo>
                      <a:cubicBezTo>
                        <a:pt x="76075" y="41137"/>
                        <a:pt x="80636" y="40364"/>
                        <a:pt x="81773" y="36364"/>
                      </a:cubicBezTo>
                      <a:cubicBezTo>
                        <a:pt x="83428" y="30578"/>
                        <a:pt x="75260" y="28090"/>
                        <a:pt x="71057" y="27816"/>
                      </a:cubicBezTo>
                      <a:cubicBezTo>
                        <a:pt x="69545" y="27720"/>
                        <a:pt x="66307" y="27518"/>
                        <a:pt x="65557" y="25863"/>
                      </a:cubicBezTo>
                      <a:cubicBezTo>
                        <a:pt x="64425" y="23339"/>
                        <a:pt x="68890" y="21386"/>
                        <a:pt x="70414" y="20291"/>
                      </a:cubicBezTo>
                      <a:cubicBezTo>
                        <a:pt x="73534" y="18029"/>
                        <a:pt x="75927" y="14493"/>
                        <a:pt x="76606" y="10659"/>
                      </a:cubicBezTo>
                      <a:cubicBezTo>
                        <a:pt x="77201" y="7313"/>
                        <a:pt x="75355" y="4337"/>
                        <a:pt x="72319" y="2920"/>
                      </a:cubicBezTo>
                      <a:cubicBezTo>
                        <a:pt x="71216" y="2408"/>
                        <a:pt x="70191" y="2186"/>
                        <a:pt x="69227" y="2186"/>
                      </a:cubicBezTo>
                      <a:cubicBezTo>
                        <a:pt x="63183" y="2186"/>
                        <a:pt x="59515" y="10924"/>
                        <a:pt x="53960" y="12135"/>
                      </a:cubicBezTo>
                      <a:cubicBezTo>
                        <a:pt x="53728" y="12186"/>
                        <a:pt x="53514" y="12210"/>
                        <a:pt x="53317" y="12210"/>
                      </a:cubicBezTo>
                      <a:cubicBezTo>
                        <a:pt x="50797" y="12210"/>
                        <a:pt x="50946" y="8282"/>
                        <a:pt x="50317" y="6206"/>
                      </a:cubicBezTo>
                      <a:cubicBezTo>
                        <a:pt x="49353" y="3076"/>
                        <a:pt x="47297" y="1"/>
                        <a:pt x="437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22" name="Google Shape;122;p15"/>
                <p:cNvGrpSpPr/>
                <p:nvPr/>
              </p:nvGrpSpPr>
              <p:grpSpPr>
                <a:xfrm>
                  <a:off x="2227541" y="6635267"/>
                  <a:ext cx="2250382" cy="1871835"/>
                  <a:chOff x="2227541" y="6635267"/>
                  <a:chExt cx="2250382" cy="1871835"/>
                </a:xfrm>
              </p:grpSpPr>
              <p:sp>
                <p:nvSpPr>
                  <p:cNvPr id="123" name="Google Shape;123;p15"/>
                  <p:cNvSpPr/>
                  <p:nvPr/>
                </p:nvSpPr>
                <p:spPr>
                  <a:xfrm rot="-1131582">
                    <a:off x="2389104" y="6911337"/>
                    <a:ext cx="1927256" cy="13196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898" h="53341" extrusionOk="0">
                        <a:moveTo>
                          <a:pt x="77657" y="0"/>
                        </a:moveTo>
                        <a:cubicBezTo>
                          <a:pt x="77524" y="0"/>
                          <a:pt x="77309" y="98"/>
                          <a:pt x="77038" y="330"/>
                        </a:cubicBezTo>
                        <a:cubicBezTo>
                          <a:pt x="77038" y="330"/>
                          <a:pt x="75681" y="1521"/>
                          <a:pt x="73430" y="3497"/>
                        </a:cubicBezTo>
                        <a:cubicBezTo>
                          <a:pt x="72299" y="4486"/>
                          <a:pt x="70954" y="5664"/>
                          <a:pt x="69430" y="6998"/>
                        </a:cubicBezTo>
                        <a:cubicBezTo>
                          <a:pt x="68668" y="7665"/>
                          <a:pt x="67870" y="8367"/>
                          <a:pt x="67037" y="9093"/>
                        </a:cubicBezTo>
                        <a:cubicBezTo>
                          <a:pt x="66203" y="9820"/>
                          <a:pt x="65334" y="10594"/>
                          <a:pt x="64441" y="11391"/>
                        </a:cubicBezTo>
                        <a:cubicBezTo>
                          <a:pt x="63548" y="12177"/>
                          <a:pt x="62631" y="12999"/>
                          <a:pt x="61691" y="13832"/>
                        </a:cubicBezTo>
                        <a:cubicBezTo>
                          <a:pt x="61453" y="14034"/>
                          <a:pt x="61215" y="14249"/>
                          <a:pt x="60976" y="14463"/>
                        </a:cubicBezTo>
                        <a:cubicBezTo>
                          <a:pt x="60750" y="14677"/>
                          <a:pt x="60512" y="14892"/>
                          <a:pt x="60274" y="15106"/>
                        </a:cubicBezTo>
                        <a:cubicBezTo>
                          <a:pt x="59798" y="15535"/>
                          <a:pt x="59321" y="15975"/>
                          <a:pt x="58845" y="16416"/>
                        </a:cubicBezTo>
                        <a:cubicBezTo>
                          <a:pt x="57881" y="17297"/>
                          <a:pt x="56916" y="18190"/>
                          <a:pt x="55940" y="19083"/>
                        </a:cubicBezTo>
                        <a:lnTo>
                          <a:pt x="55571" y="19416"/>
                        </a:lnTo>
                        <a:lnTo>
                          <a:pt x="55214" y="19773"/>
                        </a:lnTo>
                        <a:cubicBezTo>
                          <a:pt x="54976" y="20011"/>
                          <a:pt x="54738" y="20250"/>
                          <a:pt x="54499" y="20488"/>
                        </a:cubicBezTo>
                        <a:cubicBezTo>
                          <a:pt x="54035" y="20964"/>
                          <a:pt x="53571" y="21440"/>
                          <a:pt x="53106" y="21916"/>
                        </a:cubicBezTo>
                        <a:cubicBezTo>
                          <a:pt x="51261" y="23845"/>
                          <a:pt x="49463" y="25798"/>
                          <a:pt x="47725" y="27691"/>
                        </a:cubicBezTo>
                        <a:cubicBezTo>
                          <a:pt x="45975" y="29572"/>
                          <a:pt x="44284" y="31370"/>
                          <a:pt x="42653" y="33025"/>
                        </a:cubicBezTo>
                        <a:cubicBezTo>
                          <a:pt x="41033" y="34668"/>
                          <a:pt x="39259" y="36406"/>
                          <a:pt x="37342" y="38085"/>
                        </a:cubicBezTo>
                        <a:cubicBezTo>
                          <a:pt x="36378" y="38918"/>
                          <a:pt x="35390" y="39752"/>
                          <a:pt x="34354" y="40538"/>
                        </a:cubicBezTo>
                        <a:cubicBezTo>
                          <a:pt x="33318" y="41335"/>
                          <a:pt x="32247" y="42109"/>
                          <a:pt x="31151" y="42824"/>
                        </a:cubicBezTo>
                        <a:cubicBezTo>
                          <a:pt x="30044" y="43550"/>
                          <a:pt x="28913" y="44205"/>
                          <a:pt x="27746" y="44812"/>
                        </a:cubicBezTo>
                        <a:cubicBezTo>
                          <a:pt x="27460" y="44967"/>
                          <a:pt x="27175" y="45122"/>
                          <a:pt x="26877" y="45253"/>
                        </a:cubicBezTo>
                        <a:cubicBezTo>
                          <a:pt x="26579" y="45395"/>
                          <a:pt x="26293" y="45538"/>
                          <a:pt x="25996" y="45669"/>
                        </a:cubicBezTo>
                        <a:cubicBezTo>
                          <a:pt x="25401" y="45919"/>
                          <a:pt x="24793" y="46146"/>
                          <a:pt x="24186" y="46384"/>
                        </a:cubicBezTo>
                        <a:cubicBezTo>
                          <a:pt x="23888" y="46503"/>
                          <a:pt x="23591" y="46622"/>
                          <a:pt x="23293" y="46741"/>
                        </a:cubicBezTo>
                        <a:cubicBezTo>
                          <a:pt x="23138" y="46800"/>
                          <a:pt x="22995" y="46860"/>
                          <a:pt x="22853" y="46919"/>
                        </a:cubicBezTo>
                        <a:cubicBezTo>
                          <a:pt x="22698" y="46967"/>
                          <a:pt x="22543" y="47027"/>
                          <a:pt x="22400" y="47074"/>
                        </a:cubicBezTo>
                        <a:cubicBezTo>
                          <a:pt x="21793" y="47289"/>
                          <a:pt x="21198" y="47491"/>
                          <a:pt x="20602" y="47693"/>
                        </a:cubicBezTo>
                        <a:cubicBezTo>
                          <a:pt x="20317" y="47801"/>
                          <a:pt x="20019" y="47908"/>
                          <a:pt x="19721" y="48003"/>
                        </a:cubicBezTo>
                        <a:cubicBezTo>
                          <a:pt x="19435" y="48098"/>
                          <a:pt x="19138" y="48182"/>
                          <a:pt x="18852" y="48277"/>
                        </a:cubicBezTo>
                        <a:cubicBezTo>
                          <a:pt x="18257" y="48455"/>
                          <a:pt x="17685" y="48634"/>
                          <a:pt x="17114" y="48813"/>
                        </a:cubicBezTo>
                        <a:cubicBezTo>
                          <a:pt x="12566" y="50170"/>
                          <a:pt x="8470" y="51087"/>
                          <a:pt x="5553" y="51753"/>
                        </a:cubicBezTo>
                        <a:cubicBezTo>
                          <a:pt x="4100" y="52075"/>
                          <a:pt x="2922" y="52337"/>
                          <a:pt x="2112" y="52503"/>
                        </a:cubicBezTo>
                        <a:cubicBezTo>
                          <a:pt x="1314" y="52682"/>
                          <a:pt x="874" y="52777"/>
                          <a:pt x="874" y="52777"/>
                        </a:cubicBezTo>
                        <a:cubicBezTo>
                          <a:pt x="47" y="52974"/>
                          <a:pt x="1" y="53340"/>
                          <a:pt x="641" y="53340"/>
                        </a:cubicBezTo>
                        <a:cubicBezTo>
                          <a:pt x="739" y="53340"/>
                          <a:pt x="852" y="53332"/>
                          <a:pt x="981" y="53313"/>
                        </a:cubicBezTo>
                        <a:cubicBezTo>
                          <a:pt x="981" y="53313"/>
                          <a:pt x="1421" y="53218"/>
                          <a:pt x="2231" y="53063"/>
                        </a:cubicBezTo>
                        <a:cubicBezTo>
                          <a:pt x="3041" y="52896"/>
                          <a:pt x="4219" y="52658"/>
                          <a:pt x="5684" y="52361"/>
                        </a:cubicBezTo>
                        <a:cubicBezTo>
                          <a:pt x="8625" y="51741"/>
                          <a:pt x="12732" y="50884"/>
                          <a:pt x="17340" y="49575"/>
                        </a:cubicBezTo>
                        <a:cubicBezTo>
                          <a:pt x="17911" y="49408"/>
                          <a:pt x="18495" y="49241"/>
                          <a:pt x="19090" y="49063"/>
                        </a:cubicBezTo>
                        <a:cubicBezTo>
                          <a:pt x="19388" y="48979"/>
                          <a:pt x="19686" y="48884"/>
                          <a:pt x="19983" y="48801"/>
                        </a:cubicBezTo>
                        <a:cubicBezTo>
                          <a:pt x="20281" y="48705"/>
                          <a:pt x="20578" y="48598"/>
                          <a:pt x="20876" y="48503"/>
                        </a:cubicBezTo>
                        <a:cubicBezTo>
                          <a:pt x="21471" y="48301"/>
                          <a:pt x="22079" y="48098"/>
                          <a:pt x="22686" y="47896"/>
                        </a:cubicBezTo>
                        <a:cubicBezTo>
                          <a:pt x="22841" y="47848"/>
                          <a:pt x="22995" y="47789"/>
                          <a:pt x="23150" y="47741"/>
                        </a:cubicBezTo>
                        <a:cubicBezTo>
                          <a:pt x="23293" y="47681"/>
                          <a:pt x="23448" y="47622"/>
                          <a:pt x="23603" y="47562"/>
                        </a:cubicBezTo>
                        <a:cubicBezTo>
                          <a:pt x="23900" y="47455"/>
                          <a:pt x="24210" y="47336"/>
                          <a:pt x="24519" y="47217"/>
                        </a:cubicBezTo>
                        <a:cubicBezTo>
                          <a:pt x="25127" y="46979"/>
                          <a:pt x="25746" y="46753"/>
                          <a:pt x="26365" y="46515"/>
                        </a:cubicBezTo>
                        <a:cubicBezTo>
                          <a:pt x="26663" y="46372"/>
                          <a:pt x="26972" y="46229"/>
                          <a:pt x="27270" y="46086"/>
                        </a:cubicBezTo>
                        <a:cubicBezTo>
                          <a:pt x="27579" y="45955"/>
                          <a:pt x="27877" y="45800"/>
                          <a:pt x="28175" y="45646"/>
                        </a:cubicBezTo>
                        <a:cubicBezTo>
                          <a:pt x="29365" y="45038"/>
                          <a:pt x="30544" y="44372"/>
                          <a:pt x="31675" y="43645"/>
                        </a:cubicBezTo>
                        <a:cubicBezTo>
                          <a:pt x="32806" y="42919"/>
                          <a:pt x="33902" y="42145"/>
                          <a:pt x="34961" y="41347"/>
                        </a:cubicBezTo>
                        <a:cubicBezTo>
                          <a:pt x="36021" y="40538"/>
                          <a:pt x="37033" y="39704"/>
                          <a:pt x="38021" y="38859"/>
                        </a:cubicBezTo>
                        <a:cubicBezTo>
                          <a:pt x="39974" y="37168"/>
                          <a:pt x="41772" y="35430"/>
                          <a:pt x="43415" y="33763"/>
                        </a:cubicBezTo>
                        <a:cubicBezTo>
                          <a:pt x="45046" y="32108"/>
                          <a:pt x="46748" y="30286"/>
                          <a:pt x="48475" y="28381"/>
                        </a:cubicBezTo>
                        <a:cubicBezTo>
                          <a:pt x="50213" y="26488"/>
                          <a:pt x="51999" y="24524"/>
                          <a:pt x="53809" y="22595"/>
                        </a:cubicBezTo>
                        <a:cubicBezTo>
                          <a:pt x="54273" y="22107"/>
                          <a:pt x="54726" y="21631"/>
                          <a:pt x="55190" y="21154"/>
                        </a:cubicBezTo>
                        <a:cubicBezTo>
                          <a:pt x="55416" y="20916"/>
                          <a:pt x="55642" y="20678"/>
                          <a:pt x="55881" y="20452"/>
                        </a:cubicBezTo>
                        <a:lnTo>
                          <a:pt x="56226" y="20095"/>
                        </a:lnTo>
                        <a:lnTo>
                          <a:pt x="56583" y="19761"/>
                        </a:lnTo>
                        <a:cubicBezTo>
                          <a:pt x="57547" y="18857"/>
                          <a:pt x="58512" y="17952"/>
                          <a:pt x="59452" y="17071"/>
                        </a:cubicBezTo>
                        <a:cubicBezTo>
                          <a:pt x="59929" y="16618"/>
                          <a:pt x="60393" y="16178"/>
                          <a:pt x="60869" y="15749"/>
                        </a:cubicBezTo>
                        <a:cubicBezTo>
                          <a:pt x="61095" y="15523"/>
                          <a:pt x="61334" y="15308"/>
                          <a:pt x="61560" y="15094"/>
                        </a:cubicBezTo>
                        <a:cubicBezTo>
                          <a:pt x="61798" y="14880"/>
                          <a:pt x="62024" y="14666"/>
                          <a:pt x="62262" y="14451"/>
                        </a:cubicBezTo>
                        <a:cubicBezTo>
                          <a:pt x="63191" y="13606"/>
                          <a:pt x="64096" y="12784"/>
                          <a:pt x="64977" y="11987"/>
                        </a:cubicBezTo>
                        <a:cubicBezTo>
                          <a:pt x="72049" y="5581"/>
                          <a:pt x="77407" y="735"/>
                          <a:pt x="77407" y="735"/>
                        </a:cubicBezTo>
                        <a:cubicBezTo>
                          <a:pt x="77868" y="321"/>
                          <a:pt x="77898" y="0"/>
                          <a:pt x="7765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4" name="Google Shape;124;p15"/>
                  <p:cNvSpPr/>
                  <p:nvPr/>
                </p:nvSpPr>
                <p:spPr>
                  <a:xfrm rot="-1131582">
                    <a:off x="3441562" y="7628158"/>
                    <a:ext cx="485043" cy="660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05" h="2670" extrusionOk="0">
                        <a:moveTo>
                          <a:pt x="13901" y="0"/>
                        </a:moveTo>
                        <a:cubicBezTo>
                          <a:pt x="13437" y="0"/>
                          <a:pt x="12960" y="12"/>
                          <a:pt x="12472" y="24"/>
                        </a:cubicBezTo>
                        <a:cubicBezTo>
                          <a:pt x="12234" y="24"/>
                          <a:pt x="11996" y="36"/>
                          <a:pt x="11758" y="36"/>
                        </a:cubicBezTo>
                        <a:cubicBezTo>
                          <a:pt x="11639" y="48"/>
                          <a:pt x="11520" y="48"/>
                          <a:pt x="11401" y="48"/>
                        </a:cubicBezTo>
                        <a:cubicBezTo>
                          <a:pt x="11282" y="60"/>
                          <a:pt x="11163" y="72"/>
                          <a:pt x="11044" y="72"/>
                        </a:cubicBezTo>
                        <a:cubicBezTo>
                          <a:pt x="10579" y="107"/>
                          <a:pt x="10127" y="143"/>
                          <a:pt x="9710" y="179"/>
                        </a:cubicBezTo>
                        <a:cubicBezTo>
                          <a:pt x="9472" y="203"/>
                          <a:pt x="9222" y="226"/>
                          <a:pt x="8972" y="250"/>
                        </a:cubicBezTo>
                        <a:cubicBezTo>
                          <a:pt x="8722" y="286"/>
                          <a:pt x="8460" y="322"/>
                          <a:pt x="8198" y="357"/>
                        </a:cubicBezTo>
                        <a:cubicBezTo>
                          <a:pt x="7674" y="429"/>
                          <a:pt x="7138" y="500"/>
                          <a:pt x="6602" y="584"/>
                        </a:cubicBezTo>
                        <a:cubicBezTo>
                          <a:pt x="6067" y="679"/>
                          <a:pt x="5519" y="786"/>
                          <a:pt x="4995" y="881"/>
                        </a:cubicBezTo>
                        <a:cubicBezTo>
                          <a:pt x="4733" y="941"/>
                          <a:pt x="4471" y="988"/>
                          <a:pt x="4221" y="1036"/>
                        </a:cubicBezTo>
                        <a:cubicBezTo>
                          <a:pt x="3971" y="1096"/>
                          <a:pt x="3733" y="1155"/>
                          <a:pt x="3495" y="1215"/>
                        </a:cubicBezTo>
                        <a:cubicBezTo>
                          <a:pt x="3019" y="1334"/>
                          <a:pt x="2566" y="1441"/>
                          <a:pt x="2161" y="1536"/>
                        </a:cubicBezTo>
                        <a:cubicBezTo>
                          <a:pt x="1769" y="1655"/>
                          <a:pt x="1411" y="1762"/>
                          <a:pt x="1114" y="1846"/>
                        </a:cubicBezTo>
                        <a:cubicBezTo>
                          <a:pt x="530" y="2024"/>
                          <a:pt x="173" y="2131"/>
                          <a:pt x="173" y="2131"/>
                        </a:cubicBezTo>
                        <a:cubicBezTo>
                          <a:pt x="1" y="2200"/>
                          <a:pt x="117" y="2669"/>
                          <a:pt x="307" y="2669"/>
                        </a:cubicBezTo>
                        <a:cubicBezTo>
                          <a:pt x="314" y="2669"/>
                          <a:pt x="321" y="2668"/>
                          <a:pt x="328" y="2667"/>
                        </a:cubicBezTo>
                        <a:cubicBezTo>
                          <a:pt x="328" y="2667"/>
                          <a:pt x="685" y="2584"/>
                          <a:pt x="1280" y="2453"/>
                        </a:cubicBezTo>
                        <a:cubicBezTo>
                          <a:pt x="1578" y="2393"/>
                          <a:pt x="1923" y="2310"/>
                          <a:pt x="2328" y="2227"/>
                        </a:cubicBezTo>
                        <a:cubicBezTo>
                          <a:pt x="2733" y="2155"/>
                          <a:pt x="3173" y="2084"/>
                          <a:pt x="3650" y="2000"/>
                        </a:cubicBezTo>
                        <a:cubicBezTo>
                          <a:pt x="3888" y="1953"/>
                          <a:pt x="4126" y="1917"/>
                          <a:pt x="4376" y="1870"/>
                        </a:cubicBezTo>
                        <a:cubicBezTo>
                          <a:pt x="4626" y="1834"/>
                          <a:pt x="4888" y="1798"/>
                          <a:pt x="5150" y="1762"/>
                        </a:cubicBezTo>
                        <a:cubicBezTo>
                          <a:pt x="5674" y="1691"/>
                          <a:pt x="6210" y="1619"/>
                          <a:pt x="6733" y="1548"/>
                        </a:cubicBezTo>
                        <a:cubicBezTo>
                          <a:pt x="7269" y="1489"/>
                          <a:pt x="7805" y="1429"/>
                          <a:pt x="8317" y="1381"/>
                        </a:cubicBezTo>
                        <a:cubicBezTo>
                          <a:pt x="8579" y="1346"/>
                          <a:pt x="8829" y="1322"/>
                          <a:pt x="9079" y="1298"/>
                        </a:cubicBezTo>
                        <a:cubicBezTo>
                          <a:pt x="9329" y="1274"/>
                          <a:pt x="9567" y="1250"/>
                          <a:pt x="9805" y="1239"/>
                        </a:cubicBezTo>
                        <a:cubicBezTo>
                          <a:pt x="10222" y="1191"/>
                          <a:pt x="10663" y="1155"/>
                          <a:pt x="11127" y="1108"/>
                        </a:cubicBezTo>
                        <a:cubicBezTo>
                          <a:pt x="11234" y="1096"/>
                          <a:pt x="11353" y="1084"/>
                          <a:pt x="11460" y="1072"/>
                        </a:cubicBezTo>
                        <a:cubicBezTo>
                          <a:pt x="11579" y="1072"/>
                          <a:pt x="11698" y="1060"/>
                          <a:pt x="11817" y="1060"/>
                        </a:cubicBezTo>
                        <a:cubicBezTo>
                          <a:pt x="12056" y="1036"/>
                          <a:pt x="12282" y="1024"/>
                          <a:pt x="12520" y="1012"/>
                        </a:cubicBezTo>
                        <a:cubicBezTo>
                          <a:pt x="12996" y="977"/>
                          <a:pt x="13460" y="941"/>
                          <a:pt x="13925" y="917"/>
                        </a:cubicBezTo>
                        <a:cubicBezTo>
                          <a:pt x="14389" y="893"/>
                          <a:pt x="14842" y="881"/>
                          <a:pt x="15258" y="869"/>
                        </a:cubicBezTo>
                        <a:cubicBezTo>
                          <a:pt x="15830" y="838"/>
                          <a:pt x="16354" y="838"/>
                          <a:pt x="16802" y="838"/>
                        </a:cubicBezTo>
                        <a:lnTo>
                          <a:pt x="16802" y="838"/>
                        </a:lnTo>
                        <a:cubicBezTo>
                          <a:pt x="17026" y="838"/>
                          <a:pt x="17231" y="838"/>
                          <a:pt x="17413" y="834"/>
                        </a:cubicBezTo>
                        <a:cubicBezTo>
                          <a:pt x="17866" y="834"/>
                          <a:pt x="18189" y="834"/>
                          <a:pt x="18314" y="827"/>
                        </a:cubicBezTo>
                        <a:lnTo>
                          <a:pt x="18314" y="827"/>
                        </a:lnTo>
                        <a:cubicBezTo>
                          <a:pt x="18323" y="833"/>
                          <a:pt x="18333" y="839"/>
                          <a:pt x="18342" y="846"/>
                        </a:cubicBezTo>
                        <a:cubicBezTo>
                          <a:pt x="18378" y="858"/>
                          <a:pt x="18413" y="869"/>
                          <a:pt x="18449" y="881"/>
                        </a:cubicBezTo>
                        <a:cubicBezTo>
                          <a:pt x="18509" y="905"/>
                          <a:pt x="18556" y="917"/>
                          <a:pt x="18616" y="929"/>
                        </a:cubicBezTo>
                        <a:cubicBezTo>
                          <a:pt x="18711" y="953"/>
                          <a:pt x="18794" y="977"/>
                          <a:pt x="18866" y="988"/>
                        </a:cubicBezTo>
                        <a:cubicBezTo>
                          <a:pt x="19009" y="1012"/>
                          <a:pt x="19104" y="1024"/>
                          <a:pt x="19175" y="1036"/>
                        </a:cubicBezTo>
                        <a:cubicBezTo>
                          <a:pt x="19318" y="1060"/>
                          <a:pt x="19330" y="1060"/>
                          <a:pt x="19330" y="1060"/>
                        </a:cubicBezTo>
                        <a:cubicBezTo>
                          <a:pt x="19533" y="1060"/>
                          <a:pt x="19604" y="607"/>
                          <a:pt x="19414" y="524"/>
                        </a:cubicBezTo>
                        <a:cubicBezTo>
                          <a:pt x="19414" y="524"/>
                          <a:pt x="19402" y="524"/>
                          <a:pt x="19271" y="500"/>
                        </a:cubicBezTo>
                        <a:cubicBezTo>
                          <a:pt x="19199" y="488"/>
                          <a:pt x="19104" y="465"/>
                          <a:pt x="18973" y="441"/>
                        </a:cubicBezTo>
                        <a:cubicBezTo>
                          <a:pt x="18914" y="429"/>
                          <a:pt x="18830" y="417"/>
                          <a:pt x="18759" y="393"/>
                        </a:cubicBezTo>
                        <a:cubicBezTo>
                          <a:pt x="18723" y="381"/>
                          <a:pt x="18675" y="369"/>
                          <a:pt x="18640" y="357"/>
                        </a:cubicBezTo>
                        <a:cubicBezTo>
                          <a:pt x="18616" y="346"/>
                          <a:pt x="18604" y="334"/>
                          <a:pt x="18580" y="334"/>
                        </a:cubicBezTo>
                        <a:cubicBezTo>
                          <a:pt x="18568" y="322"/>
                          <a:pt x="18556" y="322"/>
                          <a:pt x="18544" y="310"/>
                        </a:cubicBezTo>
                        <a:lnTo>
                          <a:pt x="18449" y="274"/>
                        </a:lnTo>
                        <a:lnTo>
                          <a:pt x="18402" y="262"/>
                        </a:lnTo>
                        <a:cubicBezTo>
                          <a:pt x="18354" y="250"/>
                          <a:pt x="18009" y="215"/>
                          <a:pt x="17449" y="167"/>
                        </a:cubicBezTo>
                        <a:cubicBezTo>
                          <a:pt x="16889" y="119"/>
                          <a:pt x="16127" y="36"/>
                          <a:pt x="15258" y="36"/>
                        </a:cubicBezTo>
                        <a:cubicBezTo>
                          <a:pt x="14830" y="24"/>
                          <a:pt x="14377" y="12"/>
                          <a:pt x="1390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5" name="Google Shape;125;p15"/>
                  <p:cNvSpPr/>
                  <p:nvPr/>
                </p:nvSpPr>
                <p:spPr>
                  <a:xfrm rot="-1131582">
                    <a:off x="3621630" y="6827655"/>
                    <a:ext cx="184071" cy="4042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40" h="16339" extrusionOk="0">
                        <a:moveTo>
                          <a:pt x="7065" y="0"/>
                        </a:moveTo>
                        <a:cubicBezTo>
                          <a:pt x="6996" y="0"/>
                          <a:pt x="6934" y="18"/>
                          <a:pt x="6902" y="61"/>
                        </a:cubicBezTo>
                        <a:cubicBezTo>
                          <a:pt x="6902" y="61"/>
                          <a:pt x="6771" y="370"/>
                          <a:pt x="6569" y="870"/>
                        </a:cubicBezTo>
                        <a:cubicBezTo>
                          <a:pt x="6367" y="1406"/>
                          <a:pt x="6081" y="2097"/>
                          <a:pt x="5759" y="2930"/>
                        </a:cubicBezTo>
                        <a:cubicBezTo>
                          <a:pt x="5140" y="4573"/>
                          <a:pt x="4378" y="6609"/>
                          <a:pt x="3771" y="8205"/>
                        </a:cubicBezTo>
                        <a:cubicBezTo>
                          <a:pt x="3473" y="9002"/>
                          <a:pt x="3128" y="9895"/>
                          <a:pt x="2759" y="10788"/>
                        </a:cubicBezTo>
                        <a:cubicBezTo>
                          <a:pt x="2378" y="11681"/>
                          <a:pt x="1973" y="12562"/>
                          <a:pt x="1580" y="13336"/>
                        </a:cubicBezTo>
                        <a:cubicBezTo>
                          <a:pt x="1378" y="13717"/>
                          <a:pt x="1187" y="14086"/>
                          <a:pt x="1009" y="14408"/>
                        </a:cubicBezTo>
                        <a:cubicBezTo>
                          <a:pt x="830" y="14717"/>
                          <a:pt x="663" y="15003"/>
                          <a:pt x="533" y="15241"/>
                        </a:cubicBezTo>
                        <a:cubicBezTo>
                          <a:pt x="247" y="15706"/>
                          <a:pt x="68" y="15991"/>
                          <a:pt x="68" y="15991"/>
                        </a:cubicBezTo>
                        <a:cubicBezTo>
                          <a:pt x="0" y="16117"/>
                          <a:pt x="265" y="16339"/>
                          <a:pt x="429" y="16339"/>
                        </a:cubicBezTo>
                        <a:cubicBezTo>
                          <a:pt x="466" y="16339"/>
                          <a:pt x="499" y="16327"/>
                          <a:pt x="521" y="16301"/>
                        </a:cubicBezTo>
                        <a:cubicBezTo>
                          <a:pt x="521" y="16301"/>
                          <a:pt x="723" y="16027"/>
                          <a:pt x="1056" y="15587"/>
                        </a:cubicBezTo>
                        <a:cubicBezTo>
                          <a:pt x="1211" y="15360"/>
                          <a:pt x="1402" y="15086"/>
                          <a:pt x="1616" y="14765"/>
                        </a:cubicBezTo>
                        <a:cubicBezTo>
                          <a:pt x="1818" y="14455"/>
                          <a:pt x="2045" y="14098"/>
                          <a:pt x="2283" y="13729"/>
                        </a:cubicBezTo>
                        <a:cubicBezTo>
                          <a:pt x="2735" y="12955"/>
                          <a:pt x="3211" y="12086"/>
                          <a:pt x="3640" y="11193"/>
                        </a:cubicBezTo>
                        <a:cubicBezTo>
                          <a:pt x="4069" y="10288"/>
                          <a:pt x="4462" y="9383"/>
                          <a:pt x="4759" y="8574"/>
                        </a:cubicBezTo>
                        <a:cubicBezTo>
                          <a:pt x="5378" y="6966"/>
                          <a:pt x="6009" y="4871"/>
                          <a:pt x="6521" y="3192"/>
                        </a:cubicBezTo>
                        <a:cubicBezTo>
                          <a:pt x="7033" y="1501"/>
                          <a:pt x="7414" y="227"/>
                          <a:pt x="7414" y="227"/>
                        </a:cubicBezTo>
                        <a:cubicBezTo>
                          <a:pt x="7439" y="102"/>
                          <a:pt x="7229" y="0"/>
                          <a:pt x="7065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26" name="Google Shape;126;p15"/>
              <p:cNvGrpSpPr/>
              <p:nvPr/>
            </p:nvGrpSpPr>
            <p:grpSpPr>
              <a:xfrm>
                <a:off x="698956" y="6526827"/>
                <a:ext cx="761443" cy="1254173"/>
                <a:chOff x="1668617" y="5683195"/>
                <a:chExt cx="1743230" cy="2871275"/>
              </a:xfrm>
            </p:grpSpPr>
            <p:sp>
              <p:nvSpPr>
                <p:cNvPr id="127" name="Google Shape;127;p15"/>
                <p:cNvSpPr/>
                <p:nvPr/>
              </p:nvSpPr>
              <p:spPr>
                <a:xfrm>
                  <a:off x="1668617" y="5683195"/>
                  <a:ext cx="1729969" cy="224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26" h="90641" extrusionOk="0">
                      <a:moveTo>
                        <a:pt x="18523" y="0"/>
                      </a:moveTo>
                      <a:cubicBezTo>
                        <a:pt x="16491" y="0"/>
                        <a:pt x="14474" y="212"/>
                        <a:pt x="12514" y="681"/>
                      </a:cubicBezTo>
                      <a:cubicBezTo>
                        <a:pt x="8025" y="1752"/>
                        <a:pt x="3239" y="4252"/>
                        <a:pt x="1334" y="8503"/>
                      </a:cubicBezTo>
                      <a:cubicBezTo>
                        <a:pt x="1274" y="8562"/>
                        <a:pt x="1227" y="8610"/>
                        <a:pt x="1167" y="8670"/>
                      </a:cubicBezTo>
                      <a:cubicBezTo>
                        <a:pt x="762" y="8991"/>
                        <a:pt x="715" y="9455"/>
                        <a:pt x="858" y="9836"/>
                      </a:cubicBezTo>
                      <a:cubicBezTo>
                        <a:pt x="703" y="10384"/>
                        <a:pt x="596" y="10944"/>
                        <a:pt x="536" y="11551"/>
                      </a:cubicBezTo>
                      <a:cubicBezTo>
                        <a:pt x="0" y="16968"/>
                        <a:pt x="3263" y="22302"/>
                        <a:pt x="6311" y="26505"/>
                      </a:cubicBezTo>
                      <a:cubicBezTo>
                        <a:pt x="13490" y="36399"/>
                        <a:pt x="23503" y="43602"/>
                        <a:pt x="32862" y="51258"/>
                      </a:cubicBezTo>
                      <a:cubicBezTo>
                        <a:pt x="42625" y="59271"/>
                        <a:pt x="49923" y="67689"/>
                        <a:pt x="56198" y="78619"/>
                      </a:cubicBezTo>
                      <a:cubicBezTo>
                        <a:pt x="57321" y="80578"/>
                        <a:pt x="62210" y="90640"/>
                        <a:pt x="65877" y="90640"/>
                      </a:cubicBezTo>
                      <a:cubicBezTo>
                        <a:pt x="66176" y="90640"/>
                        <a:pt x="66467" y="90573"/>
                        <a:pt x="66747" y="90430"/>
                      </a:cubicBezTo>
                      <a:cubicBezTo>
                        <a:pt x="69926" y="88810"/>
                        <a:pt x="69759" y="78154"/>
                        <a:pt x="69795" y="74952"/>
                      </a:cubicBezTo>
                      <a:cubicBezTo>
                        <a:pt x="69842" y="69999"/>
                        <a:pt x="69247" y="64998"/>
                        <a:pt x="68342" y="60104"/>
                      </a:cubicBezTo>
                      <a:cubicBezTo>
                        <a:pt x="68080" y="58676"/>
                        <a:pt x="67794" y="57271"/>
                        <a:pt x="67497" y="55866"/>
                      </a:cubicBezTo>
                      <a:cubicBezTo>
                        <a:pt x="65187" y="45305"/>
                        <a:pt x="61413" y="34423"/>
                        <a:pt x="56007" y="25029"/>
                      </a:cubicBezTo>
                      <a:cubicBezTo>
                        <a:pt x="51007" y="16349"/>
                        <a:pt x="43982" y="8039"/>
                        <a:pt x="34683" y="3824"/>
                      </a:cubicBezTo>
                      <a:cubicBezTo>
                        <a:pt x="29749" y="1583"/>
                        <a:pt x="24080" y="0"/>
                        <a:pt x="1852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28" name="Google Shape;128;p15"/>
                <p:cNvGrpSpPr/>
                <p:nvPr/>
              </p:nvGrpSpPr>
              <p:grpSpPr>
                <a:xfrm>
                  <a:off x="2252110" y="6027996"/>
                  <a:ext cx="1159737" cy="2526474"/>
                  <a:chOff x="2252110" y="6027996"/>
                  <a:chExt cx="1159737" cy="2526474"/>
                </a:xfrm>
              </p:grpSpPr>
              <p:sp>
                <p:nvSpPr>
                  <p:cNvPr id="129" name="Google Shape;129;p15"/>
                  <p:cNvSpPr/>
                  <p:nvPr/>
                </p:nvSpPr>
                <p:spPr>
                  <a:xfrm>
                    <a:off x="2252110" y="6027996"/>
                    <a:ext cx="1159737" cy="25264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877" h="102121" extrusionOk="0">
                        <a:moveTo>
                          <a:pt x="249" y="0"/>
                        </a:moveTo>
                        <a:cubicBezTo>
                          <a:pt x="0" y="0"/>
                          <a:pt x="69" y="331"/>
                          <a:pt x="644" y="817"/>
                        </a:cubicBezTo>
                        <a:cubicBezTo>
                          <a:pt x="644" y="817"/>
                          <a:pt x="1049" y="1162"/>
                          <a:pt x="1799" y="1805"/>
                        </a:cubicBezTo>
                        <a:cubicBezTo>
                          <a:pt x="2180" y="2114"/>
                          <a:pt x="2633" y="2519"/>
                          <a:pt x="3157" y="2984"/>
                        </a:cubicBezTo>
                        <a:cubicBezTo>
                          <a:pt x="3419" y="3222"/>
                          <a:pt x="3704" y="3472"/>
                          <a:pt x="4002" y="3746"/>
                        </a:cubicBezTo>
                        <a:cubicBezTo>
                          <a:pt x="4300" y="4008"/>
                          <a:pt x="4609" y="4305"/>
                          <a:pt x="4943" y="4603"/>
                        </a:cubicBezTo>
                        <a:cubicBezTo>
                          <a:pt x="6264" y="5805"/>
                          <a:pt x="7788" y="7317"/>
                          <a:pt x="9467" y="9032"/>
                        </a:cubicBezTo>
                        <a:cubicBezTo>
                          <a:pt x="11134" y="10770"/>
                          <a:pt x="12932" y="12747"/>
                          <a:pt x="14765" y="14926"/>
                        </a:cubicBezTo>
                        <a:cubicBezTo>
                          <a:pt x="18409" y="19295"/>
                          <a:pt x="22100" y="24522"/>
                          <a:pt x="25231" y="30035"/>
                        </a:cubicBezTo>
                        <a:cubicBezTo>
                          <a:pt x="26791" y="32785"/>
                          <a:pt x="28219" y="35619"/>
                          <a:pt x="29529" y="38381"/>
                        </a:cubicBezTo>
                        <a:cubicBezTo>
                          <a:pt x="29696" y="38726"/>
                          <a:pt x="29862" y="39071"/>
                          <a:pt x="30029" y="39405"/>
                        </a:cubicBezTo>
                        <a:cubicBezTo>
                          <a:pt x="30184" y="39750"/>
                          <a:pt x="30339" y="40095"/>
                          <a:pt x="30505" y="40441"/>
                        </a:cubicBezTo>
                        <a:cubicBezTo>
                          <a:pt x="30815" y="41131"/>
                          <a:pt x="31124" y="41798"/>
                          <a:pt x="31422" y="42477"/>
                        </a:cubicBezTo>
                        <a:cubicBezTo>
                          <a:pt x="31720" y="43143"/>
                          <a:pt x="32006" y="43810"/>
                          <a:pt x="32291" y="44465"/>
                        </a:cubicBezTo>
                        <a:cubicBezTo>
                          <a:pt x="32363" y="44632"/>
                          <a:pt x="32434" y="44798"/>
                          <a:pt x="32506" y="44953"/>
                        </a:cubicBezTo>
                        <a:cubicBezTo>
                          <a:pt x="32577" y="45120"/>
                          <a:pt x="32637" y="45286"/>
                          <a:pt x="32708" y="45453"/>
                        </a:cubicBezTo>
                        <a:cubicBezTo>
                          <a:pt x="32839" y="45775"/>
                          <a:pt x="32970" y="46096"/>
                          <a:pt x="33113" y="46418"/>
                        </a:cubicBezTo>
                        <a:cubicBezTo>
                          <a:pt x="33649" y="47691"/>
                          <a:pt x="34161" y="49025"/>
                          <a:pt x="34708" y="50394"/>
                        </a:cubicBezTo>
                        <a:cubicBezTo>
                          <a:pt x="34970" y="51085"/>
                          <a:pt x="35232" y="51787"/>
                          <a:pt x="35494" y="52490"/>
                        </a:cubicBezTo>
                        <a:cubicBezTo>
                          <a:pt x="35625" y="52835"/>
                          <a:pt x="35768" y="53192"/>
                          <a:pt x="35899" y="53549"/>
                        </a:cubicBezTo>
                        <a:cubicBezTo>
                          <a:pt x="36018" y="53907"/>
                          <a:pt x="36149" y="54264"/>
                          <a:pt x="36280" y="54621"/>
                        </a:cubicBezTo>
                        <a:cubicBezTo>
                          <a:pt x="36411" y="54990"/>
                          <a:pt x="36542" y="55347"/>
                          <a:pt x="36661" y="55716"/>
                        </a:cubicBezTo>
                        <a:cubicBezTo>
                          <a:pt x="36732" y="55895"/>
                          <a:pt x="36792" y="56073"/>
                          <a:pt x="36863" y="56252"/>
                        </a:cubicBezTo>
                        <a:cubicBezTo>
                          <a:pt x="36923" y="56443"/>
                          <a:pt x="36982" y="56621"/>
                          <a:pt x="37054" y="56812"/>
                        </a:cubicBezTo>
                        <a:cubicBezTo>
                          <a:pt x="37304" y="57550"/>
                          <a:pt x="37554" y="58288"/>
                          <a:pt x="37804" y="59026"/>
                        </a:cubicBezTo>
                        <a:cubicBezTo>
                          <a:pt x="38280" y="60526"/>
                          <a:pt x="38780" y="62027"/>
                          <a:pt x="39233" y="63551"/>
                        </a:cubicBezTo>
                        <a:cubicBezTo>
                          <a:pt x="39697" y="65075"/>
                          <a:pt x="40126" y="66599"/>
                          <a:pt x="40554" y="68123"/>
                        </a:cubicBezTo>
                        <a:cubicBezTo>
                          <a:pt x="40769" y="68885"/>
                          <a:pt x="40971" y="69647"/>
                          <a:pt x="41173" y="70409"/>
                        </a:cubicBezTo>
                        <a:cubicBezTo>
                          <a:pt x="41376" y="71159"/>
                          <a:pt x="41566" y="71921"/>
                          <a:pt x="41757" y="72671"/>
                        </a:cubicBezTo>
                        <a:cubicBezTo>
                          <a:pt x="41852" y="73052"/>
                          <a:pt x="41947" y="73421"/>
                          <a:pt x="42043" y="73802"/>
                        </a:cubicBezTo>
                        <a:cubicBezTo>
                          <a:pt x="42126" y="74171"/>
                          <a:pt x="42221" y="74540"/>
                          <a:pt x="42304" y="74921"/>
                        </a:cubicBezTo>
                        <a:cubicBezTo>
                          <a:pt x="42388" y="75290"/>
                          <a:pt x="42483" y="75659"/>
                          <a:pt x="42566" y="76028"/>
                        </a:cubicBezTo>
                        <a:cubicBezTo>
                          <a:pt x="42650" y="76397"/>
                          <a:pt x="42745" y="76766"/>
                          <a:pt x="42816" y="77124"/>
                        </a:cubicBezTo>
                        <a:cubicBezTo>
                          <a:pt x="43126" y="78588"/>
                          <a:pt x="43436" y="80029"/>
                          <a:pt x="43686" y="81422"/>
                        </a:cubicBezTo>
                        <a:cubicBezTo>
                          <a:pt x="44733" y="87018"/>
                          <a:pt x="45341" y="91995"/>
                          <a:pt x="45722" y="95554"/>
                        </a:cubicBezTo>
                        <a:cubicBezTo>
                          <a:pt x="45817" y="96447"/>
                          <a:pt x="45900" y="97257"/>
                          <a:pt x="45972" y="97960"/>
                        </a:cubicBezTo>
                        <a:cubicBezTo>
                          <a:pt x="46055" y="98650"/>
                          <a:pt x="46114" y="99257"/>
                          <a:pt x="46150" y="99745"/>
                        </a:cubicBezTo>
                        <a:cubicBezTo>
                          <a:pt x="46245" y="100734"/>
                          <a:pt x="46305" y="101269"/>
                          <a:pt x="46305" y="101269"/>
                        </a:cubicBezTo>
                        <a:cubicBezTo>
                          <a:pt x="46369" y="101838"/>
                          <a:pt x="46515" y="102121"/>
                          <a:pt x="46640" y="102121"/>
                        </a:cubicBezTo>
                        <a:cubicBezTo>
                          <a:pt x="46769" y="102121"/>
                          <a:pt x="46877" y="101820"/>
                          <a:pt x="46853" y="101222"/>
                        </a:cubicBezTo>
                        <a:cubicBezTo>
                          <a:pt x="46853" y="101222"/>
                          <a:pt x="46805" y="100686"/>
                          <a:pt x="46734" y="99698"/>
                        </a:cubicBezTo>
                        <a:cubicBezTo>
                          <a:pt x="46686" y="99210"/>
                          <a:pt x="46638" y="98602"/>
                          <a:pt x="46579" y="97900"/>
                        </a:cubicBezTo>
                        <a:cubicBezTo>
                          <a:pt x="46507" y="97198"/>
                          <a:pt x="46436" y="96388"/>
                          <a:pt x="46353" y="95495"/>
                        </a:cubicBezTo>
                        <a:cubicBezTo>
                          <a:pt x="46007" y="91923"/>
                          <a:pt x="45472" y="86922"/>
                          <a:pt x="44483" y="81279"/>
                        </a:cubicBezTo>
                        <a:cubicBezTo>
                          <a:pt x="44245" y="79874"/>
                          <a:pt x="43948" y="78421"/>
                          <a:pt x="43650" y="76945"/>
                        </a:cubicBezTo>
                        <a:cubicBezTo>
                          <a:pt x="43590" y="76576"/>
                          <a:pt x="43495" y="76207"/>
                          <a:pt x="43412" y="75838"/>
                        </a:cubicBezTo>
                        <a:cubicBezTo>
                          <a:pt x="43328" y="75469"/>
                          <a:pt x="43245" y="75088"/>
                          <a:pt x="43162" y="74719"/>
                        </a:cubicBezTo>
                        <a:cubicBezTo>
                          <a:pt x="43078" y="74338"/>
                          <a:pt x="42995" y="73969"/>
                          <a:pt x="42912" y="73588"/>
                        </a:cubicBezTo>
                        <a:cubicBezTo>
                          <a:pt x="42816" y="73218"/>
                          <a:pt x="42721" y="72837"/>
                          <a:pt x="42626" y="72456"/>
                        </a:cubicBezTo>
                        <a:cubicBezTo>
                          <a:pt x="42447" y="71694"/>
                          <a:pt x="42269" y="70932"/>
                          <a:pt x="42066" y="70170"/>
                        </a:cubicBezTo>
                        <a:cubicBezTo>
                          <a:pt x="41876" y="69408"/>
                          <a:pt x="41673" y="68646"/>
                          <a:pt x="41471" y="67873"/>
                        </a:cubicBezTo>
                        <a:cubicBezTo>
                          <a:pt x="41054" y="66337"/>
                          <a:pt x="40638" y="64801"/>
                          <a:pt x="40173" y="63265"/>
                        </a:cubicBezTo>
                        <a:cubicBezTo>
                          <a:pt x="39733" y="61741"/>
                          <a:pt x="39245" y="60217"/>
                          <a:pt x="38768" y="58717"/>
                        </a:cubicBezTo>
                        <a:cubicBezTo>
                          <a:pt x="38518" y="57967"/>
                          <a:pt x="38268" y="57216"/>
                          <a:pt x="38030" y="56478"/>
                        </a:cubicBezTo>
                        <a:cubicBezTo>
                          <a:pt x="37971" y="56288"/>
                          <a:pt x="37899" y="56109"/>
                          <a:pt x="37840" y="55919"/>
                        </a:cubicBezTo>
                        <a:cubicBezTo>
                          <a:pt x="37780" y="55740"/>
                          <a:pt x="37709" y="55550"/>
                          <a:pt x="37649" y="55371"/>
                        </a:cubicBezTo>
                        <a:cubicBezTo>
                          <a:pt x="37518" y="55002"/>
                          <a:pt x="37387" y="54633"/>
                          <a:pt x="37268" y="54276"/>
                        </a:cubicBezTo>
                        <a:cubicBezTo>
                          <a:pt x="37137" y="53907"/>
                          <a:pt x="37006" y="53549"/>
                          <a:pt x="36887" y="53192"/>
                        </a:cubicBezTo>
                        <a:cubicBezTo>
                          <a:pt x="36756" y="52823"/>
                          <a:pt x="36613" y="52478"/>
                          <a:pt x="36482" y="52121"/>
                        </a:cubicBezTo>
                        <a:cubicBezTo>
                          <a:pt x="36220" y="51406"/>
                          <a:pt x="35970" y="50704"/>
                          <a:pt x="35696" y="50013"/>
                        </a:cubicBezTo>
                        <a:cubicBezTo>
                          <a:pt x="35161" y="48644"/>
                          <a:pt x="34637" y="47287"/>
                          <a:pt x="34101" y="46013"/>
                        </a:cubicBezTo>
                        <a:cubicBezTo>
                          <a:pt x="33958" y="45679"/>
                          <a:pt x="33827" y="45358"/>
                          <a:pt x="33696" y="45036"/>
                        </a:cubicBezTo>
                        <a:cubicBezTo>
                          <a:pt x="33625" y="44870"/>
                          <a:pt x="33553" y="44703"/>
                          <a:pt x="33482" y="44536"/>
                        </a:cubicBezTo>
                        <a:cubicBezTo>
                          <a:pt x="33410" y="44382"/>
                          <a:pt x="33339" y="44215"/>
                          <a:pt x="33268" y="44048"/>
                        </a:cubicBezTo>
                        <a:cubicBezTo>
                          <a:pt x="32982" y="43393"/>
                          <a:pt x="32696" y="42715"/>
                          <a:pt x="32398" y="42036"/>
                        </a:cubicBezTo>
                        <a:cubicBezTo>
                          <a:pt x="32089" y="41369"/>
                          <a:pt x="31779" y="40691"/>
                          <a:pt x="31458" y="40000"/>
                        </a:cubicBezTo>
                        <a:cubicBezTo>
                          <a:pt x="31303" y="39655"/>
                          <a:pt x="31136" y="39309"/>
                          <a:pt x="30982" y="38964"/>
                        </a:cubicBezTo>
                        <a:cubicBezTo>
                          <a:pt x="30815" y="38619"/>
                          <a:pt x="30648" y="38274"/>
                          <a:pt x="30482" y="37928"/>
                        </a:cubicBezTo>
                        <a:cubicBezTo>
                          <a:pt x="29136" y="35142"/>
                          <a:pt x="27684" y="32309"/>
                          <a:pt x="26088" y="29546"/>
                        </a:cubicBezTo>
                        <a:cubicBezTo>
                          <a:pt x="22885" y="23998"/>
                          <a:pt x="19111" y="18759"/>
                          <a:pt x="15384" y="14414"/>
                        </a:cubicBezTo>
                        <a:cubicBezTo>
                          <a:pt x="13515" y="12235"/>
                          <a:pt x="11682" y="10258"/>
                          <a:pt x="9979" y="8532"/>
                        </a:cubicBezTo>
                        <a:cubicBezTo>
                          <a:pt x="8264" y="6829"/>
                          <a:pt x="6705" y="5329"/>
                          <a:pt x="5359" y="4139"/>
                        </a:cubicBezTo>
                        <a:cubicBezTo>
                          <a:pt x="5026" y="3841"/>
                          <a:pt x="4716" y="3555"/>
                          <a:pt x="4419" y="3281"/>
                        </a:cubicBezTo>
                        <a:cubicBezTo>
                          <a:pt x="4109" y="3019"/>
                          <a:pt x="3823" y="2769"/>
                          <a:pt x="3550" y="2543"/>
                        </a:cubicBezTo>
                        <a:cubicBezTo>
                          <a:pt x="3014" y="2079"/>
                          <a:pt x="2561" y="1674"/>
                          <a:pt x="2180" y="1364"/>
                        </a:cubicBezTo>
                        <a:cubicBezTo>
                          <a:pt x="1406" y="733"/>
                          <a:pt x="990" y="388"/>
                          <a:pt x="990" y="388"/>
                        </a:cubicBezTo>
                        <a:cubicBezTo>
                          <a:pt x="657" y="117"/>
                          <a:pt x="397" y="0"/>
                          <a:pt x="24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0" name="Google Shape;130;p15"/>
                  <p:cNvSpPr/>
                  <p:nvPr/>
                </p:nvSpPr>
                <p:spPr>
                  <a:xfrm>
                    <a:off x="3112839" y="6709262"/>
                    <a:ext cx="58980" cy="663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4" h="26811" extrusionOk="0">
                        <a:moveTo>
                          <a:pt x="289" y="0"/>
                        </a:moveTo>
                        <a:cubicBezTo>
                          <a:pt x="158" y="0"/>
                          <a:pt x="25" y="72"/>
                          <a:pt x="1" y="212"/>
                        </a:cubicBezTo>
                        <a:cubicBezTo>
                          <a:pt x="1" y="212"/>
                          <a:pt x="1" y="724"/>
                          <a:pt x="13" y="1557"/>
                        </a:cubicBezTo>
                        <a:cubicBezTo>
                          <a:pt x="13" y="2390"/>
                          <a:pt x="24" y="3557"/>
                          <a:pt x="48" y="4891"/>
                        </a:cubicBezTo>
                        <a:cubicBezTo>
                          <a:pt x="84" y="7558"/>
                          <a:pt x="179" y="10868"/>
                          <a:pt x="322" y="13463"/>
                        </a:cubicBezTo>
                        <a:cubicBezTo>
                          <a:pt x="501" y="16047"/>
                          <a:pt x="798" y="19357"/>
                          <a:pt x="1156" y="22000"/>
                        </a:cubicBezTo>
                        <a:cubicBezTo>
                          <a:pt x="1239" y="22667"/>
                          <a:pt x="1310" y="23286"/>
                          <a:pt x="1394" y="23845"/>
                        </a:cubicBezTo>
                        <a:cubicBezTo>
                          <a:pt x="1477" y="24405"/>
                          <a:pt x="1560" y="24893"/>
                          <a:pt x="1620" y="25310"/>
                        </a:cubicBezTo>
                        <a:cubicBezTo>
                          <a:pt x="1751" y="26143"/>
                          <a:pt x="1822" y="26643"/>
                          <a:pt x="1822" y="26643"/>
                        </a:cubicBezTo>
                        <a:cubicBezTo>
                          <a:pt x="1848" y="26757"/>
                          <a:pt x="1960" y="26811"/>
                          <a:pt x="2076" y="26811"/>
                        </a:cubicBezTo>
                        <a:cubicBezTo>
                          <a:pt x="2226" y="26811"/>
                          <a:pt x="2383" y="26721"/>
                          <a:pt x="2370" y="26560"/>
                        </a:cubicBezTo>
                        <a:cubicBezTo>
                          <a:pt x="2370" y="26560"/>
                          <a:pt x="2322" y="26060"/>
                          <a:pt x="2251" y="25238"/>
                        </a:cubicBezTo>
                        <a:cubicBezTo>
                          <a:pt x="2203" y="24822"/>
                          <a:pt x="2156" y="24322"/>
                          <a:pt x="2108" y="23762"/>
                        </a:cubicBezTo>
                        <a:cubicBezTo>
                          <a:pt x="2048" y="23202"/>
                          <a:pt x="2013" y="22583"/>
                          <a:pt x="1953" y="21917"/>
                        </a:cubicBezTo>
                        <a:cubicBezTo>
                          <a:pt x="1727" y="19273"/>
                          <a:pt x="1560" y="15975"/>
                          <a:pt x="1394" y="13392"/>
                        </a:cubicBezTo>
                        <a:cubicBezTo>
                          <a:pt x="1072" y="8224"/>
                          <a:pt x="560" y="200"/>
                          <a:pt x="560" y="200"/>
                        </a:cubicBezTo>
                        <a:cubicBezTo>
                          <a:pt x="537" y="66"/>
                          <a:pt x="414" y="0"/>
                          <a:pt x="28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1" name="Google Shape;131;p15"/>
                  <p:cNvSpPr/>
                  <p:nvPr/>
                </p:nvSpPr>
                <p:spPr>
                  <a:xfrm>
                    <a:off x="2447432" y="6696496"/>
                    <a:ext cx="526393" cy="2336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277" h="9445" extrusionOk="0">
                        <a:moveTo>
                          <a:pt x="1569" y="0"/>
                        </a:moveTo>
                        <a:cubicBezTo>
                          <a:pt x="1521" y="0"/>
                          <a:pt x="1475" y="1"/>
                          <a:pt x="1429" y="1"/>
                        </a:cubicBezTo>
                        <a:cubicBezTo>
                          <a:pt x="1239" y="1"/>
                          <a:pt x="1072" y="13"/>
                          <a:pt x="929" y="25"/>
                        </a:cubicBezTo>
                        <a:cubicBezTo>
                          <a:pt x="786" y="25"/>
                          <a:pt x="655" y="37"/>
                          <a:pt x="560" y="49"/>
                        </a:cubicBezTo>
                        <a:cubicBezTo>
                          <a:pt x="358" y="61"/>
                          <a:pt x="239" y="73"/>
                          <a:pt x="239" y="73"/>
                        </a:cubicBezTo>
                        <a:cubicBezTo>
                          <a:pt x="0" y="132"/>
                          <a:pt x="48" y="585"/>
                          <a:pt x="286" y="632"/>
                        </a:cubicBezTo>
                        <a:cubicBezTo>
                          <a:pt x="286" y="632"/>
                          <a:pt x="393" y="620"/>
                          <a:pt x="584" y="620"/>
                        </a:cubicBezTo>
                        <a:cubicBezTo>
                          <a:pt x="616" y="616"/>
                          <a:pt x="650" y="615"/>
                          <a:pt x="687" y="615"/>
                        </a:cubicBezTo>
                        <a:cubicBezTo>
                          <a:pt x="761" y="615"/>
                          <a:pt x="846" y="620"/>
                          <a:pt x="941" y="620"/>
                        </a:cubicBezTo>
                        <a:cubicBezTo>
                          <a:pt x="1084" y="620"/>
                          <a:pt x="1239" y="620"/>
                          <a:pt x="1417" y="632"/>
                        </a:cubicBezTo>
                        <a:cubicBezTo>
                          <a:pt x="2120" y="668"/>
                          <a:pt x="3096" y="811"/>
                          <a:pt x="4191" y="1085"/>
                        </a:cubicBezTo>
                        <a:cubicBezTo>
                          <a:pt x="5287" y="1347"/>
                          <a:pt x="6489" y="1751"/>
                          <a:pt x="7668" y="2216"/>
                        </a:cubicBezTo>
                        <a:cubicBezTo>
                          <a:pt x="8847" y="2680"/>
                          <a:pt x="9990" y="3216"/>
                          <a:pt x="10990" y="3692"/>
                        </a:cubicBezTo>
                        <a:cubicBezTo>
                          <a:pt x="12978" y="4657"/>
                          <a:pt x="15479" y="6014"/>
                          <a:pt x="17419" y="7228"/>
                        </a:cubicBezTo>
                        <a:cubicBezTo>
                          <a:pt x="19372" y="8419"/>
                          <a:pt x="20789" y="9419"/>
                          <a:pt x="20789" y="9419"/>
                        </a:cubicBezTo>
                        <a:cubicBezTo>
                          <a:pt x="20814" y="9436"/>
                          <a:pt x="20841" y="9444"/>
                          <a:pt x="20870" y="9444"/>
                        </a:cubicBezTo>
                        <a:cubicBezTo>
                          <a:pt x="21056" y="9444"/>
                          <a:pt x="21277" y="9113"/>
                          <a:pt x="21122" y="8979"/>
                        </a:cubicBezTo>
                        <a:cubicBezTo>
                          <a:pt x="21122" y="8979"/>
                          <a:pt x="19765" y="7859"/>
                          <a:pt x="17860" y="6550"/>
                        </a:cubicBezTo>
                        <a:cubicBezTo>
                          <a:pt x="16907" y="5883"/>
                          <a:pt x="15824" y="5169"/>
                          <a:pt x="14717" y="4514"/>
                        </a:cubicBezTo>
                        <a:cubicBezTo>
                          <a:pt x="13597" y="3847"/>
                          <a:pt x="12466" y="3228"/>
                          <a:pt x="11454" y="2728"/>
                        </a:cubicBezTo>
                        <a:cubicBezTo>
                          <a:pt x="10430" y="2240"/>
                          <a:pt x="9240" y="1728"/>
                          <a:pt x="8013" y="1299"/>
                        </a:cubicBezTo>
                        <a:cubicBezTo>
                          <a:pt x="6787" y="859"/>
                          <a:pt x="5513" y="513"/>
                          <a:pt x="4358" y="287"/>
                        </a:cubicBezTo>
                        <a:cubicBezTo>
                          <a:pt x="3275" y="86"/>
                          <a:pt x="2296" y="0"/>
                          <a:pt x="156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2" name="Google Shape;132;p15"/>
                  <p:cNvSpPr/>
                  <p:nvPr/>
                </p:nvSpPr>
                <p:spPr>
                  <a:xfrm>
                    <a:off x="2600004" y="6126931"/>
                    <a:ext cx="57644" cy="2876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30" h="11627" extrusionOk="0">
                        <a:moveTo>
                          <a:pt x="372" y="0"/>
                        </a:moveTo>
                        <a:cubicBezTo>
                          <a:pt x="220" y="0"/>
                          <a:pt x="24" y="52"/>
                          <a:pt x="1" y="128"/>
                        </a:cubicBezTo>
                        <a:cubicBezTo>
                          <a:pt x="1" y="128"/>
                          <a:pt x="13" y="354"/>
                          <a:pt x="37" y="711"/>
                        </a:cubicBezTo>
                        <a:cubicBezTo>
                          <a:pt x="48" y="1080"/>
                          <a:pt x="72" y="1580"/>
                          <a:pt x="96" y="2164"/>
                        </a:cubicBezTo>
                        <a:cubicBezTo>
                          <a:pt x="144" y="3318"/>
                          <a:pt x="179" y="4771"/>
                          <a:pt x="310" y="5914"/>
                        </a:cubicBezTo>
                        <a:cubicBezTo>
                          <a:pt x="429" y="7045"/>
                          <a:pt x="703" y="8510"/>
                          <a:pt x="1060" y="9641"/>
                        </a:cubicBezTo>
                        <a:cubicBezTo>
                          <a:pt x="1156" y="9926"/>
                          <a:pt x="1227" y="10188"/>
                          <a:pt x="1322" y="10426"/>
                        </a:cubicBezTo>
                        <a:cubicBezTo>
                          <a:pt x="1406" y="10665"/>
                          <a:pt x="1477" y="10879"/>
                          <a:pt x="1549" y="11046"/>
                        </a:cubicBezTo>
                        <a:cubicBezTo>
                          <a:pt x="1703" y="11391"/>
                          <a:pt x="1787" y="11593"/>
                          <a:pt x="1787" y="11593"/>
                        </a:cubicBezTo>
                        <a:cubicBezTo>
                          <a:pt x="1800" y="11616"/>
                          <a:pt x="1832" y="11626"/>
                          <a:pt x="1876" y="11626"/>
                        </a:cubicBezTo>
                        <a:cubicBezTo>
                          <a:pt x="2033" y="11626"/>
                          <a:pt x="2329" y="11496"/>
                          <a:pt x="2311" y="11403"/>
                        </a:cubicBezTo>
                        <a:cubicBezTo>
                          <a:pt x="2311" y="11403"/>
                          <a:pt x="2251" y="11188"/>
                          <a:pt x="2156" y="10843"/>
                        </a:cubicBezTo>
                        <a:cubicBezTo>
                          <a:pt x="2108" y="10677"/>
                          <a:pt x="2061" y="10462"/>
                          <a:pt x="2001" y="10224"/>
                        </a:cubicBezTo>
                        <a:cubicBezTo>
                          <a:pt x="1942" y="9998"/>
                          <a:pt x="1906" y="9724"/>
                          <a:pt x="1846" y="9450"/>
                        </a:cubicBezTo>
                        <a:cubicBezTo>
                          <a:pt x="1632" y="8331"/>
                          <a:pt x="1489" y="6914"/>
                          <a:pt x="1370" y="5795"/>
                        </a:cubicBezTo>
                        <a:cubicBezTo>
                          <a:pt x="1251" y="4688"/>
                          <a:pt x="1072" y="3247"/>
                          <a:pt x="906" y="2092"/>
                        </a:cubicBezTo>
                        <a:cubicBezTo>
                          <a:pt x="822" y="1509"/>
                          <a:pt x="727" y="997"/>
                          <a:pt x="668" y="640"/>
                        </a:cubicBezTo>
                        <a:cubicBezTo>
                          <a:pt x="596" y="282"/>
                          <a:pt x="549" y="56"/>
                          <a:pt x="549" y="56"/>
                        </a:cubicBezTo>
                        <a:cubicBezTo>
                          <a:pt x="531" y="17"/>
                          <a:pt x="459" y="0"/>
                          <a:pt x="37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133" name="Google Shape;133;p15"/>
            <p:cNvSpPr/>
            <p:nvPr/>
          </p:nvSpPr>
          <p:spPr>
            <a:xfrm flipH="1">
              <a:off x="1175358" y="4705391"/>
              <a:ext cx="1701494" cy="434364"/>
            </a:xfrm>
            <a:custGeom>
              <a:avLst/>
              <a:gdLst/>
              <a:ahLst/>
              <a:cxnLst/>
              <a:rect l="l" t="t" r="r" b="b"/>
              <a:pathLst>
                <a:path w="43054" h="10991" extrusionOk="0">
                  <a:moveTo>
                    <a:pt x="21920" y="1"/>
                  </a:moveTo>
                  <a:cubicBezTo>
                    <a:pt x="19110" y="1"/>
                    <a:pt x="16717" y="2084"/>
                    <a:pt x="15753" y="5025"/>
                  </a:cubicBezTo>
                  <a:cubicBezTo>
                    <a:pt x="14574" y="3882"/>
                    <a:pt x="12967" y="3168"/>
                    <a:pt x="11181" y="3168"/>
                  </a:cubicBezTo>
                  <a:cubicBezTo>
                    <a:pt x="7954" y="3168"/>
                    <a:pt x="5275" y="5502"/>
                    <a:pt x="4739" y="8573"/>
                  </a:cubicBezTo>
                  <a:cubicBezTo>
                    <a:pt x="4299" y="8359"/>
                    <a:pt x="3811" y="8228"/>
                    <a:pt x="3287" y="8228"/>
                  </a:cubicBezTo>
                  <a:cubicBezTo>
                    <a:pt x="1644" y="8228"/>
                    <a:pt x="275" y="9419"/>
                    <a:pt x="1" y="10990"/>
                  </a:cubicBezTo>
                  <a:lnTo>
                    <a:pt x="43054" y="10990"/>
                  </a:lnTo>
                  <a:cubicBezTo>
                    <a:pt x="43054" y="10990"/>
                    <a:pt x="43054" y="10990"/>
                    <a:pt x="43054" y="10978"/>
                  </a:cubicBezTo>
                  <a:cubicBezTo>
                    <a:pt x="43054" y="8407"/>
                    <a:pt x="40970" y="6323"/>
                    <a:pt x="38398" y="6323"/>
                  </a:cubicBezTo>
                  <a:cubicBezTo>
                    <a:pt x="37744" y="6323"/>
                    <a:pt x="37124" y="6454"/>
                    <a:pt x="36565" y="6704"/>
                  </a:cubicBezTo>
                  <a:cubicBezTo>
                    <a:pt x="35815" y="4025"/>
                    <a:pt x="33374" y="2061"/>
                    <a:pt x="30469" y="2061"/>
                  </a:cubicBezTo>
                  <a:cubicBezTo>
                    <a:pt x="29231" y="2061"/>
                    <a:pt x="28088" y="2418"/>
                    <a:pt x="27123" y="3025"/>
                  </a:cubicBezTo>
                  <a:cubicBezTo>
                    <a:pt x="25909" y="1191"/>
                    <a:pt x="24028" y="1"/>
                    <a:pt x="2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CUSTOM_3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18"/>
          <p:cNvGrpSpPr/>
          <p:nvPr/>
        </p:nvGrpSpPr>
        <p:grpSpPr>
          <a:xfrm rot="199848" flipH="1">
            <a:off x="1146238" y="3853117"/>
            <a:ext cx="581719" cy="921601"/>
            <a:chOff x="-1904298" y="1056455"/>
            <a:chExt cx="581725" cy="921611"/>
          </a:xfrm>
        </p:grpSpPr>
        <p:sp>
          <p:nvSpPr>
            <p:cNvPr id="177" name="Google Shape;177;p18"/>
            <p:cNvSpPr/>
            <p:nvPr/>
          </p:nvSpPr>
          <p:spPr>
            <a:xfrm>
              <a:off x="-1904298" y="1056455"/>
              <a:ext cx="581725" cy="887132"/>
            </a:xfrm>
            <a:custGeom>
              <a:avLst/>
              <a:gdLst/>
              <a:ahLst/>
              <a:cxnLst/>
              <a:rect l="l" t="t" r="r" b="b"/>
              <a:pathLst>
                <a:path w="38196" h="58249" extrusionOk="0">
                  <a:moveTo>
                    <a:pt x="34903" y="0"/>
                  </a:moveTo>
                  <a:cubicBezTo>
                    <a:pt x="34867" y="0"/>
                    <a:pt x="34830" y="5"/>
                    <a:pt x="34790" y="15"/>
                  </a:cubicBezTo>
                  <a:cubicBezTo>
                    <a:pt x="28206" y="1801"/>
                    <a:pt x="22396" y="5385"/>
                    <a:pt x="17002" y="9468"/>
                  </a:cubicBezTo>
                  <a:cubicBezTo>
                    <a:pt x="11918" y="13326"/>
                    <a:pt x="6870" y="17434"/>
                    <a:pt x="3929" y="23232"/>
                  </a:cubicBezTo>
                  <a:cubicBezTo>
                    <a:pt x="1143" y="28733"/>
                    <a:pt x="179" y="34983"/>
                    <a:pt x="83" y="41103"/>
                  </a:cubicBezTo>
                  <a:cubicBezTo>
                    <a:pt x="0" y="46771"/>
                    <a:pt x="310" y="52998"/>
                    <a:pt x="4120" y="57534"/>
                  </a:cubicBezTo>
                  <a:cubicBezTo>
                    <a:pt x="4191" y="57635"/>
                    <a:pt x="4287" y="57668"/>
                    <a:pt x="4373" y="57668"/>
                  </a:cubicBezTo>
                  <a:cubicBezTo>
                    <a:pt x="4388" y="57668"/>
                    <a:pt x="4403" y="57667"/>
                    <a:pt x="4417" y="57665"/>
                  </a:cubicBezTo>
                  <a:lnTo>
                    <a:pt x="4417" y="57665"/>
                  </a:lnTo>
                  <a:cubicBezTo>
                    <a:pt x="4322" y="57903"/>
                    <a:pt x="4429" y="58248"/>
                    <a:pt x="4774" y="58248"/>
                  </a:cubicBezTo>
                  <a:cubicBezTo>
                    <a:pt x="16324" y="58213"/>
                    <a:pt x="26372" y="48259"/>
                    <a:pt x="31444" y="38674"/>
                  </a:cubicBezTo>
                  <a:cubicBezTo>
                    <a:pt x="37648" y="26983"/>
                    <a:pt x="38195" y="13278"/>
                    <a:pt x="35874" y="467"/>
                  </a:cubicBezTo>
                  <a:cubicBezTo>
                    <a:pt x="35836" y="265"/>
                    <a:pt x="35686" y="176"/>
                    <a:pt x="35526" y="176"/>
                  </a:cubicBezTo>
                  <a:cubicBezTo>
                    <a:pt x="35432" y="176"/>
                    <a:pt x="35334" y="207"/>
                    <a:pt x="35254" y="265"/>
                  </a:cubicBezTo>
                  <a:cubicBezTo>
                    <a:pt x="35205" y="116"/>
                    <a:pt x="35081" y="0"/>
                    <a:pt x="349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8"/>
            <p:cNvSpPr/>
            <p:nvPr/>
          </p:nvSpPr>
          <p:spPr>
            <a:xfrm>
              <a:off x="-1862965" y="1216748"/>
              <a:ext cx="442995" cy="761317"/>
            </a:xfrm>
            <a:custGeom>
              <a:avLst/>
              <a:gdLst/>
              <a:ahLst/>
              <a:cxnLst/>
              <a:rect l="l" t="t" r="r" b="b"/>
              <a:pathLst>
                <a:path w="29087" h="49988" extrusionOk="0">
                  <a:moveTo>
                    <a:pt x="21381" y="0"/>
                  </a:moveTo>
                  <a:cubicBezTo>
                    <a:pt x="21179" y="0"/>
                    <a:pt x="20962" y="128"/>
                    <a:pt x="20932" y="384"/>
                  </a:cubicBezTo>
                  <a:cubicBezTo>
                    <a:pt x="20491" y="4468"/>
                    <a:pt x="20277" y="13386"/>
                    <a:pt x="20325" y="13540"/>
                  </a:cubicBezTo>
                  <a:cubicBezTo>
                    <a:pt x="17836" y="17624"/>
                    <a:pt x="15348" y="21696"/>
                    <a:pt x="12871" y="25780"/>
                  </a:cubicBezTo>
                  <a:cubicBezTo>
                    <a:pt x="12657" y="26137"/>
                    <a:pt x="12443" y="26494"/>
                    <a:pt x="12228" y="26852"/>
                  </a:cubicBezTo>
                  <a:cubicBezTo>
                    <a:pt x="10454" y="22565"/>
                    <a:pt x="9609" y="18065"/>
                    <a:pt x="9728" y="13433"/>
                  </a:cubicBezTo>
                  <a:cubicBezTo>
                    <a:pt x="9740" y="13171"/>
                    <a:pt x="9544" y="13040"/>
                    <a:pt x="9343" y="13040"/>
                  </a:cubicBezTo>
                  <a:cubicBezTo>
                    <a:pt x="9142" y="13040"/>
                    <a:pt x="8936" y="13171"/>
                    <a:pt x="8930" y="13433"/>
                  </a:cubicBezTo>
                  <a:cubicBezTo>
                    <a:pt x="8799" y="18196"/>
                    <a:pt x="9669" y="22839"/>
                    <a:pt x="11526" y="27245"/>
                  </a:cubicBezTo>
                  <a:cubicBezTo>
                    <a:pt x="11585" y="27387"/>
                    <a:pt x="11716" y="27471"/>
                    <a:pt x="11847" y="27495"/>
                  </a:cubicBezTo>
                  <a:cubicBezTo>
                    <a:pt x="8859" y="32483"/>
                    <a:pt x="6001" y="37567"/>
                    <a:pt x="3692" y="42889"/>
                  </a:cubicBezTo>
                  <a:cubicBezTo>
                    <a:pt x="1668" y="38996"/>
                    <a:pt x="834" y="34745"/>
                    <a:pt x="1227" y="30364"/>
                  </a:cubicBezTo>
                  <a:cubicBezTo>
                    <a:pt x="1251" y="30108"/>
                    <a:pt x="1063" y="29980"/>
                    <a:pt x="864" y="29980"/>
                  </a:cubicBezTo>
                  <a:cubicBezTo>
                    <a:pt x="664" y="29980"/>
                    <a:pt x="453" y="30108"/>
                    <a:pt x="429" y="30364"/>
                  </a:cubicBezTo>
                  <a:cubicBezTo>
                    <a:pt x="1" y="35019"/>
                    <a:pt x="953" y="39556"/>
                    <a:pt x="3180" y="43675"/>
                  </a:cubicBezTo>
                  <a:cubicBezTo>
                    <a:pt x="3215" y="43723"/>
                    <a:pt x="3251" y="43770"/>
                    <a:pt x="3299" y="43806"/>
                  </a:cubicBezTo>
                  <a:cubicBezTo>
                    <a:pt x="2513" y="45663"/>
                    <a:pt x="1799" y="47557"/>
                    <a:pt x="1167" y="49497"/>
                  </a:cubicBezTo>
                  <a:cubicBezTo>
                    <a:pt x="1074" y="49793"/>
                    <a:pt x="1320" y="49988"/>
                    <a:pt x="1563" y="49988"/>
                  </a:cubicBezTo>
                  <a:cubicBezTo>
                    <a:pt x="1722" y="49988"/>
                    <a:pt x="1880" y="49904"/>
                    <a:pt x="1941" y="49712"/>
                  </a:cubicBezTo>
                  <a:cubicBezTo>
                    <a:pt x="3323" y="45449"/>
                    <a:pt x="5132" y="41389"/>
                    <a:pt x="7168" y="37436"/>
                  </a:cubicBezTo>
                  <a:cubicBezTo>
                    <a:pt x="7216" y="37532"/>
                    <a:pt x="7287" y="37603"/>
                    <a:pt x="7430" y="37627"/>
                  </a:cubicBezTo>
                  <a:cubicBezTo>
                    <a:pt x="8398" y="37795"/>
                    <a:pt x="9366" y="37879"/>
                    <a:pt x="10324" y="37879"/>
                  </a:cubicBezTo>
                  <a:cubicBezTo>
                    <a:pt x="13834" y="37879"/>
                    <a:pt x="17225" y="36758"/>
                    <a:pt x="20087" y="34579"/>
                  </a:cubicBezTo>
                  <a:cubicBezTo>
                    <a:pt x="20431" y="34323"/>
                    <a:pt x="20214" y="33799"/>
                    <a:pt x="19894" y="33799"/>
                  </a:cubicBezTo>
                  <a:cubicBezTo>
                    <a:pt x="19826" y="33799"/>
                    <a:pt x="19754" y="33822"/>
                    <a:pt x="19682" y="33876"/>
                  </a:cubicBezTo>
                  <a:cubicBezTo>
                    <a:pt x="16937" y="35970"/>
                    <a:pt x="13691" y="37085"/>
                    <a:pt x="10318" y="37085"/>
                  </a:cubicBezTo>
                  <a:cubicBezTo>
                    <a:pt x="9433" y="37085"/>
                    <a:pt x="8540" y="37009"/>
                    <a:pt x="7644" y="36853"/>
                  </a:cubicBezTo>
                  <a:cubicBezTo>
                    <a:pt x="7615" y="36847"/>
                    <a:pt x="7585" y="36844"/>
                    <a:pt x="7557" y="36844"/>
                  </a:cubicBezTo>
                  <a:cubicBezTo>
                    <a:pt x="7528" y="36844"/>
                    <a:pt x="7502" y="36847"/>
                    <a:pt x="7478" y="36853"/>
                  </a:cubicBezTo>
                  <a:cubicBezTo>
                    <a:pt x="9478" y="33019"/>
                    <a:pt x="11693" y="29281"/>
                    <a:pt x="13943" y="25578"/>
                  </a:cubicBezTo>
                  <a:cubicBezTo>
                    <a:pt x="14872" y="24042"/>
                    <a:pt x="15812" y="22518"/>
                    <a:pt x="16741" y="20982"/>
                  </a:cubicBezTo>
                  <a:cubicBezTo>
                    <a:pt x="16788" y="21006"/>
                    <a:pt x="16848" y="21018"/>
                    <a:pt x="16919" y="21018"/>
                  </a:cubicBezTo>
                  <a:cubicBezTo>
                    <a:pt x="20956" y="20768"/>
                    <a:pt x="24861" y="19946"/>
                    <a:pt x="28659" y="18553"/>
                  </a:cubicBezTo>
                  <a:cubicBezTo>
                    <a:pt x="29087" y="18393"/>
                    <a:pt x="28967" y="17753"/>
                    <a:pt x="28585" y="17753"/>
                  </a:cubicBezTo>
                  <a:cubicBezTo>
                    <a:pt x="28542" y="17753"/>
                    <a:pt x="28495" y="17761"/>
                    <a:pt x="28445" y="17779"/>
                  </a:cubicBezTo>
                  <a:cubicBezTo>
                    <a:pt x="24813" y="19113"/>
                    <a:pt x="21087" y="19910"/>
                    <a:pt x="17229" y="20184"/>
                  </a:cubicBezTo>
                  <a:cubicBezTo>
                    <a:pt x="21075" y="13874"/>
                    <a:pt x="24944" y="7564"/>
                    <a:pt x="28790" y="1265"/>
                  </a:cubicBezTo>
                  <a:cubicBezTo>
                    <a:pt x="28979" y="953"/>
                    <a:pt x="28702" y="663"/>
                    <a:pt x="28427" y="663"/>
                  </a:cubicBezTo>
                  <a:cubicBezTo>
                    <a:pt x="28303" y="663"/>
                    <a:pt x="28180" y="721"/>
                    <a:pt x="28099" y="860"/>
                  </a:cubicBezTo>
                  <a:cubicBezTo>
                    <a:pt x="25790" y="4635"/>
                    <a:pt x="23468" y="8409"/>
                    <a:pt x="21158" y="12183"/>
                  </a:cubicBezTo>
                  <a:cubicBezTo>
                    <a:pt x="21134" y="8242"/>
                    <a:pt x="21313" y="4313"/>
                    <a:pt x="21741" y="384"/>
                  </a:cubicBezTo>
                  <a:cubicBezTo>
                    <a:pt x="21771" y="128"/>
                    <a:pt x="21584" y="0"/>
                    <a:pt x="21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" name="Google Shape;179;p18"/>
          <p:cNvGrpSpPr/>
          <p:nvPr/>
        </p:nvGrpSpPr>
        <p:grpSpPr>
          <a:xfrm flipH="1">
            <a:off x="1561015" y="3934149"/>
            <a:ext cx="878448" cy="863379"/>
            <a:chOff x="-5358445" y="839844"/>
            <a:chExt cx="1391711" cy="1367837"/>
          </a:xfrm>
        </p:grpSpPr>
        <p:sp>
          <p:nvSpPr>
            <p:cNvPr id="180" name="Google Shape;180;p18"/>
            <p:cNvSpPr/>
            <p:nvPr/>
          </p:nvSpPr>
          <p:spPr>
            <a:xfrm>
              <a:off x="-5358445" y="839844"/>
              <a:ext cx="1391711" cy="1367419"/>
            </a:xfrm>
            <a:custGeom>
              <a:avLst/>
              <a:gdLst/>
              <a:ahLst/>
              <a:cxnLst/>
              <a:rect l="l" t="t" r="r" b="b"/>
              <a:pathLst>
                <a:path w="49900" h="49029" extrusionOk="0">
                  <a:moveTo>
                    <a:pt x="1057" y="0"/>
                  </a:moveTo>
                  <a:cubicBezTo>
                    <a:pt x="781" y="0"/>
                    <a:pt x="673" y="296"/>
                    <a:pt x="750" y="529"/>
                  </a:cubicBezTo>
                  <a:cubicBezTo>
                    <a:pt x="560" y="529"/>
                    <a:pt x="369" y="648"/>
                    <a:pt x="357" y="886"/>
                  </a:cubicBezTo>
                  <a:cubicBezTo>
                    <a:pt x="0" y="7708"/>
                    <a:pt x="1596" y="14340"/>
                    <a:pt x="3798" y="20746"/>
                  </a:cubicBezTo>
                  <a:cubicBezTo>
                    <a:pt x="5870" y="26770"/>
                    <a:pt x="8204" y="32854"/>
                    <a:pt x="12788" y="37450"/>
                  </a:cubicBezTo>
                  <a:cubicBezTo>
                    <a:pt x="17157" y="41820"/>
                    <a:pt x="22789" y="44689"/>
                    <a:pt x="28575" y="46678"/>
                  </a:cubicBezTo>
                  <a:cubicBezTo>
                    <a:pt x="32108" y="47894"/>
                    <a:pt x="35925" y="49028"/>
                    <a:pt x="39693" y="49028"/>
                  </a:cubicBezTo>
                  <a:cubicBezTo>
                    <a:pt x="41639" y="49028"/>
                    <a:pt x="43573" y="48726"/>
                    <a:pt x="45446" y="47975"/>
                  </a:cubicBezTo>
                  <a:cubicBezTo>
                    <a:pt x="45589" y="47916"/>
                    <a:pt x="45649" y="47821"/>
                    <a:pt x="45661" y="47725"/>
                  </a:cubicBezTo>
                  <a:cubicBezTo>
                    <a:pt x="45745" y="47795"/>
                    <a:pt x="45857" y="47836"/>
                    <a:pt x="45967" y="47836"/>
                  </a:cubicBezTo>
                  <a:cubicBezTo>
                    <a:pt x="46118" y="47836"/>
                    <a:pt x="46265" y="47757"/>
                    <a:pt x="46327" y="47571"/>
                  </a:cubicBezTo>
                  <a:cubicBezTo>
                    <a:pt x="49899" y="36581"/>
                    <a:pt x="43565" y="23937"/>
                    <a:pt x="36052" y="16126"/>
                  </a:cubicBezTo>
                  <a:cubicBezTo>
                    <a:pt x="26873" y="6589"/>
                    <a:pt x="14014" y="1791"/>
                    <a:pt x="1119" y="5"/>
                  </a:cubicBezTo>
                  <a:cubicBezTo>
                    <a:pt x="1098" y="2"/>
                    <a:pt x="1077" y="0"/>
                    <a:pt x="10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8"/>
            <p:cNvSpPr/>
            <p:nvPr/>
          </p:nvSpPr>
          <p:spPr>
            <a:xfrm>
              <a:off x="-5168235" y="1050330"/>
              <a:ext cx="1163208" cy="1157351"/>
            </a:xfrm>
            <a:custGeom>
              <a:avLst/>
              <a:gdLst/>
              <a:ahLst/>
              <a:cxnLst/>
              <a:rect l="l" t="t" r="r" b="b"/>
              <a:pathLst>
                <a:path w="41707" h="41497" extrusionOk="0">
                  <a:moveTo>
                    <a:pt x="3415" y="0"/>
                  </a:moveTo>
                  <a:cubicBezTo>
                    <a:pt x="3118" y="0"/>
                    <a:pt x="2838" y="377"/>
                    <a:pt x="3098" y="673"/>
                  </a:cubicBezTo>
                  <a:cubicBezTo>
                    <a:pt x="5968" y="4043"/>
                    <a:pt x="8825" y="7424"/>
                    <a:pt x="11694" y="10794"/>
                  </a:cubicBezTo>
                  <a:cubicBezTo>
                    <a:pt x="7944" y="9591"/>
                    <a:pt x="4265" y="8186"/>
                    <a:pt x="669" y="6567"/>
                  </a:cubicBezTo>
                  <a:cubicBezTo>
                    <a:pt x="612" y="6541"/>
                    <a:pt x="557" y="6529"/>
                    <a:pt x="507" y="6529"/>
                  </a:cubicBezTo>
                  <a:cubicBezTo>
                    <a:pt x="143" y="6529"/>
                    <a:pt x="1" y="7141"/>
                    <a:pt x="419" y="7329"/>
                  </a:cubicBezTo>
                  <a:cubicBezTo>
                    <a:pt x="4158" y="9020"/>
                    <a:pt x="12564" y="12008"/>
                    <a:pt x="12730" y="12008"/>
                  </a:cubicBezTo>
                  <a:cubicBezTo>
                    <a:pt x="15826" y="15651"/>
                    <a:pt x="18922" y="19283"/>
                    <a:pt x="22029" y="22914"/>
                  </a:cubicBezTo>
                  <a:cubicBezTo>
                    <a:pt x="22303" y="23224"/>
                    <a:pt x="22577" y="23533"/>
                    <a:pt x="22851" y="23855"/>
                  </a:cubicBezTo>
                  <a:cubicBezTo>
                    <a:pt x="22003" y="23918"/>
                    <a:pt x="21159" y="23950"/>
                    <a:pt x="20319" y="23950"/>
                  </a:cubicBezTo>
                  <a:cubicBezTo>
                    <a:pt x="16565" y="23950"/>
                    <a:pt x="12884" y="23317"/>
                    <a:pt x="9313" y="22033"/>
                  </a:cubicBezTo>
                  <a:cubicBezTo>
                    <a:pt x="9266" y="22017"/>
                    <a:pt x="9220" y="22010"/>
                    <a:pt x="9178" y="22010"/>
                  </a:cubicBezTo>
                  <a:cubicBezTo>
                    <a:pt x="8783" y="22010"/>
                    <a:pt x="8623" y="22646"/>
                    <a:pt x="9063" y="22807"/>
                  </a:cubicBezTo>
                  <a:cubicBezTo>
                    <a:pt x="12688" y="24102"/>
                    <a:pt x="16421" y="24755"/>
                    <a:pt x="20225" y="24755"/>
                  </a:cubicBezTo>
                  <a:cubicBezTo>
                    <a:pt x="21144" y="24755"/>
                    <a:pt x="22067" y="24717"/>
                    <a:pt x="22993" y="24641"/>
                  </a:cubicBezTo>
                  <a:cubicBezTo>
                    <a:pt x="23160" y="24629"/>
                    <a:pt x="23267" y="24534"/>
                    <a:pt x="23339" y="24414"/>
                  </a:cubicBezTo>
                  <a:cubicBezTo>
                    <a:pt x="27149" y="28820"/>
                    <a:pt x="31090" y="33106"/>
                    <a:pt x="35424" y="36964"/>
                  </a:cubicBezTo>
                  <a:cubicBezTo>
                    <a:pt x="34186" y="37165"/>
                    <a:pt x="32949" y="37265"/>
                    <a:pt x="31719" y="37265"/>
                  </a:cubicBezTo>
                  <a:cubicBezTo>
                    <a:pt x="28655" y="37265"/>
                    <a:pt x="25636" y="36641"/>
                    <a:pt x="22755" y="35392"/>
                  </a:cubicBezTo>
                  <a:cubicBezTo>
                    <a:pt x="22701" y="35369"/>
                    <a:pt x="22650" y="35359"/>
                    <a:pt x="22602" y="35359"/>
                  </a:cubicBezTo>
                  <a:cubicBezTo>
                    <a:pt x="22232" y="35359"/>
                    <a:pt x="22083" y="35987"/>
                    <a:pt x="22505" y="36166"/>
                  </a:cubicBezTo>
                  <a:cubicBezTo>
                    <a:pt x="25470" y="37439"/>
                    <a:pt x="28583" y="38077"/>
                    <a:pt x="31737" y="38077"/>
                  </a:cubicBezTo>
                  <a:cubicBezTo>
                    <a:pt x="33155" y="38077"/>
                    <a:pt x="34582" y="37948"/>
                    <a:pt x="36007" y="37690"/>
                  </a:cubicBezTo>
                  <a:cubicBezTo>
                    <a:pt x="36078" y="37678"/>
                    <a:pt x="36126" y="37654"/>
                    <a:pt x="36174" y="37630"/>
                  </a:cubicBezTo>
                  <a:cubicBezTo>
                    <a:pt x="37698" y="38952"/>
                    <a:pt x="39269" y="40226"/>
                    <a:pt x="40912" y="41417"/>
                  </a:cubicBezTo>
                  <a:cubicBezTo>
                    <a:pt x="40988" y="41473"/>
                    <a:pt x="41064" y="41497"/>
                    <a:pt x="41137" y="41497"/>
                  </a:cubicBezTo>
                  <a:cubicBezTo>
                    <a:pt x="41464" y="41497"/>
                    <a:pt x="41706" y="41003"/>
                    <a:pt x="41365" y="40750"/>
                  </a:cubicBezTo>
                  <a:cubicBezTo>
                    <a:pt x="37745" y="38107"/>
                    <a:pt x="34447" y="35130"/>
                    <a:pt x="31328" y="31951"/>
                  </a:cubicBezTo>
                  <a:cubicBezTo>
                    <a:pt x="31423" y="31951"/>
                    <a:pt x="31530" y="31892"/>
                    <a:pt x="31590" y="31773"/>
                  </a:cubicBezTo>
                  <a:cubicBezTo>
                    <a:pt x="33745" y="27724"/>
                    <a:pt x="34150" y="23129"/>
                    <a:pt x="32638" y="18795"/>
                  </a:cubicBezTo>
                  <a:cubicBezTo>
                    <a:pt x="32568" y="18591"/>
                    <a:pt x="32389" y="18501"/>
                    <a:pt x="32216" y="18501"/>
                  </a:cubicBezTo>
                  <a:cubicBezTo>
                    <a:pt x="31975" y="18501"/>
                    <a:pt x="31748" y="18677"/>
                    <a:pt x="31852" y="18961"/>
                  </a:cubicBezTo>
                  <a:cubicBezTo>
                    <a:pt x="33280" y="23081"/>
                    <a:pt x="32971" y="27474"/>
                    <a:pt x="30923" y="31320"/>
                  </a:cubicBezTo>
                  <a:cubicBezTo>
                    <a:pt x="30887" y="31380"/>
                    <a:pt x="30875" y="31439"/>
                    <a:pt x="30875" y="31487"/>
                  </a:cubicBezTo>
                  <a:cubicBezTo>
                    <a:pt x="27851" y="28391"/>
                    <a:pt x="24982" y="25117"/>
                    <a:pt x="22172" y="21831"/>
                  </a:cubicBezTo>
                  <a:cubicBezTo>
                    <a:pt x="21005" y="20462"/>
                    <a:pt x="19838" y="19092"/>
                    <a:pt x="18683" y="17735"/>
                  </a:cubicBezTo>
                  <a:cubicBezTo>
                    <a:pt x="18719" y="17687"/>
                    <a:pt x="18743" y="17640"/>
                    <a:pt x="18767" y="17568"/>
                  </a:cubicBezTo>
                  <a:cubicBezTo>
                    <a:pt x="19779" y="13663"/>
                    <a:pt x="20231" y="9698"/>
                    <a:pt x="20088" y="5662"/>
                  </a:cubicBezTo>
                  <a:cubicBezTo>
                    <a:pt x="20076" y="5390"/>
                    <a:pt x="19854" y="5249"/>
                    <a:pt x="19646" y="5249"/>
                  </a:cubicBezTo>
                  <a:cubicBezTo>
                    <a:pt x="19454" y="5249"/>
                    <a:pt x="19273" y="5369"/>
                    <a:pt x="19279" y="5615"/>
                  </a:cubicBezTo>
                  <a:cubicBezTo>
                    <a:pt x="19422" y="9484"/>
                    <a:pt x="19017" y="13270"/>
                    <a:pt x="18064" y="17021"/>
                  </a:cubicBezTo>
                  <a:cubicBezTo>
                    <a:pt x="13278" y="11401"/>
                    <a:pt x="8492" y="5769"/>
                    <a:pt x="3693" y="138"/>
                  </a:cubicBezTo>
                  <a:cubicBezTo>
                    <a:pt x="3611" y="41"/>
                    <a:pt x="3512" y="0"/>
                    <a:pt x="34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" name="Google Shape;182;p18"/>
          <p:cNvGrpSpPr/>
          <p:nvPr/>
        </p:nvGrpSpPr>
        <p:grpSpPr>
          <a:xfrm rot="1263781" flipH="1">
            <a:off x="538221" y="4030012"/>
            <a:ext cx="890375" cy="822935"/>
            <a:chOff x="-1855532" y="1600966"/>
            <a:chExt cx="890361" cy="822923"/>
          </a:xfrm>
        </p:grpSpPr>
        <p:sp>
          <p:nvSpPr>
            <p:cNvPr id="183" name="Google Shape;183;p18"/>
            <p:cNvSpPr/>
            <p:nvPr/>
          </p:nvSpPr>
          <p:spPr>
            <a:xfrm>
              <a:off x="-1855532" y="1600966"/>
              <a:ext cx="890361" cy="822923"/>
            </a:xfrm>
            <a:custGeom>
              <a:avLst/>
              <a:gdLst/>
              <a:ahLst/>
              <a:cxnLst/>
              <a:rect l="l" t="t" r="r" b="b"/>
              <a:pathLst>
                <a:path w="58461" h="54033" extrusionOk="0">
                  <a:moveTo>
                    <a:pt x="47321" y="1"/>
                  </a:moveTo>
                  <a:cubicBezTo>
                    <a:pt x="40441" y="1"/>
                    <a:pt x="37679" y="10881"/>
                    <a:pt x="33040" y="10881"/>
                  </a:cubicBezTo>
                  <a:cubicBezTo>
                    <a:pt x="32537" y="10881"/>
                    <a:pt x="32012" y="10754"/>
                    <a:pt x="31457" y="10470"/>
                  </a:cubicBezTo>
                  <a:cubicBezTo>
                    <a:pt x="28833" y="9132"/>
                    <a:pt x="29046" y="767"/>
                    <a:pt x="24301" y="767"/>
                  </a:cubicBezTo>
                  <a:cubicBezTo>
                    <a:pt x="23556" y="767"/>
                    <a:pt x="22689" y="973"/>
                    <a:pt x="21670" y="1445"/>
                  </a:cubicBezTo>
                  <a:cubicBezTo>
                    <a:pt x="14944" y="4554"/>
                    <a:pt x="18014" y="15188"/>
                    <a:pt x="14423" y="15188"/>
                  </a:cubicBezTo>
                  <a:cubicBezTo>
                    <a:pt x="14149" y="15188"/>
                    <a:pt x="13837" y="15126"/>
                    <a:pt x="13479" y="14994"/>
                  </a:cubicBezTo>
                  <a:cubicBezTo>
                    <a:pt x="13466" y="14995"/>
                    <a:pt x="13454" y="14995"/>
                    <a:pt x="13442" y="14995"/>
                  </a:cubicBezTo>
                  <a:cubicBezTo>
                    <a:pt x="13056" y="14995"/>
                    <a:pt x="12597" y="14648"/>
                    <a:pt x="12193" y="14601"/>
                  </a:cubicBezTo>
                  <a:cubicBezTo>
                    <a:pt x="11921" y="14565"/>
                    <a:pt x="11656" y="14547"/>
                    <a:pt x="11398" y="14547"/>
                  </a:cubicBezTo>
                  <a:cubicBezTo>
                    <a:pt x="5868" y="14547"/>
                    <a:pt x="3575" y="22683"/>
                    <a:pt x="2596" y="26960"/>
                  </a:cubicBezTo>
                  <a:cubicBezTo>
                    <a:pt x="1" y="38140"/>
                    <a:pt x="3632" y="48629"/>
                    <a:pt x="3704" y="48677"/>
                  </a:cubicBezTo>
                  <a:cubicBezTo>
                    <a:pt x="8356" y="51599"/>
                    <a:pt x="14802" y="54033"/>
                    <a:pt x="20602" y="54033"/>
                  </a:cubicBezTo>
                  <a:cubicBezTo>
                    <a:pt x="22862" y="54033"/>
                    <a:pt x="25025" y="53663"/>
                    <a:pt x="26945" y="52809"/>
                  </a:cubicBezTo>
                  <a:cubicBezTo>
                    <a:pt x="34374" y="49499"/>
                    <a:pt x="30564" y="43272"/>
                    <a:pt x="30445" y="42355"/>
                  </a:cubicBezTo>
                  <a:cubicBezTo>
                    <a:pt x="30087" y="39653"/>
                    <a:pt x="31775" y="39051"/>
                    <a:pt x="33805" y="39051"/>
                  </a:cubicBezTo>
                  <a:cubicBezTo>
                    <a:pt x="35353" y="39051"/>
                    <a:pt x="37101" y="39402"/>
                    <a:pt x="38291" y="39438"/>
                  </a:cubicBezTo>
                  <a:cubicBezTo>
                    <a:pt x="38426" y="39442"/>
                    <a:pt x="38560" y="39444"/>
                    <a:pt x="38694" y="39444"/>
                  </a:cubicBezTo>
                  <a:cubicBezTo>
                    <a:pt x="43697" y="39444"/>
                    <a:pt x="48722" y="36430"/>
                    <a:pt x="47864" y="30830"/>
                  </a:cubicBezTo>
                  <a:cubicBezTo>
                    <a:pt x="47185" y="26484"/>
                    <a:pt x="43578" y="24353"/>
                    <a:pt x="49531" y="18495"/>
                  </a:cubicBezTo>
                  <a:cubicBezTo>
                    <a:pt x="58461" y="9708"/>
                    <a:pt x="54186" y="695"/>
                    <a:pt x="48043" y="40"/>
                  </a:cubicBezTo>
                  <a:cubicBezTo>
                    <a:pt x="47797" y="14"/>
                    <a:pt x="47556" y="1"/>
                    <a:pt x="47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8"/>
            <p:cNvSpPr/>
            <p:nvPr/>
          </p:nvSpPr>
          <p:spPr>
            <a:xfrm>
              <a:off x="-1801299" y="1673750"/>
              <a:ext cx="648448" cy="672557"/>
            </a:xfrm>
            <a:custGeom>
              <a:avLst/>
              <a:gdLst/>
              <a:ahLst/>
              <a:cxnLst/>
              <a:rect l="l" t="t" r="r" b="b"/>
              <a:pathLst>
                <a:path w="42577" h="44160" extrusionOk="0">
                  <a:moveTo>
                    <a:pt x="20562" y="1"/>
                  </a:moveTo>
                  <a:cubicBezTo>
                    <a:pt x="20402" y="1"/>
                    <a:pt x="20242" y="87"/>
                    <a:pt x="20181" y="286"/>
                  </a:cubicBezTo>
                  <a:cubicBezTo>
                    <a:pt x="19014" y="4024"/>
                    <a:pt x="18645" y="7906"/>
                    <a:pt x="18645" y="11823"/>
                  </a:cubicBezTo>
                  <a:cubicBezTo>
                    <a:pt x="18645" y="16121"/>
                    <a:pt x="19026" y="20431"/>
                    <a:pt x="17776" y="24622"/>
                  </a:cubicBezTo>
                  <a:cubicBezTo>
                    <a:pt x="17752" y="24705"/>
                    <a:pt x="17752" y="24789"/>
                    <a:pt x="17776" y="24848"/>
                  </a:cubicBezTo>
                  <a:cubicBezTo>
                    <a:pt x="12656" y="28956"/>
                    <a:pt x="7822" y="33397"/>
                    <a:pt x="3762" y="38528"/>
                  </a:cubicBezTo>
                  <a:cubicBezTo>
                    <a:pt x="4298" y="35540"/>
                    <a:pt x="3631" y="32516"/>
                    <a:pt x="3465" y="29492"/>
                  </a:cubicBezTo>
                  <a:cubicBezTo>
                    <a:pt x="3262" y="25693"/>
                    <a:pt x="3607" y="21931"/>
                    <a:pt x="5060" y="18395"/>
                  </a:cubicBezTo>
                  <a:cubicBezTo>
                    <a:pt x="5175" y="18100"/>
                    <a:pt x="4939" y="17910"/>
                    <a:pt x="4689" y="17910"/>
                  </a:cubicBezTo>
                  <a:cubicBezTo>
                    <a:pt x="4524" y="17910"/>
                    <a:pt x="4354" y="17992"/>
                    <a:pt x="4274" y="18181"/>
                  </a:cubicBezTo>
                  <a:cubicBezTo>
                    <a:pt x="2988" y="21348"/>
                    <a:pt x="2548" y="24693"/>
                    <a:pt x="2607" y="28098"/>
                  </a:cubicBezTo>
                  <a:cubicBezTo>
                    <a:pt x="2679" y="31885"/>
                    <a:pt x="3822" y="35814"/>
                    <a:pt x="2703" y="39517"/>
                  </a:cubicBezTo>
                  <a:cubicBezTo>
                    <a:pt x="2667" y="39659"/>
                    <a:pt x="2691" y="39767"/>
                    <a:pt x="2762" y="39862"/>
                  </a:cubicBezTo>
                  <a:cubicBezTo>
                    <a:pt x="1869" y="41064"/>
                    <a:pt x="1000" y="42291"/>
                    <a:pt x="190" y="43565"/>
                  </a:cubicBezTo>
                  <a:cubicBezTo>
                    <a:pt x="0" y="43871"/>
                    <a:pt x="281" y="44160"/>
                    <a:pt x="562" y="44160"/>
                  </a:cubicBezTo>
                  <a:cubicBezTo>
                    <a:pt x="686" y="44160"/>
                    <a:pt x="809" y="44104"/>
                    <a:pt x="893" y="43969"/>
                  </a:cubicBezTo>
                  <a:cubicBezTo>
                    <a:pt x="1988" y="42219"/>
                    <a:pt x="3203" y="40540"/>
                    <a:pt x="4477" y="38933"/>
                  </a:cubicBezTo>
                  <a:cubicBezTo>
                    <a:pt x="4665" y="38923"/>
                    <a:pt x="4852" y="38919"/>
                    <a:pt x="5039" y="38919"/>
                  </a:cubicBezTo>
                  <a:cubicBezTo>
                    <a:pt x="8447" y="38919"/>
                    <a:pt x="11650" y="40492"/>
                    <a:pt x="15025" y="40910"/>
                  </a:cubicBezTo>
                  <a:cubicBezTo>
                    <a:pt x="15977" y="41029"/>
                    <a:pt x="16929" y="41086"/>
                    <a:pt x="17878" y="41086"/>
                  </a:cubicBezTo>
                  <a:cubicBezTo>
                    <a:pt x="19862" y="41086"/>
                    <a:pt x="21836" y="40837"/>
                    <a:pt x="23777" y="40386"/>
                  </a:cubicBezTo>
                  <a:cubicBezTo>
                    <a:pt x="24256" y="40274"/>
                    <a:pt x="24099" y="39590"/>
                    <a:pt x="23657" y="39590"/>
                  </a:cubicBezTo>
                  <a:cubicBezTo>
                    <a:pt x="23627" y="39590"/>
                    <a:pt x="23595" y="39593"/>
                    <a:pt x="23562" y="39600"/>
                  </a:cubicBezTo>
                  <a:cubicBezTo>
                    <a:pt x="21684" y="40042"/>
                    <a:pt x="19777" y="40275"/>
                    <a:pt x="17868" y="40275"/>
                  </a:cubicBezTo>
                  <a:cubicBezTo>
                    <a:pt x="16281" y="40275"/>
                    <a:pt x="14694" y="40114"/>
                    <a:pt x="13120" y="39778"/>
                  </a:cubicBezTo>
                  <a:cubicBezTo>
                    <a:pt x="10418" y="39207"/>
                    <a:pt x="7882" y="38147"/>
                    <a:pt x="5119" y="38124"/>
                  </a:cubicBezTo>
                  <a:cubicBezTo>
                    <a:pt x="9632" y="32647"/>
                    <a:pt x="15037" y="27991"/>
                    <a:pt x="20657" y="23622"/>
                  </a:cubicBezTo>
                  <a:cubicBezTo>
                    <a:pt x="20693" y="23634"/>
                    <a:pt x="20717" y="23657"/>
                    <a:pt x="20764" y="23669"/>
                  </a:cubicBezTo>
                  <a:cubicBezTo>
                    <a:pt x="23741" y="24158"/>
                    <a:pt x="26479" y="25479"/>
                    <a:pt x="29503" y="25872"/>
                  </a:cubicBezTo>
                  <a:cubicBezTo>
                    <a:pt x="30510" y="26003"/>
                    <a:pt x="31519" y="26065"/>
                    <a:pt x="32526" y="26065"/>
                  </a:cubicBezTo>
                  <a:cubicBezTo>
                    <a:pt x="34258" y="26065"/>
                    <a:pt x="35986" y="25882"/>
                    <a:pt x="37695" y="25551"/>
                  </a:cubicBezTo>
                  <a:cubicBezTo>
                    <a:pt x="38177" y="25461"/>
                    <a:pt x="38015" y="24769"/>
                    <a:pt x="37566" y="24769"/>
                  </a:cubicBezTo>
                  <a:cubicBezTo>
                    <a:pt x="37539" y="24769"/>
                    <a:pt x="37510" y="24771"/>
                    <a:pt x="37481" y="24777"/>
                  </a:cubicBezTo>
                  <a:cubicBezTo>
                    <a:pt x="35839" y="25091"/>
                    <a:pt x="34184" y="25260"/>
                    <a:pt x="32529" y="25260"/>
                  </a:cubicBezTo>
                  <a:cubicBezTo>
                    <a:pt x="31109" y="25260"/>
                    <a:pt x="29689" y="25136"/>
                    <a:pt x="28277" y="24872"/>
                  </a:cubicBezTo>
                  <a:cubicBezTo>
                    <a:pt x="25955" y="24431"/>
                    <a:pt x="23788" y="23455"/>
                    <a:pt x="21479" y="22991"/>
                  </a:cubicBezTo>
                  <a:cubicBezTo>
                    <a:pt x="21872" y="22693"/>
                    <a:pt x="22253" y="22395"/>
                    <a:pt x="22645" y="22098"/>
                  </a:cubicBezTo>
                  <a:cubicBezTo>
                    <a:pt x="29956" y="16538"/>
                    <a:pt x="37481" y="10965"/>
                    <a:pt x="42386" y="3036"/>
                  </a:cubicBezTo>
                  <a:cubicBezTo>
                    <a:pt x="42576" y="2730"/>
                    <a:pt x="42301" y="2441"/>
                    <a:pt x="42023" y="2441"/>
                  </a:cubicBezTo>
                  <a:cubicBezTo>
                    <a:pt x="41901" y="2441"/>
                    <a:pt x="41779" y="2497"/>
                    <a:pt x="41695" y="2631"/>
                  </a:cubicBezTo>
                  <a:cubicBezTo>
                    <a:pt x="36385" y="11192"/>
                    <a:pt x="27991" y="16954"/>
                    <a:pt x="20145" y="22991"/>
                  </a:cubicBezTo>
                  <a:cubicBezTo>
                    <a:pt x="19681" y="23360"/>
                    <a:pt x="19216" y="23717"/>
                    <a:pt x="18740" y="24086"/>
                  </a:cubicBezTo>
                  <a:cubicBezTo>
                    <a:pt x="19645" y="20538"/>
                    <a:pt x="19514" y="16919"/>
                    <a:pt x="19467" y="13263"/>
                  </a:cubicBezTo>
                  <a:cubicBezTo>
                    <a:pt x="19395" y="8941"/>
                    <a:pt x="19669" y="4655"/>
                    <a:pt x="20955" y="500"/>
                  </a:cubicBezTo>
                  <a:cubicBezTo>
                    <a:pt x="21048" y="199"/>
                    <a:pt x="20804" y="1"/>
                    <a:pt x="20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" name="Google Shape;185;p18"/>
          <p:cNvGrpSpPr/>
          <p:nvPr/>
        </p:nvGrpSpPr>
        <p:grpSpPr>
          <a:xfrm flipH="1">
            <a:off x="1" y="2854047"/>
            <a:ext cx="9144001" cy="2289456"/>
            <a:chOff x="271750" y="2423875"/>
            <a:chExt cx="7077400" cy="1772025"/>
          </a:xfrm>
        </p:grpSpPr>
        <p:sp>
          <p:nvSpPr>
            <p:cNvPr id="186" name="Google Shape;186;p18"/>
            <p:cNvSpPr/>
            <p:nvPr/>
          </p:nvSpPr>
          <p:spPr>
            <a:xfrm>
              <a:off x="277700" y="2423875"/>
              <a:ext cx="7071450" cy="1772025"/>
            </a:xfrm>
            <a:custGeom>
              <a:avLst/>
              <a:gdLst/>
              <a:ahLst/>
              <a:cxnLst/>
              <a:rect l="l" t="t" r="r" b="b"/>
              <a:pathLst>
                <a:path w="282858" h="70881" extrusionOk="0">
                  <a:moveTo>
                    <a:pt x="57528" y="1"/>
                  </a:moveTo>
                  <a:cubicBezTo>
                    <a:pt x="37107" y="1"/>
                    <a:pt x="17867" y="6326"/>
                    <a:pt x="1" y="16029"/>
                  </a:cubicBezTo>
                  <a:lnTo>
                    <a:pt x="1" y="70881"/>
                  </a:lnTo>
                  <a:lnTo>
                    <a:pt x="282857" y="70881"/>
                  </a:lnTo>
                  <a:lnTo>
                    <a:pt x="282857" y="53831"/>
                  </a:lnTo>
                  <a:cubicBezTo>
                    <a:pt x="276183" y="53941"/>
                    <a:pt x="269511" y="54030"/>
                    <a:pt x="262852" y="54030"/>
                  </a:cubicBezTo>
                  <a:cubicBezTo>
                    <a:pt x="230491" y="54030"/>
                    <a:pt x="198425" y="51930"/>
                    <a:pt x="167736" y="39913"/>
                  </a:cubicBezTo>
                  <a:cubicBezTo>
                    <a:pt x="131005" y="25530"/>
                    <a:pt x="101025" y="967"/>
                    <a:pt x="59794" y="27"/>
                  </a:cubicBezTo>
                  <a:cubicBezTo>
                    <a:pt x="59037" y="10"/>
                    <a:pt x="58282" y="1"/>
                    <a:pt x="575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8"/>
            <p:cNvSpPr/>
            <p:nvPr/>
          </p:nvSpPr>
          <p:spPr>
            <a:xfrm>
              <a:off x="271750" y="3380525"/>
              <a:ext cx="1876450" cy="815375"/>
            </a:xfrm>
            <a:custGeom>
              <a:avLst/>
              <a:gdLst/>
              <a:ahLst/>
              <a:cxnLst/>
              <a:rect l="l" t="t" r="r" b="b"/>
              <a:pathLst>
                <a:path w="75058" h="32615" extrusionOk="0">
                  <a:moveTo>
                    <a:pt x="26971" y="1"/>
                  </a:moveTo>
                  <a:cubicBezTo>
                    <a:pt x="16792" y="1"/>
                    <a:pt x="7040" y="5763"/>
                    <a:pt x="2429" y="15589"/>
                  </a:cubicBezTo>
                  <a:cubicBezTo>
                    <a:pt x="2382" y="15684"/>
                    <a:pt x="2358" y="15779"/>
                    <a:pt x="2310" y="15875"/>
                  </a:cubicBezTo>
                  <a:cubicBezTo>
                    <a:pt x="1453" y="16946"/>
                    <a:pt x="679" y="18065"/>
                    <a:pt x="0" y="19244"/>
                  </a:cubicBezTo>
                  <a:lnTo>
                    <a:pt x="0" y="32615"/>
                  </a:lnTo>
                  <a:lnTo>
                    <a:pt x="75057" y="32615"/>
                  </a:lnTo>
                  <a:cubicBezTo>
                    <a:pt x="73819" y="28007"/>
                    <a:pt x="70640" y="23959"/>
                    <a:pt x="65985" y="21768"/>
                  </a:cubicBezTo>
                  <a:cubicBezTo>
                    <a:pt x="63680" y="20692"/>
                    <a:pt x="61256" y="20183"/>
                    <a:pt x="58871" y="20183"/>
                  </a:cubicBezTo>
                  <a:cubicBezTo>
                    <a:pt x="56981" y="20183"/>
                    <a:pt x="55116" y="20503"/>
                    <a:pt x="53352" y="21113"/>
                  </a:cubicBezTo>
                  <a:cubicBezTo>
                    <a:pt x="51566" y="13255"/>
                    <a:pt x="46328" y="6266"/>
                    <a:pt x="38470" y="2575"/>
                  </a:cubicBezTo>
                  <a:cubicBezTo>
                    <a:pt x="34746" y="828"/>
                    <a:pt x="30828" y="1"/>
                    <a:pt x="269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8"/>
            <p:cNvSpPr/>
            <p:nvPr/>
          </p:nvSpPr>
          <p:spPr>
            <a:xfrm>
              <a:off x="1828200" y="3808500"/>
              <a:ext cx="1499600" cy="387400"/>
            </a:xfrm>
            <a:custGeom>
              <a:avLst/>
              <a:gdLst/>
              <a:ahLst/>
              <a:cxnLst/>
              <a:rect l="l" t="t" r="r" b="b"/>
              <a:pathLst>
                <a:path w="59984" h="15496" extrusionOk="0">
                  <a:moveTo>
                    <a:pt x="8620" y="0"/>
                  </a:moveTo>
                  <a:cubicBezTo>
                    <a:pt x="6622" y="0"/>
                    <a:pt x="4637" y="834"/>
                    <a:pt x="3227" y="2459"/>
                  </a:cubicBezTo>
                  <a:cubicBezTo>
                    <a:pt x="988" y="5042"/>
                    <a:pt x="941" y="8769"/>
                    <a:pt x="2893" y="11400"/>
                  </a:cubicBezTo>
                  <a:cubicBezTo>
                    <a:pt x="2608" y="11662"/>
                    <a:pt x="2334" y="11948"/>
                    <a:pt x="2072" y="12245"/>
                  </a:cubicBezTo>
                  <a:cubicBezTo>
                    <a:pt x="1203" y="13246"/>
                    <a:pt x="512" y="14341"/>
                    <a:pt x="0" y="15496"/>
                  </a:cubicBezTo>
                  <a:lnTo>
                    <a:pt x="59984" y="15496"/>
                  </a:lnTo>
                  <a:cubicBezTo>
                    <a:pt x="58853" y="11960"/>
                    <a:pt x="56781" y="8685"/>
                    <a:pt x="53769" y="6066"/>
                  </a:cubicBezTo>
                  <a:cubicBezTo>
                    <a:pt x="49777" y="2603"/>
                    <a:pt x="44856" y="905"/>
                    <a:pt x="39958" y="905"/>
                  </a:cubicBezTo>
                  <a:cubicBezTo>
                    <a:pt x="34060" y="905"/>
                    <a:pt x="28196" y="3367"/>
                    <a:pt x="24027" y="8174"/>
                  </a:cubicBezTo>
                  <a:cubicBezTo>
                    <a:pt x="23967" y="8233"/>
                    <a:pt x="23932" y="8304"/>
                    <a:pt x="23872" y="8364"/>
                  </a:cubicBezTo>
                  <a:cubicBezTo>
                    <a:pt x="22789" y="9138"/>
                    <a:pt x="21777" y="9995"/>
                    <a:pt x="20860" y="10960"/>
                  </a:cubicBezTo>
                  <a:cubicBezTo>
                    <a:pt x="20848" y="10948"/>
                    <a:pt x="20836" y="10936"/>
                    <a:pt x="20824" y="10924"/>
                  </a:cubicBezTo>
                  <a:cubicBezTo>
                    <a:pt x="19288" y="9578"/>
                    <a:pt x="17526" y="8674"/>
                    <a:pt x="15681" y="8162"/>
                  </a:cubicBezTo>
                  <a:cubicBezTo>
                    <a:pt x="16014" y="5840"/>
                    <a:pt x="15216" y="3399"/>
                    <a:pt x="13311" y="1756"/>
                  </a:cubicBezTo>
                  <a:cubicBezTo>
                    <a:pt x="11954" y="577"/>
                    <a:pt x="10283" y="0"/>
                    <a:pt x="8620" y="0"/>
                  </a:cubicBezTo>
                  <a:close/>
                </a:path>
              </a:pathLst>
            </a:custGeom>
            <a:solidFill>
              <a:schemeClr val="lt1">
                <a:alpha val="446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9" name="Google Shape;189;p18"/>
          <p:cNvSpPr txBox="1">
            <a:spLocks noGrp="1"/>
          </p:cNvSpPr>
          <p:nvPr>
            <p:ph type="title"/>
          </p:nvPr>
        </p:nvSpPr>
        <p:spPr>
          <a:xfrm>
            <a:off x="717525" y="552990"/>
            <a:ext cx="770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0" name="Google Shape;190;p18"/>
          <p:cNvSpPr txBox="1">
            <a:spLocks noGrp="1"/>
          </p:cNvSpPr>
          <p:nvPr>
            <p:ph type="title" idx="2"/>
          </p:nvPr>
        </p:nvSpPr>
        <p:spPr>
          <a:xfrm>
            <a:off x="1087250" y="1758450"/>
            <a:ext cx="1813800" cy="49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191" name="Google Shape;191;p18"/>
          <p:cNvSpPr txBox="1">
            <a:spLocks noGrp="1"/>
          </p:cNvSpPr>
          <p:nvPr>
            <p:ph type="subTitle" idx="1"/>
          </p:nvPr>
        </p:nvSpPr>
        <p:spPr>
          <a:xfrm>
            <a:off x="1087250" y="2237950"/>
            <a:ext cx="1813800" cy="166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18"/>
          <p:cNvSpPr txBox="1">
            <a:spLocks noGrp="1"/>
          </p:cNvSpPr>
          <p:nvPr>
            <p:ph type="title" idx="3"/>
          </p:nvPr>
        </p:nvSpPr>
        <p:spPr>
          <a:xfrm>
            <a:off x="3665025" y="1758450"/>
            <a:ext cx="1813800" cy="49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193" name="Google Shape;193;p18"/>
          <p:cNvSpPr txBox="1">
            <a:spLocks noGrp="1"/>
          </p:cNvSpPr>
          <p:nvPr>
            <p:ph type="subTitle" idx="4"/>
          </p:nvPr>
        </p:nvSpPr>
        <p:spPr>
          <a:xfrm>
            <a:off x="3665100" y="2237950"/>
            <a:ext cx="1813800" cy="166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18"/>
          <p:cNvSpPr txBox="1">
            <a:spLocks noGrp="1"/>
          </p:cNvSpPr>
          <p:nvPr>
            <p:ph type="title" idx="5"/>
          </p:nvPr>
        </p:nvSpPr>
        <p:spPr>
          <a:xfrm>
            <a:off x="6242950" y="1758450"/>
            <a:ext cx="1801200" cy="49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195" name="Google Shape;195;p18"/>
          <p:cNvSpPr txBox="1">
            <a:spLocks noGrp="1"/>
          </p:cNvSpPr>
          <p:nvPr>
            <p:ph type="subTitle" idx="6"/>
          </p:nvPr>
        </p:nvSpPr>
        <p:spPr>
          <a:xfrm>
            <a:off x="6242950" y="2237950"/>
            <a:ext cx="1813800" cy="166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19A01-D38F-4ABD-A769-81A1FCFF3467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6" r:id="rId5"/>
    <p:sldLayoutId id="2147483658" r:id="rId6"/>
    <p:sldLayoutId id="2147483659" r:id="rId7"/>
    <p:sldLayoutId id="2147483661" r:id="rId8"/>
    <p:sldLayoutId id="2147483664" r:id="rId9"/>
    <p:sldLayoutId id="2147483668" r:id="rId10"/>
    <p:sldLayoutId id="2147483671" r:id="rId11"/>
    <p:sldLayoutId id="2147483674" r:id="rId12"/>
    <p:sldLayoutId id="2147483675" r:id="rId13"/>
    <p:sldLayoutId id="2147483679" r:id="rId14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hyperlink" Target="https://futurecity.cw.com.tw/article/1867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sdgs.web.tku.edu.tw/index.html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lib.tku.edu.tw/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terms.naer.edu.tw/detail/1679296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youtu.be/v-M16HrTbWQ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forms.office.com/r/CDXj46E1Cz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r/CDXj46E1Cz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f_Y7y-wNaX0TmRJp3bY-tq38J6Icmd-qR-NC1vhMiInMIHVA/viewform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hyperlink" Target="https://uco-network.primo.exlibrisgroup.com/discovery/search?vid=886UCO_TKU:886TKU_INST&amp;lang=zh-tw" TargetMode="Externa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2"/>
          <p:cNvSpPr txBox="1">
            <a:spLocks noGrp="1"/>
          </p:cNvSpPr>
          <p:nvPr>
            <p:ph type="ctrTitle"/>
          </p:nvPr>
        </p:nvSpPr>
        <p:spPr>
          <a:xfrm>
            <a:off x="810000" y="1682500"/>
            <a:ext cx="44874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蒐集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資料的方法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3" name="Google Shape;323;p32"/>
          <p:cNvSpPr txBox="1">
            <a:spLocks noGrp="1"/>
          </p:cNvSpPr>
          <p:nvPr>
            <p:ph type="subTitle" idx="1"/>
          </p:nvPr>
        </p:nvSpPr>
        <p:spPr>
          <a:xfrm>
            <a:off x="810000" y="3602728"/>
            <a:ext cx="3988500" cy="44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SDGs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主題資料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輕鬆找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24" name="Google Shape;324;p32"/>
          <p:cNvGrpSpPr/>
          <p:nvPr/>
        </p:nvGrpSpPr>
        <p:grpSpPr>
          <a:xfrm>
            <a:off x="4911911" y="889203"/>
            <a:ext cx="3934193" cy="2721846"/>
            <a:chOff x="5280759" y="250992"/>
            <a:chExt cx="3748278" cy="2593222"/>
          </a:xfrm>
        </p:grpSpPr>
        <p:sp>
          <p:nvSpPr>
            <p:cNvPr id="325" name="Google Shape;325;p32"/>
            <p:cNvSpPr/>
            <p:nvPr/>
          </p:nvSpPr>
          <p:spPr>
            <a:xfrm>
              <a:off x="5280759" y="1698813"/>
              <a:ext cx="820608" cy="426057"/>
            </a:xfrm>
            <a:custGeom>
              <a:avLst/>
              <a:gdLst/>
              <a:ahLst/>
              <a:cxnLst/>
              <a:rect l="l" t="t" r="r" b="b"/>
              <a:pathLst>
                <a:path w="78452" h="40732" extrusionOk="0">
                  <a:moveTo>
                    <a:pt x="39196" y="1"/>
                  </a:moveTo>
                  <a:cubicBezTo>
                    <a:pt x="33303" y="1"/>
                    <a:pt x="28004" y="2584"/>
                    <a:pt x="24397" y="6692"/>
                  </a:cubicBezTo>
                  <a:cubicBezTo>
                    <a:pt x="22313" y="9062"/>
                    <a:pt x="19311" y="10299"/>
                    <a:pt x="16174" y="10299"/>
                  </a:cubicBezTo>
                  <a:cubicBezTo>
                    <a:pt x="15923" y="10299"/>
                    <a:pt x="15672" y="10291"/>
                    <a:pt x="15420" y="10276"/>
                  </a:cubicBezTo>
                  <a:cubicBezTo>
                    <a:pt x="15122" y="10264"/>
                    <a:pt x="14824" y="10252"/>
                    <a:pt x="14527" y="10252"/>
                  </a:cubicBezTo>
                  <a:cubicBezTo>
                    <a:pt x="6502" y="10252"/>
                    <a:pt x="1" y="16741"/>
                    <a:pt x="1" y="24754"/>
                  </a:cubicBezTo>
                  <a:cubicBezTo>
                    <a:pt x="1" y="32766"/>
                    <a:pt x="6502" y="39255"/>
                    <a:pt x="14527" y="39255"/>
                  </a:cubicBezTo>
                  <a:cubicBezTo>
                    <a:pt x="16420" y="39255"/>
                    <a:pt x="18229" y="38898"/>
                    <a:pt x="19884" y="38243"/>
                  </a:cubicBezTo>
                  <a:cubicBezTo>
                    <a:pt x="21880" y="37452"/>
                    <a:pt x="23979" y="37091"/>
                    <a:pt x="26087" y="37091"/>
                  </a:cubicBezTo>
                  <a:cubicBezTo>
                    <a:pt x="28356" y="37091"/>
                    <a:pt x="30636" y="37509"/>
                    <a:pt x="32815" y="38255"/>
                  </a:cubicBezTo>
                  <a:cubicBezTo>
                    <a:pt x="34815" y="38946"/>
                    <a:pt x="36970" y="39315"/>
                    <a:pt x="39196" y="39315"/>
                  </a:cubicBezTo>
                  <a:cubicBezTo>
                    <a:pt x="40637" y="39315"/>
                    <a:pt x="42042" y="39160"/>
                    <a:pt x="43387" y="38862"/>
                  </a:cubicBezTo>
                  <a:cubicBezTo>
                    <a:pt x="44179" y="38691"/>
                    <a:pt x="44979" y="38607"/>
                    <a:pt x="45775" y="38607"/>
                  </a:cubicBezTo>
                  <a:cubicBezTo>
                    <a:pt x="47362" y="38607"/>
                    <a:pt x="48934" y="38943"/>
                    <a:pt x="50400" y="39601"/>
                  </a:cubicBezTo>
                  <a:cubicBezTo>
                    <a:pt x="52019" y="40327"/>
                    <a:pt x="53805" y="40732"/>
                    <a:pt x="55698" y="40732"/>
                  </a:cubicBezTo>
                  <a:cubicBezTo>
                    <a:pt x="58354" y="40732"/>
                    <a:pt x="60830" y="39922"/>
                    <a:pt x="62890" y="38553"/>
                  </a:cubicBezTo>
                  <a:cubicBezTo>
                    <a:pt x="64240" y="37652"/>
                    <a:pt x="65827" y="37207"/>
                    <a:pt x="67430" y="37207"/>
                  </a:cubicBezTo>
                  <a:cubicBezTo>
                    <a:pt x="68074" y="37207"/>
                    <a:pt x="68720" y="37278"/>
                    <a:pt x="69355" y="37422"/>
                  </a:cubicBezTo>
                  <a:cubicBezTo>
                    <a:pt x="69855" y="37529"/>
                    <a:pt x="70367" y="37588"/>
                    <a:pt x="70903" y="37588"/>
                  </a:cubicBezTo>
                  <a:cubicBezTo>
                    <a:pt x="75106" y="37588"/>
                    <a:pt x="78451" y="33957"/>
                    <a:pt x="77975" y="29671"/>
                  </a:cubicBezTo>
                  <a:cubicBezTo>
                    <a:pt x="77630" y="26504"/>
                    <a:pt x="75082" y="23896"/>
                    <a:pt x="71927" y="23456"/>
                  </a:cubicBezTo>
                  <a:cubicBezTo>
                    <a:pt x="71891" y="23444"/>
                    <a:pt x="71855" y="23444"/>
                    <a:pt x="71819" y="23432"/>
                  </a:cubicBezTo>
                  <a:cubicBezTo>
                    <a:pt x="69533" y="23158"/>
                    <a:pt x="67521" y="21967"/>
                    <a:pt x="66164" y="20122"/>
                  </a:cubicBezTo>
                  <a:cubicBezTo>
                    <a:pt x="64973" y="18503"/>
                    <a:pt x="63426" y="17181"/>
                    <a:pt x="61640" y="16264"/>
                  </a:cubicBezTo>
                  <a:cubicBezTo>
                    <a:pt x="59556" y="15181"/>
                    <a:pt x="57996" y="13335"/>
                    <a:pt x="56984" y="11216"/>
                  </a:cubicBezTo>
                  <a:cubicBezTo>
                    <a:pt x="53829" y="4584"/>
                    <a:pt x="47054" y="1"/>
                    <a:pt x="39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2"/>
            <p:cNvSpPr/>
            <p:nvPr/>
          </p:nvSpPr>
          <p:spPr>
            <a:xfrm>
              <a:off x="7715136" y="1667056"/>
              <a:ext cx="885115" cy="1027203"/>
            </a:xfrm>
            <a:custGeom>
              <a:avLst/>
              <a:gdLst/>
              <a:ahLst/>
              <a:cxnLst/>
              <a:rect l="l" t="t" r="r" b="b"/>
              <a:pathLst>
                <a:path w="84619" h="98203" extrusionOk="0">
                  <a:moveTo>
                    <a:pt x="54924" y="0"/>
                  </a:moveTo>
                  <a:lnTo>
                    <a:pt x="0" y="98203"/>
                  </a:lnTo>
                  <a:lnTo>
                    <a:pt x="84094" y="97953"/>
                  </a:lnTo>
                  <a:cubicBezTo>
                    <a:pt x="84618" y="96393"/>
                    <a:pt x="54924" y="0"/>
                    <a:pt x="549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2"/>
            <p:cNvSpPr/>
            <p:nvPr/>
          </p:nvSpPr>
          <p:spPr>
            <a:xfrm>
              <a:off x="7715136" y="1678144"/>
              <a:ext cx="707023" cy="1016116"/>
            </a:xfrm>
            <a:custGeom>
              <a:avLst/>
              <a:gdLst/>
              <a:ahLst/>
              <a:cxnLst/>
              <a:rect l="l" t="t" r="r" b="b"/>
              <a:pathLst>
                <a:path w="67593" h="97143" extrusionOk="0">
                  <a:moveTo>
                    <a:pt x="54329" y="0"/>
                  </a:moveTo>
                  <a:lnTo>
                    <a:pt x="0" y="97143"/>
                  </a:lnTo>
                  <a:lnTo>
                    <a:pt x="0" y="97143"/>
                  </a:lnTo>
                  <a:lnTo>
                    <a:pt x="66795" y="96941"/>
                  </a:lnTo>
                  <a:cubicBezTo>
                    <a:pt x="67592" y="93845"/>
                    <a:pt x="67485" y="90654"/>
                    <a:pt x="65521" y="87808"/>
                  </a:cubicBezTo>
                  <a:cubicBezTo>
                    <a:pt x="63282" y="84570"/>
                    <a:pt x="59651" y="82594"/>
                    <a:pt x="55805" y="82105"/>
                  </a:cubicBezTo>
                  <a:cubicBezTo>
                    <a:pt x="52221" y="81653"/>
                    <a:pt x="48530" y="82034"/>
                    <a:pt x="44982" y="81212"/>
                  </a:cubicBezTo>
                  <a:cubicBezTo>
                    <a:pt x="39851" y="80034"/>
                    <a:pt x="36005" y="74878"/>
                    <a:pt x="38470" y="69782"/>
                  </a:cubicBezTo>
                  <a:cubicBezTo>
                    <a:pt x="40922" y="64687"/>
                    <a:pt x="46018" y="61115"/>
                    <a:pt x="50745" y="58293"/>
                  </a:cubicBezTo>
                  <a:cubicBezTo>
                    <a:pt x="52971" y="56971"/>
                    <a:pt x="55234" y="55352"/>
                    <a:pt x="56162" y="52923"/>
                  </a:cubicBezTo>
                  <a:cubicBezTo>
                    <a:pt x="59222" y="45041"/>
                    <a:pt x="46637" y="45756"/>
                    <a:pt x="42899" y="42470"/>
                  </a:cubicBezTo>
                  <a:cubicBezTo>
                    <a:pt x="39363" y="39374"/>
                    <a:pt x="40267" y="34981"/>
                    <a:pt x="42589" y="31218"/>
                  </a:cubicBezTo>
                  <a:cubicBezTo>
                    <a:pt x="44994" y="27313"/>
                    <a:pt x="48804" y="24515"/>
                    <a:pt x="51638" y="20943"/>
                  </a:cubicBezTo>
                  <a:cubicBezTo>
                    <a:pt x="54091" y="17848"/>
                    <a:pt x="54781" y="14097"/>
                    <a:pt x="55114" y="10216"/>
                  </a:cubicBezTo>
                  <a:cubicBezTo>
                    <a:pt x="55388" y="6918"/>
                    <a:pt x="55412" y="3227"/>
                    <a:pt x="543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2"/>
            <p:cNvSpPr/>
            <p:nvPr/>
          </p:nvSpPr>
          <p:spPr>
            <a:xfrm>
              <a:off x="8221264" y="778218"/>
              <a:ext cx="61662" cy="47834"/>
            </a:xfrm>
            <a:custGeom>
              <a:avLst/>
              <a:gdLst/>
              <a:ahLst/>
              <a:cxnLst/>
              <a:rect l="l" t="t" r="r" b="b"/>
              <a:pathLst>
                <a:path w="5895" h="4573" extrusionOk="0">
                  <a:moveTo>
                    <a:pt x="2941" y="1"/>
                  </a:moveTo>
                  <a:cubicBezTo>
                    <a:pt x="12" y="1"/>
                    <a:pt x="0" y="4573"/>
                    <a:pt x="2941" y="4573"/>
                  </a:cubicBezTo>
                  <a:cubicBezTo>
                    <a:pt x="5882" y="4573"/>
                    <a:pt x="5894" y="1"/>
                    <a:pt x="29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2"/>
            <p:cNvSpPr/>
            <p:nvPr/>
          </p:nvSpPr>
          <p:spPr>
            <a:xfrm>
              <a:off x="8112919" y="778218"/>
              <a:ext cx="61651" cy="47834"/>
            </a:xfrm>
            <a:custGeom>
              <a:avLst/>
              <a:gdLst/>
              <a:ahLst/>
              <a:cxnLst/>
              <a:rect l="l" t="t" r="r" b="b"/>
              <a:pathLst>
                <a:path w="5894" h="4573" extrusionOk="0">
                  <a:moveTo>
                    <a:pt x="2953" y="1"/>
                  </a:moveTo>
                  <a:cubicBezTo>
                    <a:pt x="12" y="1"/>
                    <a:pt x="0" y="4573"/>
                    <a:pt x="2953" y="4573"/>
                  </a:cubicBezTo>
                  <a:cubicBezTo>
                    <a:pt x="5894" y="4573"/>
                    <a:pt x="5894" y="1"/>
                    <a:pt x="29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2"/>
            <p:cNvSpPr/>
            <p:nvPr/>
          </p:nvSpPr>
          <p:spPr>
            <a:xfrm>
              <a:off x="8326377" y="778218"/>
              <a:ext cx="61651" cy="47834"/>
            </a:xfrm>
            <a:custGeom>
              <a:avLst/>
              <a:gdLst/>
              <a:ahLst/>
              <a:cxnLst/>
              <a:rect l="l" t="t" r="r" b="b"/>
              <a:pathLst>
                <a:path w="5894" h="4573" extrusionOk="0">
                  <a:moveTo>
                    <a:pt x="2953" y="1"/>
                  </a:moveTo>
                  <a:cubicBezTo>
                    <a:pt x="12" y="1"/>
                    <a:pt x="0" y="4573"/>
                    <a:pt x="2953" y="4573"/>
                  </a:cubicBezTo>
                  <a:cubicBezTo>
                    <a:pt x="5882" y="4573"/>
                    <a:pt x="5894" y="1"/>
                    <a:pt x="29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2"/>
            <p:cNvSpPr/>
            <p:nvPr/>
          </p:nvSpPr>
          <p:spPr>
            <a:xfrm>
              <a:off x="5546035" y="2181531"/>
              <a:ext cx="58419" cy="47834"/>
            </a:xfrm>
            <a:custGeom>
              <a:avLst/>
              <a:gdLst/>
              <a:ahLst/>
              <a:cxnLst/>
              <a:rect l="l" t="t" r="r" b="b"/>
              <a:pathLst>
                <a:path w="5585" h="4573" extrusionOk="0">
                  <a:moveTo>
                    <a:pt x="2786" y="0"/>
                  </a:moveTo>
                  <a:cubicBezTo>
                    <a:pt x="0" y="0"/>
                    <a:pt x="0" y="4572"/>
                    <a:pt x="2786" y="4572"/>
                  </a:cubicBezTo>
                  <a:cubicBezTo>
                    <a:pt x="5572" y="4572"/>
                    <a:pt x="5584" y="0"/>
                    <a:pt x="27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2"/>
            <p:cNvSpPr/>
            <p:nvPr/>
          </p:nvSpPr>
          <p:spPr>
            <a:xfrm>
              <a:off x="5443287" y="2181531"/>
              <a:ext cx="58419" cy="47834"/>
            </a:xfrm>
            <a:custGeom>
              <a:avLst/>
              <a:gdLst/>
              <a:ahLst/>
              <a:cxnLst/>
              <a:rect l="l" t="t" r="r" b="b"/>
              <a:pathLst>
                <a:path w="5585" h="4573" extrusionOk="0">
                  <a:moveTo>
                    <a:pt x="2799" y="0"/>
                  </a:moveTo>
                  <a:cubicBezTo>
                    <a:pt x="13" y="0"/>
                    <a:pt x="1" y="4572"/>
                    <a:pt x="2799" y="4572"/>
                  </a:cubicBezTo>
                  <a:cubicBezTo>
                    <a:pt x="5585" y="4572"/>
                    <a:pt x="5585" y="0"/>
                    <a:pt x="27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2"/>
            <p:cNvSpPr/>
            <p:nvPr/>
          </p:nvSpPr>
          <p:spPr>
            <a:xfrm>
              <a:off x="5645667" y="2181531"/>
              <a:ext cx="58419" cy="47834"/>
            </a:xfrm>
            <a:custGeom>
              <a:avLst/>
              <a:gdLst/>
              <a:ahLst/>
              <a:cxnLst/>
              <a:rect l="l" t="t" r="r" b="b"/>
              <a:pathLst>
                <a:path w="5585" h="4573" extrusionOk="0">
                  <a:moveTo>
                    <a:pt x="2786" y="0"/>
                  </a:moveTo>
                  <a:cubicBezTo>
                    <a:pt x="0" y="0"/>
                    <a:pt x="0" y="4572"/>
                    <a:pt x="2786" y="4572"/>
                  </a:cubicBezTo>
                  <a:cubicBezTo>
                    <a:pt x="5572" y="4572"/>
                    <a:pt x="5584" y="0"/>
                    <a:pt x="27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2"/>
            <p:cNvSpPr/>
            <p:nvPr/>
          </p:nvSpPr>
          <p:spPr>
            <a:xfrm>
              <a:off x="5578043" y="1222454"/>
              <a:ext cx="61651" cy="47834"/>
            </a:xfrm>
            <a:custGeom>
              <a:avLst/>
              <a:gdLst/>
              <a:ahLst/>
              <a:cxnLst/>
              <a:rect l="l" t="t" r="r" b="b"/>
              <a:pathLst>
                <a:path w="5894" h="4573" extrusionOk="0">
                  <a:moveTo>
                    <a:pt x="2941" y="0"/>
                  </a:moveTo>
                  <a:cubicBezTo>
                    <a:pt x="0" y="0"/>
                    <a:pt x="0" y="4572"/>
                    <a:pt x="2941" y="4572"/>
                  </a:cubicBezTo>
                  <a:cubicBezTo>
                    <a:pt x="5882" y="4572"/>
                    <a:pt x="5894" y="0"/>
                    <a:pt x="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2"/>
            <p:cNvSpPr/>
            <p:nvPr/>
          </p:nvSpPr>
          <p:spPr>
            <a:xfrm>
              <a:off x="5482522" y="1222454"/>
              <a:ext cx="61526" cy="47834"/>
            </a:xfrm>
            <a:custGeom>
              <a:avLst/>
              <a:gdLst/>
              <a:ahLst/>
              <a:cxnLst/>
              <a:rect l="l" t="t" r="r" b="b"/>
              <a:pathLst>
                <a:path w="5882" h="4573" extrusionOk="0">
                  <a:moveTo>
                    <a:pt x="2941" y="0"/>
                  </a:moveTo>
                  <a:cubicBezTo>
                    <a:pt x="0" y="0"/>
                    <a:pt x="0" y="4572"/>
                    <a:pt x="2941" y="4572"/>
                  </a:cubicBezTo>
                  <a:cubicBezTo>
                    <a:pt x="5882" y="4572"/>
                    <a:pt x="5882" y="0"/>
                    <a:pt x="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2"/>
            <p:cNvSpPr/>
            <p:nvPr/>
          </p:nvSpPr>
          <p:spPr>
            <a:xfrm>
              <a:off x="8758029" y="2044537"/>
              <a:ext cx="61651" cy="47834"/>
            </a:xfrm>
            <a:custGeom>
              <a:avLst/>
              <a:gdLst/>
              <a:ahLst/>
              <a:cxnLst/>
              <a:rect l="l" t="t" r="r" b="b"/>
              <a:pathLst>
                <a:path w="5894" h="4573" extrusionOk="0">
                  <a:moveTo>
                    <a:pt x="2953" y="0"/>
                  </a:moveTo>
                  <a:cubicBezTo>
                    <a:pt x="12" y="0"/>
                    <a:pt x="0" y="4572"/>
                    <a:pt x="2953" y="4572"/>
                  </a:cubicBezTo>
                  <a:cubicBezTo>
                    <a:pt x="5894" y="4572"/>
                    <a:pt x="5894" y="0"/>
                    <a:pt x="29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2"/>
            <p:cNvSpPr/>
            <p:nvPr/>
          </p:nvSpPr>
          <p:spPr>
            <a:xfrm>
              <a:off x="8662509" y="2044537"/>
              <a:ext cx="61651" cy="47834"/>
            </a:xfrm>
            <a:custGeom>
              <a:avLst/>
              <a:gdLst/>
              <a:ahLst/>
              <a:cxnLst/>
              <a:rect l="l" t="t" r="r" b="b"/>
              <a:pathLst>
                <a:path w="5894" h="4573" extrusionOk="0">
                  <a:moveTo>
                    <a:pt x="2941" y="0"/>
                  </a:moveTo>
                  <a:cubicBezTo>
                    <a:pt x="0" y="0"/>
                    <a:pt x="0" y="4572"/>
                    <a:pt x="2941" y="4572"/>
                  </a:cubicBezTo>
                  <a:cubicBezTo>
                    <a:pt x="5882" y="4572"/>
                    <a:pt x="5894" y="0"/>
                    <a:pt x="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2"/>
            <p:cNvSpPr/>
            <p:nvPr/>
          </p:nvSpPr>
          <p:spPr>
            <a:xfrm>
              <a:off x="5924510" y="864251"/>
              <a:ext cx="524067" cy="989129"/>
            </a:xfrm>
            <a:custGeom>
              <a:avLst/>
              <a:gdLst/>
              <a:ahLst/>
              <a:cxnLst/>
              <a:rect l="l" t="t" r="r" b="b"/>
              <a:pathLst>
                <a:path w="50102" h="94563" extrusionOk="0">
                  <a:moveTo>
                    <a:pt x="49076" y="0"/>
                  </a:moveTo>
                  <a:cubicBezTo>
                    <a:pt x="48977" y="0"/>
                    <a:pt x="48878" y="16"/>
                    <a:pt x="48780" y="51"/>
                  </a:cubicBezTo>
                  <a:cubicBezTo>
                    <a:pt x="44054" y="1658"/>
                    <a:pt x="42589" y="6599"/>
                    <a:pt x="41172" y="11385"/>
                  </a:cubicBezTo>
                  <a:cubicBezTo>
                    <a:pt x="40101" y="14957"/>
                    <a:pt x="39005" y="18648"/>
                    <a:pt x="36576" y="20779"/>
                  </a:cubicBezTo>
                  <a:cubicBezTo>
                    <a:pt x="35124" y="22065"/>
                    <a:pt x="33576" y="23041"/>
                    <a:pt x="32088" y="23982"/>
                  </a:cubicBezTo>
                  <a:cubicBezTo>
                    <a:pt x="28456" y="26280"/>
                    <a:pt x="25039" y="28447"/>
                    <a:pt x="24051" y="34198"/>
                  </a:cubicBezTo>
                  <a:cubicBezTo>
                    <a:pt x="23765" y="35876"/>
                    <a:pt x="23563" y="37436"/>
                    <a:pt x="23372" y="38936"/>
                  </a:cubicBezTo>
                  <a:cubicBezTo>
                    <a:pt x="22610" y="44889"/>
                    <a:pt x="22063" y="49199"/>
                    <a:pt x="17038" y="53760"/>
                  </a:cubicBezTo>
                  <a:cubicBezTo>
                    <a:pt x="16479" y="54271"/>
                    <a:pt x="15871" y="54760"/>
                    <a:pt x="15264" y="55260"/>
                  </a:cubicBezTo>
                  <a:cubicBezTo>
                    <a:pt x="13562" y="56653"/>
                    <a:pt x="11811" y="58105"/>
                    <a:pt x="10609" y="60106"/>
                  </a:cubicBezTo>
                  <a:cubicBezTo>
                    <a:pt x="9513" y="61915"/>
                    <a:pt x="9085" y="63796"/>
                    <a:pt x="8668" y="65606"/>
                  </a:cubicBezTo>
                  <a:cubicBezTo>
                    <a:pt x="8275" y="67285"/>
                    <a:pt x="7906" y="68869"/>
                    <a:pt x="7049" y="70381"/>
                  </a:cubicBezTo>
                  <a:cubicBezTo>
                    <a:pt x="6465" y="71416"/>
                    <a:pt x="5561" y="72357"/>
                    <a:pt x="4608" y="73357"/>
                  </a:cubicBezTo>
                  <a:cubicBezTo>
                    <a:pt x="3310" y="74703"/>
                    <a:pt x="1965" y="76107"/>
                    <a:pt x="1274" y="77893"/>
                  </a:cubicBezTo>
                  <a:cubicBezTo>
                    <a:pt x="0" y="81215"/>
                    <a:pt x="393" y="85109"/>
                    <a:pt x="774" y="88883"/>
                  </a:cubicBezTo>
                  <a:cubicBezTo>
                    <a:pt x="941" y="90574"/>
                    <a:pt x="1108" y="92181"/>
                    <a:pt x="1108" y="93645"/>
                  </a:cubicBezTo>
                  <a:cubicBezTo>
                    <a:pt x="1108" y="94157"/>
                    <a:pt x="1512" y="94562"/>
                    <a:pt x="2013" y="94562"/>
                  </a:cubicBezTo>
                  <a:cubicBezTo>
                    <a:pt x="2525" y="94562"/>
                    <a:pt x="2929" y="94157"/>
                    <a:pt x="2929" y="93657"/>
                  </a:cubicBezTo>
                  <a:cubicBezTo>
                    <a:pt x="2941" y="92098"/>
                    <a:pt x="2775" y="90443"/>
                    <a:pt x="2596" y="88692"/>
                  </a:cubicBezTo>
                  <a:cubicBezTo>
                    <a:pt x="2239" y="85144"/>
                    <a:pt x="1858" y="81465"/>
                    <a:pt x="2989" y="78548"/>
                  </a:cubicBezTo>
                  <a:cubicBezTo>
                    <a:pt x="3537" y="77108"/>
                    <a:pt x="4703" y="75893"/>
                    <a:pt x="5930" y="74619"/>
                  </a:cubicBezTo>
                  <a:cubicBezTo>
                    <a:pt x="6918" y="73583"/>
                    <a:pt x="7942" y="72512"/>
                    <a:pt x="8632" y="71285"/>
                  </a:cubicBezTo>
                  <a:cubicBezTo>
                    <a:pt x="9621" y="69535"/>
                    <a:pt x="10037" y="67749"/>
                    <a:pt x="10442" y="66011"/>
                  </a:cubicBezTo>
                  <a:cubicBezTo>
                    <a:pt x="10847" y="64261"/>
                    <a:pt x="11228" y="62606"/>
                    <a:pt x="12169" y="61034"/>
                  </a:cubicBezTo>
                  <a:cubicBezTo>
                    <a:pt x="13216" y="59308"/>
                    <a:pt x="14847" y="57974"/>
                    <a:pt x="16431" y="56677"/>
                  </a:cubicBezTo>
                  <a:cubicBezTo>
                    <a:pt x="17038" y="56176"/>
                    <a:pt x="17681" y="55653"/>
                    <a:pt x="18265" y="55117"/>
                  </a:cubicBezTo>
                  <a:cubicBezTo>
                    <a:pt x="23789" y="50092"/>
                    <a:pt x="24408" y="45270"/>
                    <a:pt x="25182" y="39174"/>
                  </a:cubicBezTo>
                  <a:cubicBezTo>
                    <a:pt x="25373" y="37686"/>
                    <a:pt x="25575" y="36150"/>
                    <a:pt x="25849" y="34507"/>
                  </a:cubicBezTo>
                  <a:cubicBezTo>
                    <a:pt x="26706" y="29554"/>
                    <a:pt x="29504" y="27780"/>
                    <a:pt x="33064" y="25530"/>
                  </a:cubicBezTo>
                  <a:cubicBezTo>
                    <a:pt x="34612" y="24554"/>
                    <a:pt x="36219" y="23530"/>
                    <a:pt x="37791" y="22160"/>
                  </a:cubicBezTo>
                  <a:cubicBezTo>
                    <a:pt x="40613" y="19672"/>
                    <a:pt x="41779" y="15719"/>
                    <a:pt x="42922" y="11897"/>
                  </a:cubicBezTo>
                  <a:cubicBezTo>
                    <a:pt x="44268" y="7361"/>
                    <a:pt x="45542" y="3075"/>
                    <a:pt x="49364" y="1777"/>
                  </a:cubicBezTo>
                  <a:cubicBezTo>
                    <a:pt x="49840" y="1610"/>
                    <a:pt x="50102" y="1098"/>
                    <a:pt x="49935" y="622"/>
                  </a:cubicBezTo>
                  <a:cubicBezTo>
                    <a:pt x="49812" y="243"/>
                    <a:pt x="49456" y="0"/>
                    <a:pt x="490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2"/>
            <p:cNvSpPr/>
            <p:nvPr/>
          </p:nvSpPr>
          <p:spPr>
            <a:xfrm>
              <a:off x="5996244" y="888142"/>
              <a:ext cx="523941" cy="989150"/>
            </a:xfrm>
            <a:custGeom>
              <a:avLst/>
              <a:gdLst/>
              <a:ahLst/>
              <a:cxnLst/>
              <a:rect l="l" t="t" r="r" b="b"/>
              <a:pathLst>
                <a:path w="50090" h="94565" extrusionOk="0">
                  <a:moveTo>
                    <a:pt x="49075" y="1"/>
                  </a:moveTo>
                  <a:cubicBezTo>
                    <a:pt x="48974" y="1"/>
                    <a:pt x="48871" y="18"/>
                    <a:pt x="48768" y="53"/>
                  </a:cubicBezTo>
                  <a:cubicBezTo>
                    <a:pt x="44054" y="1648"/>
                    <a:pt x="42577" y="6601"/>
                    <a:pt x="41160" y="11375"/>
                  </a:cubicBezTo>
                  <a:cubicBezTo>
                    <a:pt x="40101" y="14947"/>
                    <a:pt x="39005" y="18650"/>
                    <a:pt x="36576" y="20781"/>
                  </a:cubicBezTo>
                  <a:cubicBezTo>
                    <a:pt x="35124" y="22067"/>
                    <a:pt x="33576" y="23043"/>
                    <a:pt x="32076" y="23984"/>
                  </a:cubicBezTo>
                  <a:cubicBezTo>
                    <a:pt x="28456" y="26282"/>
                    <a:pt x="25027" y="28437"/>
                    <a:pt x="24051" y="34200"/>
                  </a:cubicBezTo>
                  <a:cubicBezTo>
                    <a:pt x="23753" y="35878"/>
                    <a:pt x="23563" y="37438"/>
                    <a:pt x="23360" y="38938"/>
                  </a:cubicBezTo>
                  <a:cubicBezTo>
                    <a:pt x="22598" y="44891"/>
                    <a:pt x="22051" y="49201"/>
                    <a:pt x="17026" y="53762"/>
                  </a:cubicBezTo>
                  <a:cubicBezTo>
                    <a:pt x="16467" y="54273"/>
                    <a:pt x="15871" y="54762"/>
                    <a:pt x="15264" y="55262"/>
                  </a:cubicBezTo>
                  <a:cubicBezTo>
                    <a:pt x="13562" y="56655"/>
                    <a:pt x="11799" y="58095"/>
                    <a:pt x="10597" y="60096"/>
                  </a:cubicBezTo>
                  <a:cubicBezTo>
                    <a:pt x="9513" y="61917"/>
                    <a:pt x="9073" y="63787"/>
                    <a:pt x="8656" y="65608"/>
                  </a:cubicBezTo>
                  <a:cubicBezTo>
                    <a:pt x="8263" y="67287"/>
                    <a:pt x="7894" y="68871"/>
                    <a:pt x="7037" y="70383"/>
                  </a:cubicBezTo>
                  <a:cubicBezTo>
                    <a:pt x="6454" y="71407"/>
                    <a:pt x="5549" y="72359"/>
                    <a:pt x="4596" y="73347"/>
                  </a:cubicBezTo>
                  <a:cubicBezTo>
                    <a:pt x="3298" y="74705"/>
                    <a:pt x="1965" y="76109"/>
                    <a:pt x="1274" y="77895"/>
                  </a:cubicBezTo>
                  <a:cubicBezTo>
                    <a:pt x="0" y="81217"/>
                    <a:pt x="393" y="85111"/>
                    <a:pt x="774" y="88873"/>
                  </a:cubicBezTo>
                  <a:cubicBezTo>
                    <a:pt x="941" y="90576"/>
                    <a:pt x="1108" y="92183"/>
                    <a:pt x="1096" y="93647"/>
                  </a:cubicBezTo>
                  <a:cubicBezTo>
                    <a:pt x="1096" y="94159"/>
                    <a:pt x="1501" y="94564"/>
                    <a:pt x="2013" y="94564"/>
                  </a:cubicBezTo>
                  <a:cubicBezTo>
                    <a:pt x="2513" y="94564"/>
                    <a:pt x="2929" y="94159"/>
                    <a:pt x="2929" y="93647"/>
                  </a:cubicBezTo>
                  <a:cubicBezTo>
                    <a:pt x="2929" y="92088"/>
                    <a:pt x="2763" y="90445"/>
                    <a:pt x="2584" y="88694"/>
                  </a:cubicBezTo>
                  <a:cubicBezTo>
                    <a:pt x="2227" y="85134"/>
                    <a:pt x="1858" y="81467"/>
                    <a:pt x="2977" y="78550"/>
                  </a:cubicBezTo>
                  <a:cubicBezTo>
                    <a:pt x="3537" y="77110"/>
                    <a:pt x="4691" y="75895"/>
                    <a:pt x="5918" y="74621"/>
                  </a:cubicBezTo>
                  <a:cubicBezTo>
                    <a:pt x="6906" y="73585"/>
                    <a:pt x="7930" y="72514"/>
                    <a:pt x="8632" y="71287"/>
                  </a:cubicBezTo>
                  <a:cubicBezTo>
                    <a:pt x="9621" y="69537"/>
                    <a:pt x="10037" y="67751"/>
                    <a:pt x="10442" y="66013"/>
                  </a:cubicBezTo>
                  <a:cubicBezTo>
                    <a:pt x="10847" y="64263"/>
                    <a:pt x="11228" y="62608"/>
                    <a:pt x="12169" y="61036"/>
                  </a:cubicBezTo>
                  <a:cubicBezTo>
                    <a:pt x="13204" y="59310"/>
                    <a:pt x="14836" y="57976"/>
                    <a:pt x="16419" y="56679"/>
                  </a:cubicBezTo>
                  <a:cubicBezTo>
                    <a:pt x="17038" y="56167"/>
                    <a:pt x="17669" y="55655"/>
                    <a:pt x="18265" y="55119"/>
                  </a:cubicBezTo>
                  <a:cubicBezTo>
                    <a:pt x="23777" y="50094"/>
                    <a:pt x="24396" y="45272"/>
                    <a:pt x="25182" y="39176"/>
                  </a:cubicBezTo>
                  <a:cubicBezTo>
                    <a:pt x="25373" y="37688"/>
                    <a:pt x="25563" y="36152"/>
                    <a:pt x="25849" y="34509"/>
                  </a:cubicBezTo>
                  <a:cubicBezTo>
                    <a:pt x="26694" y="29556"/>
                    <a:pt x="29504" y="27782"/>
                    <a:pt x="33052" y="25532"/>
                  </a:cubicBezTo>
                  <a:cubicBezTo>
                    <a:pt x="34612" y="24544"/>
                    <a:pt x="36219" y="23532"/>
                    <a:pt x="37779" y="22150"/>
                  </a:cubicBezTo>
                  <a:cubicBezTo>
                    <a:pt x="40601" y="19674"/>
                    <a:pt x="41779" y="15721"/>
                    <a:pt x="42911" y="11899"/>
                  </a:cubicBezTo>
                  <a:cubicBezTo>
                    <a:pt x="44256" y="7363"/>
                    <a:pt x="45530" y="3077"/>
                    <a:pt x="49364" y="1779"/>
                  </a:cubicBezTo>
                  <a:cubicBezTo>
                    <a:pt x="49840" y="1612"/>
                    <a:pt x="50090" y="1100"/>
                    <a:pt x="49935" y="624"/>
                  </a:cubicBezTo>
                  <a:cubicBezTo>
                    <a:pt x="49803" y="238"/>
                    <a:pt x="49456" y="1"/>
                    <a:pt x="490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2"/>
            <p:cNvSpPr/>
            <p:nvPr/>
          </p:nvSpPr>
          <p:spPr>
            <a:xfrm>
              <a:off x="6063125" y="916802"/>
              <a:ext cx="524067" cy="989129"/>
            </a:xfrm>
            <a:custGeom>
              <a:avLst/>
              <a:gdLst/>
              <a:ahLst/>
              <a:cxnLst/>
              <a:rect l="l" t="t" r="r" b="b"/>
              <a:pathLst>
                <a:path w="50102" h="94563" extrusionOk="0">
                  <a:moveTo>
                    <a:pt x="49074" y="1"/>
                  </a:moveTo>
                  <a:cubicBezTo>
                    <a:pt x="48977" y="1"/>
                    <a:pt x="48878" y="17"/>
                    <a:pt x="48780" y="51"/>
                  </a:cubicBezTo>
                  <a:cubicBezTo>
                    <a:pt x="44053" y="1658"/>
                    <a:pt x="42589" y="6599"/>
                    <a:pt x="41160" y="11386"/>
                  </a:cubicBezTo>
                  <a:cubicBezTo>
                    <a:pt x="40100" y="14958"/>
                    <a:pt x="39005" y="18648"/>
                    <a:pt x="36576" y="20780"/>
                  </a:cubicBezTo>
                  <a:cubicBezTo>
                    <a:pt x="35123" y="22066"/>
                    <a:pt x="33576" y="23042"/>
                    <a:pt x="32075" y="23982"/>
                  </a:cubicBezTo>
                  <a:cubicBezTo>
                    <a:pt x="28456" y="26280"/>
                    <a:pt x="25039" y="28447"/>
                    <a:pt x="24051" y="34198"/>
                  </a:cubicBezTo>
                  <a:cubicBezTo>
                    <a:pt x="23753" y="35877"/>
                    <a:pt x="23563" y="37436"/>
                    <a:pt x="23372" y="38937"/>
                  </a:cubicBezTo>
                  <a:cubicBezTo>
                    <a:pt x="22610" y="44902"/>
                    <a:pt x="22050" y="49200"/>
                    <a:pt x="17038" y="53760"/>
                  </a:cubicBezTo>
                  <a:cubicBezTo>
                    <a:pt x="16478" y="54272"/>
                    <a:pt x="15871" y="54760"/>
                    <a:pt x="15264" y="55260"/>
                  </a:cubicBezTo>
                  <a:cubicBezTo>
                    <a:pt x="13561" y="56653"/>
                    <a:pt x="11799" y="58106"/>
                    <a:pt x="10609" y="60106"/>
                  </a:cubicBezTo>
                  <a:cubicBezTo>
                    <a:pt x="9513" y="61916"/>
                    <a:pt x="9085" y="63797"/>
                    <a:pt x="8656" y="65607"/>
                  </a:cubicBezTo>
                  <a:cubicBezTo>
                    <a:pt x="8275" y="67285"/>
                    <a:pt x="7906" y="68869"/>
                    <a:pt x="7037" y="70381"/>
                  </a:cubicBezTo>
                  <a:cubicBezTo>
                    <a:pt x="6453" y="71417"/>
                    <a:pt x="5560" y="72357"/>
                    <a:pt x="4596" y="73358"/>
                  </a:cubicBezTo>
                  <a:cubicBezTo>
                    <a:pt x="3298" y="74703"/>
                    <a:pt x="1965" y="76108"/>
                    <a:pt x="1274" y="77894"/>
                  </a:cubicBezTo>
                  <a:cubicBezTo>
                    <a:pt x="0" y="81216"/>
                    <a:pt x="393" y="85109"/>
                    <a:pt x="774" y="88883"/>
                  </a:cubicBezTo>
                  <a:cubicBezTo>
                    <a:pt x="941" y="90574"/>
                    <a:pt x="1107" y="92181"/>
                    <a:pt x="1095" y="93646"/>
                  </a:cubicBezTo>
                  <a:cubicBezTo>
                    <a:pt x="1095" y="94158"/>
                    <a:pt x="1512" y="94563"/>
                    <a:pt x="2012" y="94563"/>
                  </a:cubicBezTo>
                  <a:cubicBezTo>
                    <a:pt x="2512" y="94563"/>
                    <a:pt x="2929" y="94158"/>
                    <a:pt x="2929" y="93658"/>
                  </a:cubicBezTo>
                  <a:cubicBezTo>
                    <a:pt x="2929" y="92098"/>
                    <a:pt x="2762" y="90443"/>
                    <a:pt x="2584" y="88693"/>
                  </a:cubicBezTo>
                  <a:cubicBezTo>
                    <a:pt x="2227" y="85145"/>
                    <a:pt x="1857" y="81466"/>
                    <a:pt x="2977" y="78549"/>
                  </a:cubicBezTo>
                  <a:cubicBezTo>
                    <a:pt x="3536" y="77108"/>
                    <a:pt x="4691" y="75894"/>
                    <a:pt x="5917" y="74620"/>
                  </a:cubicBezTo>
                  <a:cubicBezTo>
                    <a:pt x="6906" y="73584"/>
                    <a:pt x="7930" y="72512"/>
                    <a:pt x="8632" y="71286"/>
                  </a:cubicBezTo>
                  <a:cubicBezTo>
                    <a:pt x="9620" y="69536"/>
                    <a:pt x="10037" y="67750"/>
                    <a:pt x="10442" y="66011"/>
                  </a:cubicBezTo>
                  <a:cubicBezTo>
                    <a:pt x="10847" y="64261"/>
                    <a:pt x="11228" y="62606"/>
                    <a:pt x="12168" y="61035"/>
                  </a:cubicBezTo>
                  <a:cubicBezTo>
                    <a:pt x="13204" y="59308"/>
                    <a:pt x="14847" y="57975"/>
                    <a:pt x="16419" y="56677"/>
                  </a:cubicBezTo>
                  <a:cubicBezTo>
                    <a:pt x="17038" y="56177"/>
                    <a:pt x="17669" y="55653"/>
                    <a:pt x="18264" y="55117"/>
                  </a:cubicBezTo>
                  <a:cubicBezTo>
                    <a:pt x="23789" y="50105"/>
                    <a:pt x="24396" y="45283"/>
                    <a:pt x="25182" y="39175"/>
                  </a:cubicBezTo>
                  <a:cubicBezTo>
                    <a:pt x="25372" y="37687"/>
                    <a:pt x="25563" y="36151"/>
                    <a:pt x="25849" y="34508"/>
                  </a:cubicBezTo>
                  <a:cubicBezTo>
                    <a:pt x="26694" y="29555"/>
                    <a:pt x="29504" y="27781"/>
                    <a:pt x="33052" y="25530"/>
                  </a:cubicBezTo>
                  <a:cubicBezTo>
                    <a:pt x="34612" y="24554"/>
                    <a:pt x="36219" y="23530"/>
                    <a:pt x="37779" y="22161"/>
                  </a:cubicBezTo>
                  <a:cubicBezTo>
                    <a:pt x="40600" y="19672"/>
                    <a:pt x="41779" y="15720"/>
                    <a:pt x="42910" y="11898"/>
                  </a:cubicBezTo>
                  <a:cubicBezTo>
                    <a:pt x="44267" y="7361"/>
                    <a:pt x="45541" y="3075"/>
                    <a:pt x="49363" y="1777"/>
                  </a:cubicBezTo>
                  <a:cubicBezTo>
                    <a:pt x="49840" y="1611"/>
                    <a:pt x="50102" y="1099"/>
                    <a:pt x="49935" y="622"/>
                  </a:cubicBezTo>
                  <a:cubicBezTo>
                    <a:pt x="49802" y="244"/>
                    <a:pt x="49452" y="1"/>
                    <a:pt x="490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2"/>
            <p:cNvSpPr/>
            <p:nvPr/>
          </p:nvSpPr>
          <p:spPr>
            <a:xfrm>
              <a:off x="6128877" y="941342"/>
              <a:ext cx="524077" cy="989244"/>
            </a:xfrm>
            <a:custGeom>
              <a:avLst/>
              <a:gdLst/>
              <a:ahLst/>
              <a:cxnLst/>
              <a:rect l="l" t="t" r="r" b="b"/>
              <a:pathLst>
                <a:path w="50103" h="94574" extrusionOk="0">
                  <a:moveTo>
                    <a:pt x="49076" y="0"/>
                  </a:moveTo>
                  <a:cubicBezTo>
                    <a:pt x="48978" y="0"/>
                    <a:pt x="48878" y="16"/>
                    <a:pt x="48780" y="50"/>
                  </a:cubicBezTo>
                  <a:cubicBezTo>
                    <a:pt x="44066" y="1658"/>
                    <a:pt x="42589" y="6599"/>
                    <a:pt x="41172" y="11385"/>
                  </a:cubicBezTo>
                  <a:cubicBezTo>
                    <a:pt x="40113" y="14957"/>
                    <a:pt x="39005" y="18648"/>
                    <a:pt x="36577" y="20791"/>
                  </a:cubicBezTo>
                  <a:cubicBezTo>
                    <a:pt x="35124" y="22065"/>
                    <a:pt x="33576" y="23041"/>
                    <a:pt x="32088" y="23994"/>
                  </a:cubicBezTo>
                  <a:cubicBezTo>
                    <a:pt x="28456" y="26280"/>
                    <a:pt x="25039" y="28447"/>
                    <a:pt x="24051" y="34198"/>
                  </a:cubicBezTo>
                  <a:cubicBezTo>
                    <a:pt x="23765" y="35888"/>
                    <a:pt x="23563" y="37436"/>
                    <a:pt x="23373" y="38948"/>
                  </a:cubicBezTo>
                  <a:cubicBezTo>
                    <a:pt x="22611" y="44901"/>
                    <a:pt x="22063" y="49199"/>
                    <a:pt x="17038" y="53771"/>
                  </a:cubicBezTo>
                  <a:cubicBezTo>
                    <a:pt x="16479" y="54271"/>
                    <a:pt x="15883" y="54771"/>
                    <a:pt x="15264" y="55272"/>
                  </a:cubicBezTo>
                  <a:cubicBezTo>
                    <a:pt x="13574" y="56665"/>
                    <a:pt x="11812" y="58105"/>
                    <a:pt x="10609" y="60105"/>
                  </a:cubicBezTo>
                  <a:cubicBezTo>
                    <a:pt x="9514" y="61927"/>
                    <a:pt x="9085" y="63796"/>
                    <a:pt x="8668" y="65606"/>
                  </a:cubicBezTo>
                  <a:cubicBezTo>
                    <a:pt x="8275" y="67285"/>
                    <a:pt x="7906" y="68868"/>
                    <a:pt x="7049" y="70381"/>
                  </a:cubicBezTo>
                  <a:cubicBezTo>
                    <a:pt x="6466" y="71416"/>
                    <a:pt x="5561" y="72357"/>
                    <a:pt x="4608" y="73357"/>
                  </a:cubicBezTo>
                  <a:cubicBezTo>
                    <a:pt x="3310" y="74714"/>
                    <a:pt x="1965" y="76107"/>
                    <a:pt x="1286" y="77893"/>
                  </a:cubicBezTo>
                  <a:cubicBezTo>
                    <a:pt x="1" y="81215"/>
                    <a:pt x="393" y="85120"/>
                    <a:pt x="774" y="88883"/>
                  </a:cubicBezTo>
                  <a:cubicBezTo>
                    <a:pt x="953" y="90585"/>
                    <a:pt x="1108" y="92181"/>
                    <a:pt x="1108" y="93657"/>
                  </a:cubicBezTo>
                  <a:cubicBezTo>
                    <a:pt x="1108" y="94157"/>
                    <a:pt x="1513" y="94574"/>
                    <a:pt x="2025" y="94574"/>
                  </a:cubicBezTo>
                  <a:cubicBezTo>
                    <a:pt x="2525" y="94574"/>
                    <a:pt x="2929" y="94157"/>
                    <a:pt x="2929" y="93657"/>
                  </a:cubicBezTo>
                  <a:cubicBezTo>
                    <a:pt x="2941" y="92098"/>
                    <a:pt x="2775" y="90443"/>
                    <a:pt x="2596" y="88704"/>
                  </a:cubicBezTo>
                  <a:cubicBezTo>
                    <a:pt x="2239" y="85144"/>
                    <a:pt x="1870" y="81465"/>
                    <a:pt x="2989" y="78560"/>
                  </a:cubicBezTo>
                  <a:cubicBezTo>
                    <a:pt x="3537" y="77108"/>
                    <a:pt x="4704" y="75905"/>
                    <a:pt x="5930" y="74619"/>
                  </a:cubicBezTo>
                  <a:cubicBezTo>
                    <a:pt x="6918" y="73583"/>
                    <a:pt x="7942" y="72512"/>
                    <a:pt x="8633" y="71285"/>
                  </a:cubicBezTo>
                  <a:cubicBezTo>
                    <a:pt x="9633" y="69547"/>
                    <a:pt x="10038" y="67749"/>
                    <a:pt x="10442" y="66023"/>
                  </a:cubicBezTo>
                  <a:cubicBezTo>
                    <a:pt x="10847" y="64273"/>
                    <a:pt x="11240" y="62618"/>
                    <a:pt x="12181" y="61046"/>
                  </a:cubicBezTo>
                  <a:cubicBezTo>
                    <a:pt x="13216" y="59320"/>
                    <a:pt x="14848" y="57974"/>
                    <a:pt x="16431" y="56676"/>
                  </a:cubicBezTo>
                  <a:cubicBezTo>
                    <a:pt x="17038" y="56176"/>
                    <a:pt x="17681" y="55653"/>
                    <a:pt x="18265" y="55117"/>
                  </a:cubicBezTo>
                  <a:cubicBezTo>
                    <a:pt x="23789" y="50104"/>
                    <a:pt x="24408" y="45282"/>
                    <a:pt x="25182" y="39174"/>
                  </a:cubicBezTo>
                  <a:cubicBezTo>
                    <a:pt x="25373" y="37686"/>
                    <a:pt x="25575" y="36150"/>
                    <a:pt x="25849" y="34507"/>
                  </a:cubicBezTo>
                  <a:cubicBezTo>
                    <a:pt x="26706" y="29554"/>
                    <a:pt x="29504" y="27780"/>
                    <a:pt x="33064" y="25542"/>
                  </a:cubicBezTo>
                  <a:cubicBezTo>
                    <a:pt x="34612" y="24553"/>
                    <a:pt x="36231" y="23541"/>
                    <a:pt x="37791" y="22160"/>
                  </a:cubicBezTo>
                  <a:cubicBezTo>
                    <a:pt x="40613" y="19672"/>
                    <a:pt x="41791" y="15731"/>
                    <a:pt x="42923" y="11909"/>
                  </a:cubicBezTo>
                  <a:cubicBezTo>
                    <a:pt x="44268" y="7373"/>
                    <a:pt x="45542" y="3087"/>
                    <a:pt x="49364" y="1777"/>
                  </a:cubicBezTo>
                  <a:cubicBezTo>
                    <a:pt x="49852" y="1622"/>
                    <a:pt x="50102" y="1098"/>
                    <a:pt x="49935" y="622"/>
                  </a:cubicBezTo>
                  <a:cubicBezTo>
                    <a:pt x="49812" y="243"/>
                    <a:pt x="49456" y="0"/>
                    <a:pt x="490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2"/>
            <p:cNvSpPr/>
            <p:nvPr/>
          </p:nvSpPr>
          <p:spPr>
            <a:xfrm>
              <a:off x="6200737" y="973224"/>
              <a:ext cx="524067" cy="989129"/>
            </a:xfrm>
            <a:custGeom>
              <a:avLst/>
              <a:gdLst/>
              <a:ahLst/>
              <a:cxnLst/>
              <a:rect l="l" t="t" r="r" b="b"/>
              <a:pathLst>
                <a:path w="50102" h="94563" extrusionOk="0">
                  <a:moveTo>
                    <a:pt x="49074" y="0"/>
                  </a:moveTo>
                  <a:cubicBezTo>
                    <a:pt x="48977" y="0"/>
                    <a:pt x="48878" y="16"/>
                    <a:pt x="48780" y="50"/>
                  </a:cubicBezTo>
                  <a:cubicBezTo>
                    <a:pt x="44054" y="1658"/>
                    <a:pt x="42589" y="6599"/>
                    <a:pt x="41160" y="11385"/>
                  </a:cubicBezTo>
                  <a:cubicBezTo>
                    <a:pt x="40101" y="14957"/>
                    <a:pt x="39005" y="18648"/>
                    <a:pt x="36576" y="20779"/>
                  </a:cubicBezTo>
                  <a:cubicBezTo>
                    <a:pt x="35124" y="22065"/>
                    <a:pt x="33576" y="23041"/>
                    <a:pt x="32076" y="23982"/>
                  </a:cubicBezTo>
                  <a:cubicBezTo>
                    <a:pt x="28456" y="26280"/>
                    <a:pt x="25039" y="28447"/>
                    <a:pt x="24051" y="34198"/>
                  </a:cubicBezTo>
                  <a:cubicBezTo>
                    <a:pt x="23765" y="35876"/>
                    <a:pt x="23563" y="37436"/>
                    <a:pt x="23372" y="38936"/>
                  </a:cubicBezTo>
                  <a:cubicBezTo>
                    <a:pt x="22610" y="44901"/>
                    <a:pt x="22063" y="49199"/>
                    <a:pt x="17038" y="53759"/>
                  </a:cubicBezTo>
                  <a:cubicBezTo>
                    <a:pt x="16479" y="54271"/>
                    <a:pt x="15871" y="54760"/>
                    <a:pt x="15264" y="55260"/>
                  </a:cubicBezTo>
                  <a:cubicBezTo>
                    <a:pt x="13562" y="56653"/>
                    <a:pt x="11800" y="58105"/>
                    <a:pt x="10609" y="60105"/>
                  </a:cubicBezTo>
                  <a:cubicBezTo>
                    <a:pt x="9514" y="61915"/>
                    <a:pt x="9085" y="63796"/>
                    <a:pt x="8656" y="65606"/>
                  </a:cubicBezTo>
                  <a:cubicBezTo>
                    <a:pt x="8275" y="67285"/>
                    <a:pt x="7906" y="68868"/>
                    <a:pt x="7049" y="70381"/>
                  </a:cubicBezTo>
                  <a:cubicBezTo>
                    <a:pt x="6466" y="71416"/>
                    <a:pt x="5561" y="72357"/>
                    <a:pt x="4596" y="73357"/>
                  </a:cubicBezTo>
                  <a:cubicBezTo>
                    <a:pt x="3310" y="74703"/>
                    <a:pt x="1965" y="76107"/>
                    <a:pt x="1274" y="77893"/>
                  </a:cubicBezTo>
                  <a:cubicBezTo>
                    <a:pt x="0" y="81215"/>
                    <a:pt x="393" y="85109"/>
                    <a:pt x="774" y="88883"/>
                  </a:cubicBezTo>
                  <a:cubicBezTo>
                    <a:pt x="941" y="90574"/>
                    <a:pt x="1108" y="92181"/>
                    <a:pt x="1108" y="93645"/>
                  </a:cubicBezTo>
                  <a:cubicBezTo>
                    <a:pt x="1096" y="94157"/>
                    <a:pt x="1513" y="94562"/>
                    <a:pt x="2013" y="94562"/>
                  </a:cubicBezTo>
                  <a:cubicBezTo>
                    <a:pt x="2525" y="94562"/>
                    <a:pt x="2929" y="94157"/>
                    <a:pt x="2929" y="93657"/>
                  </a:cubicBezTo>
                  <a:cubicBezTo>
                    <a:pt x="2929" y="92097"/>
                    <a:pt x="2763" y="90443"/>
                    <a:pt x="2596" y="88692"/>
                  </a:cubicBezTo>
                  <a:cubicBezTo>
                    <a:pt x="2227" y="85144"/>
                    <a:pt x="1858" y="81465"/>
                    <a:pt x="2977" y="78548"/>
                  </a:cubicBezTo>
                  <a:cubicBezTo>
                    <a:pt x="3537" y="77108"/>
                    <a:pt x="4692" y="75893"/>
                    <a:pt x="5918" y="74619"/>
                  </a:cubicBezTo>
                  <a:cubicBezTo>
                    <a:pt x="6918" y="73583"/>
                    <a:pt x="7942" y="72512"/>
                    <a:pt x="8632" y="71285"/>
                  </a:cubicBezTo>
                  <a:cubicBezTo>
                    <a:pt x="9621" y="69535"/>
                    <a:pt x="10037" y="67749"/>
                    <a:pt x="10442" y="66011"/>
                  </a:cubicBezTo>
                  <a:cubicBezTo>
                    <a:pt x="10847" y="64261"/>
                    <a:pt x="11228" y="62606"/>
                    <a:pt x="12169" y="61046"/>
                  </a:cubicBezTo>
                  <a:cubicBezTo>
                    <a:pt x="13204" y="59308"/>
                    <a:pt x="14848" y="57974"/>
                    <a:pt x="16419" y="56676"/>
                  </a:cubicBezTo>
                  <a:cubicBezTo>
                    <a:pt x="17038" y="56176"/>
                    <a:pt x="17669" y="55653"/>
                    <a:pt x="18265" y="55117"/>
                  </a:cubicBezTo>
                  <a:cubicBezTo>
                    <a:pt x="23789" y="50104"/>
                    <a:pt x="24396" y="45270"/>
                    <a:pt x="25182" y="39174"/>
                  </a:cubicBezTo>
                  <a:cubicBezTo>
                    <a:pt x="25373" y="37686"/>
                    <a:pt x="25563" y="36150"/>
                    <a:pt x="25849" y="34507"/>
                  </a:cubicBezTo>
                  <a:cubicBezTo>
                    <a:pt x="26694" y="29554"/>
                    <a:pt x="29504" y="27780"/>
                    <a:pt x="33052" y="25530"/>
                  </a:cubicBezTo>
                  <a:cubicBezTo>
                    <a:pt x="34612" y="24553"/>
                    <a:pt x="36219" y="23530"/>
                    <a:pt x="37779" y="22160"/>
                  </a:cubicBezTo>
                  <a:cubicBezTo>
                    <a:pt x="40613" y="19672"/>
                    <a:pt x="41779" y="15719"/>
                    <a:pt x="42922" y="11897"/>
                  </a:cubicBezTo>
                  <a:cubicBezTo>
                    <a:pt x="44268" y="7361"/>
                    <a:pt x="45542" y="3075"/>
                    <a:pt x="49364" y="1777"/>
                  </a:cubicBezTo>
                  <a:cubicBezTo>
                    <a:pt x="49840" y="1610"/>
                    <a:pt x="50102" y="1098"/>
                    <a:pt x="49935" y="622"/>
                  </a:cubicBezTo>
                  <a:cubicBezTo>
                    <a:pt x="49803" y="243"/>
                    <a:pt x="49452" y="0"/>
                    <a:pt x="490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2"/>
            <p:cNvSpPr/>
            <p:nvPr/>
          </p:nvSpPr>
          <p:spPr>
            <a:xfrm>
              <a:off x="6267493" y="1008265"/>
              <a:ext cx="524067" cy="989202"/>
            </a:xfrm>
            <a:custGeom>
              <a:avLst/>
              <a:gdLst/>
              <a:ahLst/>
              <a:cxnLst/>
              <a:rect l="l" t="t" r="r" b="b"/>
              <a:pathLst>
                <a:path w="50102" h="94570" extrusionOk="0">
                  <a:moveTo>
                    <a:pt x="49067" y="0"/>
                  </a:moveTo>
                  <a:cubicBezTo>
                    <a:pt x="48972" y="0"/>
                    <a:pt x="48875" y="15"/>
                    <a:pt x="48780" y="46"/>
                  </a:cubicBezTo>
                  <a:cubicBezTo>
                    <a:pt x="44053" y="1653"/>
                    <a:pt x="42589" y="6606"/>
                    <a:pt x="41160" y="11381"/>
                  </a:cubicBezTo>
                  <a:cubicBezTo>
                    <a:pt x="40100" y="14953"/>
                    <a:pt x="39005" y="18644"/>
                    <a:pt x="36576" y="20787"/>
                  </a:cubicBezTo>
                  <a:cubicBezTo>
                    <a:pt x="35124" y="22073"/>
                    <a:pt x="33576" y="23049"/>
                    <a:pt x="32088" y="23990"/>
                  </a:cubicBezTo>
                  <a:cubicBezTo>
                    <a:pt x="28456" y="26287"/>
                    <a:pt x="25039" y="28442"/>
                    <a:pt x="24051" y="34193"/>
                  </a:cubicBezTo>
                  <a:cubicBezTo>
                    <a:pt x="23765" y="35884"/>
                    <a:pt x="23563" y="37432"/>
                    <a:pt x="23372" y="38944"/>
                  </a:cubicBezTo>
                  <a:cubicBezTo>
                    <a:pt x="22610" y="44897"/>
                    <a:pt x="22062" y="49207"/>
                    <a:pt x="17038" y="53767"/>
                  </a:cubicBezTo>
                  <a:cubicBezTo>
                    <a:pt x="16478" y="54279"/>
                    <a:pt x="15871" y="54767"/>
                    <a:pt x="15264" y="55267"/>
                  </a:cubicBezTo>
                  <a:cubicBezTo>
                    <a:pt x="13561" y="56660"/>
                    <a:pt x="11811" y="58101"/>
                    <a:pt x="10609" y="60101"/>
                  </a:cubicBezTo>
                  <a:cubicBezTo>
                    <a:pt x="9513" y="61923"/>
                    <a:pt x="9085" y="63792"/>
                    <a:pt x="8656" y="65602"/>
                  </a:cubicBezTo>
                  <a:cubicBezTo>
                    <a:pt x="8275" y="67281"/>
                    <a:pt x="7906" y="68876"/>
                    <a:pt x="7049" y="70388"/>
                  </a:cubicBezTo>
                  <a:cubicBezTo>
                    <a:pt x="6465" y="71412"/>
                    <a:pt x="5560" y="72353"/>
                    <a:pt x="4608" y="73353"/>
                  </a:cubicBezTo>
                  <a:cubicBezTo>
                    <a:pt x="3310" y="74710"/>
                    <a:pt x="1965" y="76115"/>
                    <a:pt x="1274" y="77901"/>
                  </a:cubicBezTo>
                  <a:cubicBezTo>
                    <a:pt x="0" y="81211"/>
                    <a:pt x="393" y="85116"/>
                    <a:pt x="774" y="88878"/>
                  </a:cubicBezTo>
                  <a:cubicBezTo>
                    <a:pt x="941" y="90581"/>
                    <a:pt x="1107" y="92188"/>
                    <a:pt x="1107" y="93653"/>
                  </a:cubicBezTo>
                  <a:cubicBezTo>
                    <a:pt x="1107" y="94153"/>
                    <a:pt x="1512" y="94570"/>
                    <a:pt x="2012" y="94570"/>
                  </a:cubicBezTo>
                  <a:cubicBezTo>
                    <a:pt x="2524" y="94570"/>
                    <a:pt x="2929" y="94165"/>
                    <a:pt x="2929" y="93653"/>
                  </a:cubicBezTo>
                  <a:cubicBezTo>
                    <a:pt x="2929" y="92093"/>
                    <a:pt x="2762" y="90450"/>
                    <a:pt x="2596" y="88700"/>
                  </a:cubicBezTo>
                  <a:cubicBezTo>
                    <a:pt x="2239" y="85140"/>
                    <a:pt x="1858" y="81461"/>
                    <a:pt x="2989" y="78556"/>
                  </a:cubicBezTo>
                  <a:cubicBezTo>
                    <a:pt x="3536" y="77115"/>
                    <a:pt x="4703" y="75901"/>
                    <a:pt x="5918" y="74615"/>
                  </a:cubicBezTo>
                  <a:cubicBezTo>
                    <a:pt x="6918" y="73579"/>
                    <a:pt x="7942" y="72507"/>
                    <a:pt x="8632" y="71281"/>
                  </a:cubicBezTo>
                  <a:cubicBezTo>
                    <a:pt x="9620" y="69543"/>
                    <a:pt x="10037" y="67757"/>
                    <a:pt x="10442" y="66019"/>
                  </a:cubicBezTo>
                  <a:cubicBezTo>
                    <a:pt x="10847" y="64268"/>
                    <a:pt x="11228" y="62613"/>
                    <a:pt x="12168" y="61042"/>
                  </a:cubicBezTo>
                  <a:cubicBezTo>
                    <a:pt x="13204" y="59315"/>
                    <a:pt x="14847" y="57970"/>
                    <a:pt x="16431" y="56684"/>
                  </a:cubicBezTo>
                  <a:cubicBezTo>
                    <a:pt x="17038" y="56172"/>
                    <a:pt x="17681" y="55648"/>
                    <a:pt x="18264" y="55124"/>
                  </a:cubicBezTo>
                  <a:cubicBezTo>
                    <a:pt x="23789" y="50100"/>
                    <a:pt x="24408" y="45278"/>
                    <a:pt x="25182" y="39170"/>
                  </a:cubicBezTo>
                  <a:cubicBezTo>
                    <a:pt x="25372" y="37682"/>
                    <a:pt x="25575" y="36146"/>
                    <a:pt x="25849" y="34503"/>
                  </a:cubicBezTo>
                  <a:cubicBezTo>
                    <a:pt x="26694" y="29562"/>
                    <a:pt x="29504" y="27776"/>
                    <a:pt x="33064" y="25537"/>
                  </a:cubicBezTo>
                  <a:cubicBezTo>
                    <a:pt x="34612" y="24549"/>
                    <a:pt x="36219" y="23537"/>
                    <a:pt x="37791" y="22156"/>
                  </a:cubicBezTo>
                  <a:cubicBezTo>
                    <a:pt x="40612" y="19679"/>
                    <a:pt x="41779" y="15727"/>
                    <a:pt x="42922" y="11905"/>
                  </a:cubicBezTo>
                  <a:cubicBezTo>
                    <a:pt x="44268" y="7368"/>
                    <a:pt x="45542" y="3082"/>
                    <a:pt x="49364" y="1784"/>
                  </a:cubicBezTo>
                  <a:cubicBezTo>
                    <a:pt x="49840" y="1618"/>
                    <a:pt x="50102" y="1094"/>
                    <a:pt x="49935" y="618"/>
                  </a:cubicBezTo>
                  <a:cubicBezTo>
                    <a:pt x="49802" y="237"/>
                    <a:pt x="49447" y="0"/>
                    <a:pt x="490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2"/>
            <p:cNvSpPr/>
            <p:nvPr/>
          </p:nvSpPr>
          <p:spPr>
            <a:xfrm>
              <a:off x="6329385" y="1021915"/>
              <a:ext cx="558941" cy="1032841"/>
            </a:xfrm>
            <a:custGeom>
              <a:avLst/>
              <a:gdLst/>
              <a:ahLst/>
              <a:cxnLst/>
              <a:rect l="l" t="t" r="r" b="b"/>
              <a:pathLst>
                <a:path w="53436" h="98742" extrusionOk="0">
                  <a:moveTo>
                    <a:pt x="52333" y="1"/>
                  </a:moveTo>
                  <a:cubicBezTo>
                    <a:pt x="52229" y="1"/>
                    <a:pt x="52123" y="17"/>
                    <a:pt x="52019" y="51"/>
                  </a:cubicBezTo>
                  <a:cubicBezTo>
                    <a:pt x="46983" y="1730"/>
                    <a:pt x="45423" y="6897"/>
                    <a:pt x="43899" y="11886"/>
                  </a:cubicBezTo>
                  <a:cubicBezTo>
                    <a:pt x="42768" y="15612"/>
                    <a:pt x="41601" y="19470"/>
                    <a:pt x="39005" y="21708"/>
                  </a:cubicBezTo>
                  <a:cubicBezTo>
                    <a:pt x="37458" y="23042"/>
                    <a:pt x="35803" y="24066"/>
                    <a:pt x="34207" y="25054"/>
                  </a:cubicBezTo>
                  <a:cubicBezTo>
                    <a:pt x="30350" y="27447"/>
                    <a:pt x="26694" y="29697"/>
                    <a:pt x="25647" y="35710"/>
                  </a:cubicBezTo>
                  <a:cubicBezTo>
                    <a:pt x="25337" y="37460"/>
                    <a:pt x="25123" y="39091"/>
                    <a:pt x="24920" y="40663"/>
                  </a:cubicBezTo>
                  <a:cubicBezTo>
                    <a:pt x="24111" y="46878"/>
                    <a:pt x="23527" y="51379"/>
                    <a:pt x="18170" y="56141"/>
                  </a:cubicBezTo>
                  <a:cubicBezTo>
                    <a:pt x="17562" y="56677"/>
                    <a:pt x="16931" y="57189"/>
                    <a:pt x="16276" y="57701"/>
                  </a:cubicBezTo>
                  <a:cubicBezTo>
                    <a:pt x="14467" y="59165"/>
                    <a:pt x="12586" y="60665"/>
                    <a:pt x="11312" y="62761"/>
                  </a:cubicBezTo>
                  <a:cubicBezTo>
                    <a:pt x="10145" y="64654"/>
                    <a:pt x="9680" y="66607"/>
                    <a:pt x="9228" y="68500"/>
                  </a:cubicBezTo>
                  <a:cubicBezTo>
                    <a:pt x="8823" y="70262"/>
                    <a:pt x="8430" y="71917"/>
                    <a:pt x="7513" y="73488"/>
                  </a:cubicBezTo>
                  <a:cubicBezTo>
                    <a:pt x="6882" y="74572"/>
                    <a:pt x="5918" y="75548"/>
                    <a:pt x="4906" y="76596"/>
                  </a:cubicBezTo>
                  <a:cubicBezTo>
                    <a:pt x="3525" y="78013"/>
                    <a:pt x="2096" y="79477"/>
                    <a:pt x="1358" y="81335"/>
                  </a:cubicBezTo>
                  <a:cubicBezTo>
                    <a:pt x="1" y="84799"/>
                    <a:pt x="417" y="88871"/>
                    <a:pt x="822" y="92812"/>
                  </a:cubicBezTo>
                  <a:cubicBezTo>
                    <a:pt x="1001" y="94586"/>
                    <a:pt x="1179" y="96253"/>
                    <a:pt x="1167" y="97789"/>
                  </a:cubicBezTo>
                  <a:cubicBezTo>
                    <a:pt x="1167" y="98313"/>
                    <a:pt x="1608" y="98742"/>
                    <a:pt x="2144" y="98742"/>
                  </a:cubicBezTo>
                  <a:cubicBezTo>
                    <a:pt x="2680" y="98742"/>
                    <a:pt x="3120" y="98313"/>
                    <a:pt x="3120" y="97789"/>
                  </a:cubicBezTo>
                  <a:cubicBezTo>
                    <a:pt x="3120" y="96158"/>
                    <a:pt x="2941" y="94443"/>
                    <a:pt x="2763" y="92610"/>
                  </a:cubicBezTo>
                  <a:cubicBezTo>
                    <a:pt x="2382" y="88907"/>
                    <a:pt x="1977" y="85061"/>
                    <a:pt x="3180" y="82025"/>
                  </a:cubicBezTo>
                  <a:cubicBezTo>
                    <a:pt x="3775" y="80513"/>
                    <a:pt x="5001" y="79251"/>
                    <a:pt x="6311" y="77918"/>
                  </a:cubicBezTo>
                  <a:cubicBezTo>
                    <a:pt x="7371" y="76834"/>
                    <a:pt x="8466" y="75715"/>
                    <a:pt x="9204" y="74441"/>
                  </a:cubicBezTo>
                  <a:cubicBezTo>
                    <a:pt x="10264" y="72619"/>
                    <a:pt x="10704" y="70738"/>
                    <a:pt x="11133" y="68940"/>
                  </a:cubicBezTo>
                  <a:cubicBezTo>
                    <a:pt x="11562" y="67107"/>
                    <a:pt x="11978" y="65380"/>
                    <a:pt x="12978" y="63737"/>
                  </a:cubicBezTo>
                  <a:cubicBezTo>
                    <a:pt x="14086" y="61939"/>
                    <a:pt x="15824" y="60534"/>
                    <a:pt x="17515" y="59177"/>
                  </a:cubicBezTo>
                  <a:cubicBezTo>
                    <a:pt x="18170" y="58653"/>
                    <a:pt x="18848" y="58117"/>
                    <a:pt x="19479" y="57558"/>
                  </a:cubicBezTo>
                  <a:cubicBezTo>
                    <a:pt x="25361" y="52319"/>
                    <a:pt x="26028" y="47283"/>
                    <a:pt x="26849" y="40901"/>
                  </a:cubicBezTo>
                  <a:cubicBezTo>
                    <a:pt x="27052" y="39353"/>
                    <a:pt x="27266" y="37746"/>
                    <a:pt x="27564" y="36031"/>
                  </a:cubicBezTo>
                  <a:cubicBezTo>
                    <a:pt x="28468" y="30864"/>
                    <a:pt x="31469" y="29007"/>
                    <a:pt x="35255" y="26661"/>
                  </a:cubicBezTo>
                  <a:cubicBezTo>
                    <a:pt x="36910" y="25637"/>
                    <a:pt x="38624" y="24578"/>
                    <a:pt x="40291" y="23137"/>
                  </a:cubicBezTo>
                  <a:cubicBezTo>
                    <a:pt x="43304" y="20541"/>
                    <a:pt x="44554" y="16422"/>
                    <a:pt x="45768" y="12433"/>
                  </a:cubicBezTo>
                  <a:cubicBezTo>
                    <a:pt x="47209" y="7695"/>
                    <a:pt x="48566" y="3218"/>
                    <a:pt x="52650" y="1861"/>
                  </a:cubicBezTo>
                  <a:cubicBezTo>
                    <a:pt x="53162" y="1694"/>
                    <a:pt x="53436" y="1146"/>
                    <a:pt x="53257" y="646"/>
                  </a:cubicBezTo>
                  <a:cubicBezTo>
                    <a:pt x="53115" y="248"/>
                    <a:pt x="52739" y="1"/>
                    <a:pt x="523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2"/>
            <p:cNvSpPr/>
            <p:nvPr/>
          </p:nvSpPr>
          <p:spPr>
            <a:xfrm>
              <a:off x="6405607" y="1021936"/>
              <a:ext cx="574505" cy="1061460"/>
            </a:xfrm>
            <a:custGeom>
              <a:avLst/>
              <a:gdLst/>
              <a:ahLst/>
              <a:cxnLst/>
              <a:rect l="l" t="t" r="r" b="b"/>
              <a:pathLst>
                <a:path w="54924" h="101478" extrusionOk="0">
                  <a:moveTo>
                    <a:pt x="53785" y="0"/>
                  </a:moveTo>
                  <a:cubicBezTo>
                    <a:pt x="53681" y="0"/>
                    <a:pt x="53575" y="16"/>
                    <a:pt x="53471" y="49"/>
                  </a:cubicBezTo>
                  <a:cubicBezTo>
                    <a:pt x="48304" y="1775"/>
                    <a:pt x="46685" y="7085"/>
                    <a:pt x="45125" y="12217"/>
                  </a:cubicBezTo>
                  <a:cubicBezTo>
                    <a:pt x="43970" y="16051"/>
                    <a:pt x="42767" y="20016"/>
                    <a:pt x="40100" y="22302"/>
                  </a:cubicBezTo>
                  <a:cubicBezTo>
                    <a:pt x="38505" y="23683"/>
                    <a:pt x="36814" y="24730"/>
                    <a:pt x="35171" y="25742"/>
                  </a:cubicBezTo>
                  <a:cubicBezTo>
                    <a:pt x="31207" y="28207"/>
                    <a:pt x="27444" y="30529"/>
                    <a:pt x="26373" y="36696"/>
                  </a:cubicBezTo>
                  <a:cubicBezTo>
                    <a:pt x="26051" y="38506"/>
                    <a:pt x="25837" y="40173"/>
                    <a:pt x="25622" y="41792"/>
                  </a:cubicBezTo>
                  <a:cubicBezTo>
                    <a:pt x="24789" y="48186"/>
                    <a:pt x="24182" y="52793"/>
                    <a:pt x="18681" y="57699"/>
                  </a:cubicBezTo>
                  <a:cubicBezTo>
                    <a:pt x="18062" y="58246"/>
                    <a:pt x="17407" y="58770"/>
                    <a:pt x="16740" y="59306"/>
                  </a:cubicBezTo>
                  <a:cubicBezTo>
                    <a:pt x="14871" y="60806"/>
                    <a:pt x="12942" y="62354"/>
                    <a:pt x="11633" y="64497"/>
                  </a:cubicBezTo>
                  <a:cubicBezTo>
                    <a:pt x="10442" y="66450"/>
                    <a:pt x="9966" y="68462"/>
                    <a:pt x="9501" y="70403"/>
                  </a:cubicBezTo>
                  <a:cubicBezTo>
                    <a:pt x="9073" y="72201"/>
                    <a:pt x="8668" y="73903"/>
                    <a:pt x="7727" y="75534"/>
                  </a:cubicBezTo>
                  <a:cubicBezTo>
                    <a:pt x="7084" y="76630"/>
                    <a:pt x="6096" y="77642"/>
                    <a:pt x="5048" y="78725"/>
                  </a:cubicBezTo>
                  <a:cubicBezTo>
                    <a:pt x="3632" y="80178"/>
                    <a:pt x="2155" y="81678"/>
                    <a:pt x="1405" y="83595"/>
                  </a:cubicBezTo>
                  <a:cubicBezTo>
                    <a:pt x="0" y="87155"/>
                    <a:pt x="441" y="91334"/>
                    <a:pt x="857" y="95382"/>
                  </a:cubicBezTo>
                  <a:cubicBezTo>
                    <a:pt x="1036" y="97204"/>
                    <a:pt x="1215" y="98930"/>
                    <a:pt x="1215" y="100502"/>
                  </a:cubicBezTo>
                  <a:cubicBezTo>
                    <a:pt x="1215" y="101037"/>
                    <a:pt x="1667" y="101478"/>
                    <a:pt x="2215" y="101478"/>
                  </a:cubicBezTo>
                  <a:cubicBezTo>
                    <a:pt x="2774" y="101478"/>
                    <a:pt x="3215" y="101049"/>
                    <a:pt x="3215" y="100502"/>
                  </a:cubicBezTo>
                  <a:cubicBezTo>
                    <a:pt x="3227" y="98835"/>
                    <a:pt x="3036" y="97061"/>
                    <a:pt x="2846" y="95180"/>
                  </a:cubicBezTo>
                  <a:cubicBezTo>
                    <a:pt x="2453" y="91370"/>
                    <a:pt x="2048" y="87429"/>
                    <a:pt x="3274" y="84297"/>
                  </a:cubicBezTo>
                  <a:cubicBezTo>
                    <a:pt x="3882" y="82749"/>
                    <a:pt x="5156" y="81452"/>
                    <a:pt x="6501" y="80071"/>
                  </a:cubicBezTo>
                  <a:cubicBezTo>
                    <a:pt x="7585" y="78963"/>
                    <a:pt x="8704" y="77820"/>
                    <a:pt x="9466" y="76499"/>
                  </a:cubicBezTo>
                  <a:cubicBezTo>
                    <a:pt x="10561" y="74629"/>
                    <a:pt x="11014" y="72701"/>
                    <a:pt x="11454" y="70843"/>
                  </a:cubicBezTo>
                  <a:cubicBezTo>
                    <a:pt x="11895" y="68962"/>
                    <a:pt x="12311" y="67188"/>
                    <a:pt x="13347" y="65509"/>
                  </a:cubicBezTo>
                  <a:cubicBezTo>
                    <a:pt x="14490" y="63652"/>
                    <a:pt x="16276" y="62211"/>
                    <a:pt x="18014" y="60818"/>
                  </a:cubicBezTo>
                  <a:cubicBezTo>
                    <a:pt x="18681" y="60282"/>
                    <a:pt x="19384" y="59723"/>
                    <a:pt x="20027" y="59151"/>
                  </a:cubicBezTo>
                  <a:cubicBezTo>
                    <a:pt x="26075" y="53758"/>
                    <a:pt x="26754" y="48590"/>
                    <a:pt x="27611" y="42042"/>
                  </a:cubicBezTo>
                  <a:cubicBezTo>
                    <a:pt x="27813" y="40447"/>
                    <a:pt x="28039" y="38792"/>
                    <a:pt x="28337" y="37030"/>
                  </a:cubicBezTo>
                  <a:cubicBezTo>
                    <a:pt x="29278" y="31719"/>
                    <a:pt x="32350" y="29814"/>
                    <a:pt x="36243" y="27397"/>
                  </a:cubicBezTo>
                  <a:cubicBezTo>
                    <a:pt x="37945" y="26350"/>
                    <a:pt x="39708" y="25254"/>
                    <a:pt x="41422" y="23778"/>
                  </a:cubicBezTo>
                  <a:cubicBezTo>
                    <a:pt x="44518" y="21111"/>
                    <a:pt x="45804" y="16872"/>
                    <a:pt x="47054" y="12777"/>
                  </a:cubicBezTo>
                  <a:cubicBezTo>
                    <a:pt x="48530" y="7907"/>
                    <a:pt x="49923" y="3299"/>
                    <a:pt x="54114" y="1906"/>
                  </a:cubicBezTo>
                  <a:cubicBezTo>
                    <a:pt x="54638" y="1728"/>
                    <a:pt x="54924" y="1180"/>
                    <a:pt x="54745" y="668"/>
                  </a:cubicBezTo>
                  <a:cubicBezTo>
                    <a:pt x="54602" y="257"/>
                    <a:pt x="54206" y="0"/>
                    <a:pt x="537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2"/>
            <p:cNvSpPr/>
            <p:nvPr/>
          </p:nvSpPr>
          <p:spPr>
            <a:xfrm>
              <a:off x="5969467" y="626904"/>
              <a:ext cx="1253254" cy="431161"/>
            </a:xfrm>
            <a:custGeom>
              <a:avLst/>
              <a:gdLst/>
              <a:ahLst/>
              <a:cxnLst/>
              <a:rect l="l" t="t" r="r" b="b"/>
              <a:pathLst>
                <a:path w="119814" h="41220" extrusionOk="0">
                  <a:moveTo>
                    <a:pt x="79237" y="1"/>
                  </a:moveTo>
                  <a:cubicBezTo>
                    <a:pt x="64842" y="1"/>
                    <a:pt x="52198" y="7442"/>
                    <a:pt x="44994" y="18741"/>
                  </a:cubicBezTo>
                  <a:cubicBezTo>
                    <a:pt x="40291" y="15241"/>
                    <a:pt x="34410" y="13205"/>
                    <a:pt x="28028" y="13205"/>
                  </a:cubicBezTo>
                  <a:cubicBezTo>
                    <a:pt x="12550" y="13205"/>
                    <a:pt x="1" y="25123"/>
                    <a:pt x="1" y="41220"/>
                  </a:cubicBezTo>
                  <a:lnTo>
                    <a:pt x="119813" y="40577"/>
                  </a:lnTo>
                  <a:cubicBezTo>
                    <a:pt x="119813" y="18039"/>
                    <a:pt x="101644" y="1"/>
                    <a:pt x="792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2"/>
            <p:cNvSpPr/>
            <p:nvPr/>
          </p:nvSpPr>
          <p:spPr>
            <a:xfrm>
              <a:off x="6063125" y="811721"/>
              <a:ext cx="1365459" cy="1608560"/>
            </a:xfrm>
            <a:custGeom>
              <a:avLst/>
              <a:gdLst/>
              <a:ahLst/>
              <a:cxnLst/>
              <a:rect l="l" t="t" r="r" b="b"/>
              <a:pathLst>
                <a:path w="130541" h="153782" extrusionOk="0">
                  <a:moveTo>
                    <a:pt x="52566" y="0"/>
                  </a:moveTo>
                  <a:cubicBezTo>
                    <a:pt x="52566" y="0"/>
                    <a:pt x="0" y="150995"/>
                    <a:pt x="798" y="153400"/>
                  </a:cubicBezTo>
                  <a:lnTo>
                    <a:pt x="130540" y="153781"/>
                  </a:lnTo>
                  <a:lnTo>
                    <a:pt x="525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2"/>
            <p:cNvSpPr/>
            <p:nvPr/>
          </p:nvSpPr>
          <p:spPr>
            <a:xfrm>
              <a:off x="6300494" y="822558"/>
              <a:ext cx="1128090" cy="1597723"/>
            </a:xfrm>
            <a:custGeom>
              <a:avLst/>
              <a:gdLst/>
              <a:ahLst/>
              <a:cxnLst/>
              <a:rect l="l" t="t" r="r" b="b"/>
              <a:pathLst>
                <a:path w="107848" h="152746" extrusionOk="0">
                  <a:moveTo>
                    <a:pt x="30409" y="0"/>
                  </a:moveTo>
                  <a:cubicBezTo>
                    <a:pt x="27111" y="11073"/>
                    <a:pt x="35517" y="19693"/>
                    <a:pt x="39815" y="29361"/>
                  </a:cubicBezTo>
                  <a:cubicBezTo>
                    <a:pt x="40994" y="32028"/>
                    <a:pt x="42148" y="35124"/>
                    <a:pt x="41398" y="38065"/>
                  </a:cubicBezTo>
                  <a:cubicBezTo>
                    <a:pt x="40720" y="40767"/>
                    <a:pt x="38541" y="42744"/>
                    <a:pt x="36457" y="44422"/>
                  </a:cubicBezTo>
                  <a:cubicBezTo>
                    <a:pt x="31088" y="48780"/>
                    <a:pt x="19967" y="54971"/>
                    <a:pt x="23468" y="63520"/>
                  </a:cubicBezTo>
                  <a:cubicBezTo>
                    <a:pt x="24968" y="67175"/>
                    <a:pt x="28421" y="69926"/>
                    <a:pt x="31480" y="72247"/>
                  </a:cubicBezTo>
                  <a:cubicBezTo>
                    <a:pt x="34564" y="74593"/>
                    <a:pt x="37267" y="77046"/>
                    <a:pt x="39327" y="80379"/>
                  </a:cubicBezTo>
                  <a:cubicBezTo>
                    <a:pt x="43458" y="87059"/>
                    <a:pt x="45089" y="96298"/>
                    <a:pt x="41875" y="103692"/>
                  </a:cubicBezTo>
                  <a:cubicBezTo>
                    <a:pt x="39017" y="110276"/>
                    <a:pt x="32362" y="113598"/>
                    <a:pt x="26218" y="116527"/>
                  </a:cubicBezTo>
                  <a:cubicBezTo>
                    <a:pt x="19027" y="119956"/>
                    <a:pt x="11049" y="123837"/>
                    <a:pt x="6180" y="130397"/>
                  </a:cubicBezTo>
                  <a:cubicBezTo>
                    <a:pt x="1584" y="136600"/>
                    <a:pt x="0" y="145328"/>
                    <a:pt x="3286" y="152436"/>
                  </a:cubicBezTo>
                  <a:lnTo>
                    <a:pt x="107847" y="152745"/>
                  </a:lnTo>
                  <a:lnTo>
                    <a:pt x="107847" y="152745"/>
                  </a:lnTo>
                  <a:lnTo>
                    <a:pt x="3040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2"/>
            <p:cNvSpPr/>
            <p:nvPr/>
          </p:nvSpPr>
          <p:spPr>
            <a:xfrm>
              <a:off x="5650897" y="1512499"/>
              <a:ext cx="1034682" cy="1200818"/>
            </a:xfrm>
            <a:custGeom>
              <a:avLst/>
              <a:gdLst/>
              <a:ahLst/>
              <a:cxnLst/>
              <a:rect l="l" t="t" r="r" b="b"/>
              <a:pathLst>
                <a:path w="98918" h="114801" extrusionOk="0">
                  <a:moveTo>
                    <a:pt x="34719" y="1"/>
                  </a:moveTo>
                  <a:cubicBezTo>
                    <a:pt x="34719" y="1"/>
                    <a:pt x="0" y="112693"/>
                    <a:pt x="608" y="114515"/>
                  </a:cubicBezTo>
                  <a:lnTo>
                    <a:pt x="98917" y="114801"/>
                  </a:lnTo>
                  <a:lnTo>
                    <a:pt x="347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2"/>
            <p:cNvSpPr/>
            <p:nvPr/>
          </p:nvSpPr>
          <p:spPr>
            <a:xfrm>
              <a:off x="5859124" y="1525459"/>
              <a:ext cx="826455" cy="1187859"/>
            </a:xfrm>
            <a:custGeom>
              <a:avLst/>
              <a:gdLst/>
              <a:ahLst/>
              <a:cxnLst/>
              <a:rect l="l" t="t" r="r" b="b"/>
              <a:pathLst>
                <a:path w="79011" h="113562" extrusionOk="0">
                  <a:moveTo>
                    <a:pt x="15514" y="0"/>
                  </a:moveTo>
                  <a:cubicBezTo>
                    <a:pt x="14240" y="3774"/>
                    <a:pt x="14264" y="8084"/>
                    <a:pt x="14586" y="11954"/>
                  </a:cubicBezTo>
                  <a:cubicBezTo>
                    <a:pt x="14967" y="16478"/>
                    <a:pt x="15788" y="20872"/>
                    <a:pt x="18658" y="24491"/>
                  </a:cubicBezTo>
                  <a:cubicBezTo>
                    <a:pt x="21968" y="28658"/>
                    <a:pt x="26421" y="31944"/>
                    <a:pt x="29230" y="36493"/>
                  </a:cubicBezTo>
                  <a:cubicBezTo>
                    <a:pt x="31945" y="40886"/>
                    <a:pt x="32993" y="46030"/>
                    <a:pt x="28873" y="49649"/>
                  </a:cubicBezTo>
                  <a:cubicBezTo>
                    <a:pt x="24492" y="53495"/>
                    <a:pt x="9788" y="52661"/>
                    <a:pt x="13359" y="61877"/>
                  </a:cubicBezTo>
                  <a:cubicBezTo>
                    <a:pt x="14455" y="64710"/>
                    <a:pt x="17098" y="66603"/>
                    <a:pt x="19705" y="68151"/>
                  </a:cubicBezTo>
                  <a:cubicBezTo>
                    <a:pt x="25218" y="71449"/>
                    <a:pt x="31171" y="75628"/>
                    <a:pt x="34052" y="81582"/>
                  </a:cubicBezTo>
                  <a:cubicBezTo>
                    <a:pt x="36934" y="87547"/>
                    <a:pt x="32433" y="93559"/>
                    <a:pt x="26432" y="94952"/>
                  </a:cubicBezTo>
                  <a:cubicBezTo>
                    <a:pt x="22289" y="95905"/>
                    <a:pt x="17967" y="95464"/>
                    <a:pt x="13776" y="96000"/>
                  </a:cubicBezTo>
                  <a:cubicBezTo>
                    <a:pt x="9287" y="96560"/>
                    <a:pt x="5037" y="98869"/>
                    <a:pt x="2429" y="102656"/>
                  </a:cubicBezTo>
                  <a:cubicBezTo>
                    <a:pt x="132" y="105977"/>
                    <a:pt x="1" y="109716"/>
                    <a:pt x="941" y="113335"/>
                  </a:cubicBezTo>
                  <a:lnTo>
                    <a:pt x="79010" y="113562"/>
                  </a:lnTo>
                  <a:lnTo>
                    <a:pt x="155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2"/>
            <p:cNvSpPr/>
            <p:nvPr/>
          </p:nvSpPr>
          <p:spPr>
            <a:xfrm>
              <a:off x="5609674" y="516069"/>
              <a:ext cx="2737131" cy="2251672"/>
            </a:xfrm>
            <a:custGeom>
              <a:avLst/>
              <a:gdLst/>
              <a:ahLst/>
              <a:cxnLst/>
              <a:rect l="l" t="t" r="r" b="b"/>
              <a:pathLst>
                <a:path w="261676" h="215265" extrusionOk="0">
                  <a:moveTo>
                    <a:pt x="233732" y="215265"/>
                  </a:moveTo>
                  <a:lnTo>
                    <a:pt x="3834" y="215265"/>
                  </a:lnTo>
                  <a:cubicBezTo>
                    <a:pt x="3858" y="203704"/>
                    <a:pt x="0" y="186213"/>
                    <a:pt x="7263" y="176819"/>
                  </a:cubicBezTo>
                  <a:cubicBezTo>
                    <a:pt x="15443" y="166235"/>
                    <a:pt x="29957" y="171224"/>
                    <a:pt x="39124" y="176998"/>
                  </a:cubicBezTo>
                  <a:cubicBezTo>
                    <a:pt x="45923" y="181284"/>
                    <a:pt x="55579" y="185463"/>
                    <a:pt x="63413" y="181844"/>
                  </a:cubicBezTo>
                  <a:cubicBezTo>
                    <a:pt x="72188" y="177796"/>
                    <a:pt x="75700" y="170473"/>
                    <a:pt x="76105" y="161675"/>
                  </a:cubicBezTo>
                  <a:cubicBezTo>
                    <a:pt x="76653" y="149649"/>
                    <a:pt x="75986" y="136291"/>
                    <a:pt x="81403" y="125194"/>
                  </a:cubicBezTo>
                  <a:cubicBezTo>
                    <a:pt x="88297" y="111085"/>
                    <a:pt x="99501" y="114645"/>
                    <a:pt x="111812" y="110049"/>
                  </a:cubicBezTo>
                  <a:cubicBezTo>
                    <a:pt x="120432" y="106847"/>
                    <a:pt x="119825" y="97310"/>
                    <a:pt x="121801" y="89630"/>
                  </a:cubicBezTo>
                  <a:cubicBezTo>
                    <a:pt x="126933" y="69771"/>
                    <a:pt x="120325" y="51006"/>
                    <a:pt x="129528" y="32230"/>
                  </a:cubicBezTo>
                  <a:cubicBezTo>
                    <a:pt x="144911" y="881"/>
                    <a:pt x="188667" y="0"/>
                    <a:pt x="205062" y="22312"/>
                  </a:cubicBezTo>
                  <a:cubicBezTo>
                    <a:pt x="220278" y="43017"/>
                    <a:pt x="219159" y="70687"/>
                    <a:pt x="217670" y="95059"/>
                  </a:cubicBezTo>
                  <a:cubicBezTo>
                    <a:pt x="216825" y="108978"/>
                    <a:pt x="214158" y="122777"/>
                    <a:pt x="215432" y="136779"/>
                  </a:cubicBezTo>
                  <a:cubicBezTo>
                    <a:pt x="216004" y="143137"/>
                    <a:pt x="217135" y="150388"/>
                    <a:pt x="221195" y="155579"/>
                  </a:cubicBezTo>
                  <a:cubicBezTo>
                    <a:pt x="226683" y="162580"/>
                    <a:pt x="238721" y="163234"/>
                    <a:pt x="245864" y="168676"/>
                  </a:cubicBezTo>
                  <a:cubicBezTo>
                    <a:pt x="261676" y="180737"/>
                    <a:pt x="259473" y="197643"/>
                    <a:pt x="259473" y="215265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2"/>
            <p:cNvSpPr/>
            <p:nvPr/>
          </p:nvSpPr>
          <p:spPr>
            <a:xfrm>
              <a:off x="7369663" y="818322"/>
              <a:ext cx="377491" cy="475627"/>
            </a:xfrm>
            <a:custGeom>
              <a:avLst/>
              <a:gdLst/>
              <a:ahLst/>
              <a:cxnLst/>
              <a:rect l="l" t="t" r="r" b="b"/>
              <a:pathLst>
                <a:path w="36089" h="45471" extrusionOk="0">
                  <a:moveTo>
                    <a:pt x="10883" y="1"/>
                  </a:moveTo>
                  <a:lnTo>
                    <a:pt x="6847" y="39077"/>
                  </a:lnTo>
                  <a:lnTo>
                    <a:pt x="5025" y="15324"/>
                  </a:lnTo>
                  <a:lnTo>
                    <a:pt x="1" y="45470"/>
                  </a:lnTo>
                  <a:lnTo>
                    <a:pt x="35636" y="44554"/>
                  </a:lnTo>
                  <a:cubicBezTo>
                    <a:pt x="35636" y="43184"/>
                    <a:pt x="36088" y="5730"/>
                    <a:pt x="36088" y="5727"/>
                  </a:cubicBezTo>
                  <a:lnTo>
                    <a:pt x="36088" y="5727"/>
                  </a:lnTo>
                  <a:lnTo>
                    <a:pt x="29695" y="33588"/>
                  </a:lnTo>
                  <a:lnTo>
                    <a:pt x="27861" y="16229"/>
                  </a:lnTo>
                  <a:lnTo>
                    <a:pt x="24206" y="37243"/>
                  </a:lnTo>
                  <a:lnTo>
                    <a:pt x="20551" y="2989"/>
                  </a:lnTo>
                  <a:lnTo>
                    <a:pt x="17360" y="36791"/>
                  </a:lnTo>
                  <a:lnTo>
                    <a:pt x="12788" y="19884"/>
                  </a:lnTo>
                  <a:lnTo>
                    <a:pt x="10966" y="31766"/>
                  </a:lnTo>
                  <a:lnTo>
                    <a:pt x="108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2"/>
            <p:cNvSpPr/>
            <p:nvPr/>
          </p:nvSpPr>
          <p:spPr>
            <a:xfrm>
              <a:off x="7548006" y="1200258"/>
              <a:ext cx="464100" cy="1599742"/>
            </a:xfrm>
            <a:custGeom>
              <a:avLst/>
              <a:gdLst/>
              <a:ahLst/>
              <a:cxnLst/>
              <a:rect l="l" t="t" r="r" b="b"/>
              <a:pathLst>
                <a:path w="44369" h="152939" extrusionOk="0">
                  <a:moveTo>
                    <a:pt x="6201" y="0"/>
                  </a:moveTo>
                  <a:cubicBezTo>
                    <a:pt x="4031" y="0"/>
                    <a:pt x="1887" y="696"/>
                    <a:pt x="0" y="2325"/>
                  </a:cubicBezTo>
                  <a:cubicBezTo>
                    <a:pt x="2596" y="6635"/>
                    <a:pt x="1512" y="12993"/>
                    <a:pt x="2191" y="17636"/>
                  </a:cubicBezTo>
                  <a:cubicBezTo>
                    <a:pt x="4298" y="32174"/>
                    <a:pt x="5001" y="46354"/>
                    <a:pt x="5858" y="60998"/>
                  </a:cubicBezTo>
                  <a:cubicBezTo>
                    <a:pt x="6715" y="75393"/>
                    <a:pt x="5346" y="89764"/>
                    <a:pt x="5215" y="104182"/>
                  </a:cubicBezTo>
                  <a:cubicBezTo>
                    <a:pt x="5096" y="118422"/>
                    <a:pt x="4215" y="133769"/>
                    <a:pt x="631" y="147473"/>
                  </a:cubicBezTo>
                  <a:cubicBezTo>
                    <a:pt x="7632" y="149045"/>
                    <a:pt x="15228" y="148640"/>
                    <a:pt x="22360" y="149962"/>
                  </a:cubicBezTo>
                  <a:cubicBezTo>
                    <a:pt x="28635" y="151129"/>
                    <a:pt x="37576" y="150664"/>
                    <a:pt x="43291" y="152938"/>
                  </a:cubicBezTo>
                  <a:cubicBezTo>
                    <a:pt x="44369" y="146407"/>
                    <a:pt x="42371" y="144481"/>
                    <a:pt x="39064" y="144481"/>
                  </a:cubicBezTo>
                  <a:cubicBezTo>
                    <a:pt x="34313" y="144481"/>
                    <a:pt x="26861" y="148456"/>
                    <a:pt x="21950" y="148456"/>
                  </a:cubicBezTo>
                  <a:cubicBezTo>
                    <a:pt x="19288" y="148456"/>
                    <a:pt x="17373" y="147289"/>
                    <a:pt x="17038" y="143687"/>
                  </a:cubicBezTo>
                  <a:cubicBezTo>
                    <a:pt x="16133" y="133853"/>
                    <a:pt x="29766" y="131686"/>
                    <a:pt x="20812" y="120601"/>
                  </a:cubicBezTo>
                  <a:cubicBezTo>
                    <a:pt x="17812" y="116874"/>
                    <a:pt x="14335" y="116005"/>
                    <a:pt x="14669" y="110481"/>
                  </a:cubicBezTo>
                  <a:cubicBezTo>
                    <a:pt x="15074" y="103932"/>
                    <a:pt x="20122" y="104444"/>
                    <a:pt x="23206" y="100015"/>
                  </a:cubicBezTo>
                  <a:cubicBezTo>
                    <a:pt x="27778" y="93443"/>
                    <a:pt x="22622" y="88823"/>
                    <a:pt x="18991" y="83620"/>
                  </a:cubicBezTo>
                  <a:cubicBezTo>
                    <a:pt x="13907" y="76322"/>
                    <a:pt x="16252" y="72559"/>
                    <a:pt x="21384" y="66618"/>
                  </a:cubicBezTo>
                  <a:cubicBezTo>
                    <a:pt x="25765" y="61546"/>
                    <a:pt x="28230" y="57081"/>
                    <a:pt x="25670" y="50414"/>
                  </a:cubicBezTo>
                  <a:cubicBezTo>
                    <a:pt x="22598" y="42401"/>
                    <a:pt x="13835" y="39401"/>
                    <a:pt x="15538" y="29780"/>
                  </a:cubicBezTo>
                  <a:cubicBezTo>
                    <a:pt x="16681" y="23280"/>
                    <a:pt x="21229" y="19100"/>
                    <a:pt x="20169" y="12159"/>
                  </a:cubicBezTo>
                  <a:cubicBezTo>
                    <a:pt x="19253" y="6083"/>
                    <a:pt x="12613" y="0"/>
                    <a:pt x="62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2"/>
            <p:cNvSpPr/>
            <p:nvPr/>
          </p:nvSpPr>
          <p:spPr>
            <a:xfrm>
              <a:off x="7459703" y="1174579"/>
              <a:ext cx="500260" cy="1601510"/>
            </a:xfrm>
            <a:custGeom>
              <a:avLst/>
              <a:gdLst/>
              <a:ahLst/>
              <a:cxnLst/>
              <a:rect l="l" t="t" r="r" b="b"/>
              <a:pathLst>
                <a:path w="47826" h="153108" extrusionOk="0">
                  <a:moveTo>
                    <a:pt x="6564" y="0"/>
                  </a:moveTo>
                  <a:cubicBezTo>
                    <a:pt x="4265" y="0"/>
                    <a:pt x="1997" y="690"/>
                    <a:pt x="1" y="2303"/>
                  </a:cubicBezTo>
                  <a:cubicBezTo>
                    <a:pt x="2787" y="6625"/>
                    <a:pt x="1668" y="12971"/>
                    <a:pt x="2394" y="17626"/>
                  </a:cubicBezTo>
                  <a:cubicBezTo>
                    <a:pt x="4704" y="32176"/>
                    <a:pt x="5490" y="46356"/>
                    <a:pt x="6466" y="61013"/>
                  </a:cubicBezTo>
                  <a:cubicBezTo>
                    <a:pt x="7430" y="75419"/>
                    <a:pt x="6025" y="89790"/>
                    <a:pt x="5942" y="104208"/>
                  </a:cubicBezTo>
                  <a:cubicBezTo>
                    <a:pt x="5859" y="118448"/>
                    <a:pt x="4978" y="133784"/>
                    <a:pt x="1215" y="147476"/>
                  </a:cubicBezTo>
                  <a:cubicBezTo>
                    <a:pt x="8680" y="149083"/>
                    <a:pt x="16777" y="148702"/>
                    <a:pt x="24385" y="150059"/>
                  </a:cubicBezTo>
                  <a:cubicBezTo>
                    <a:pt x="31076" y="151250"/>
                    <a:pt x="40601" y="150809"/>
                    <a:pt x="46697" y="153107"/>
                  </a:cubicBezTo>
                  <a:cubicBezTo>
                    <a:pt x="47826" y="146560"/>
                    <a:pt x="45675" y="144636"/>
                    <a:pt x="42133" y="144636"/>
                  </a:cubicBezTo>
                  <a:cubicBezTo>
                    <a:pt x="37082" y="144636"/>
                    <a:pt x="29203" y="148551"/>
                    <a:pt x="23980" y="148551"/>
                  </a:cubicBezTo>
                  <a:cubicBezTo>
                    <a:pt x="21125" y="148551"/>
                    <a:pt x="19064" y="147381"/>
                    <a:pt x="18694" y="143761"/>
                  </a:cubicBezTo>
                  <a:cubicBezTo>
                    <a:pt x="17682" y="133915"/>
                    <a:pt x="32207" y="131807"/>
                    <a:pt x="22635" y="120675"/>
                  </a:cubicBezTo>
                  <a:cubicBezTo>
                    <a:pt x="19408" y="116936"/>
                    <a:pt x="15705" y="116055"/>
                    <a:pt x="16038" y="110531"/>
                  </a:cubicBezTo>
                  <a:cubicBezTo>
                    <a:pt x="16443" y="103994"/>
                    <a:pt x="21825" y="104518"/>
                    <a:pt x="25099" y="100101"/>
                  </a:cubicBezTo>
                  <a:cubicBezTo>
                    <a:pt x="29957" y="93552"/>
                    <a:pt x="24432" y="88909"/>
                    <a:pt x="20539" y="83682"/>
                  </a:cubicBezTo>
                  <a:cubicBezTo>
                    <a:pt x="15098" y="76372"/>
                    <a:pt x="17586" y="72609"/>
                    <a:pt x="23027" y="66692"/>
                  </a:cubicBezTo>
                  <a:cubicBezTo>
                    <a:pt x="27695" y="61632"/>
                    <a:pt x="30290" y="57179"/>
                    <a:pt x="27540" y="50500"/>
                  </a:cubicBezTo>
                  <a:cubicBezTo>
                    <a:pt x="24242" y="42463"/>
                    <a:pt x="14884" y="39439"/>
                    <a:pt x="16669" y="29818"/>
                  </a:cubicBezTo>
                  <a:cubicBezTo>
                    <a:pt x="17860" y="23318"/>
                    <a:pt x="22682" y="19162"/>
                    <a:pt x="21539" y="12221"/>
                  </a:cubicBezTo>
                  <a:cubicBezTo>
                    <a:pt x="20532" y="6124"/>
                    <a:pt x="13412" y="0"/>
                    <a:pt x="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2"/>
            <p:cNvSpPr/>
            <p:nvPr/>
          </p:nvSpPr>
          <p:spPr>
            <a:xfrm>
              <a:off x="7376012" y="1104727"/>
              <a:ext cx="464027" cy="1599752"/>
            </a:xfrm>
            <a:custGeom>
              <a:avLst/>
              <a:gdLst/>
              <a:ahLst/>
              <a:cxnLst/>
              <a:rect l="l" t="t" r="r" b="b"/>
              <a:pathLst>
                <a:path w="44362" h="152940" extrusionOk="0">
                  <a:moveTo>
                    <a:pt x="6199" y="1"/>
                  </a:moveTo>
                  <a:cubicBezTo>
                    <a:pt x="4031" y="1"/>
                    <a:pt x="1888" y="697"/>
                    <a:pt x="1" y="2326"/>
                  </a:cubicBezTo>
                  <a:cubicBezTo>
                    <a:pt x="2596" y="6636"/>
                    <a:pt x="1513" y="12982"/>
                    <a:pt x="2191" y="17637"/>
                  </a:cubicBezTo>
                  <a:cubicBezTo>
                    <a:pt x="4299" y="32174"/>
                    <a:pt x="4989" y="46355"/>
                    <a:pt x="5859" y="60988"/>
                  </a:cubicBezTo>
                  <a:cubicBezTo>
                    <a:pt x="6704" y="75394"/>
                    <a:pt x="5335" y="89765"/>
                    <a:pt x="5216" y="104183"/>
                  </a:cubicBezTo>
                  <a:cubicBezTo>
                    <a:pt x="5085" y="118423"/>
                    <a:pt x="4204" y="133758"/>
                    <a:pt x="620" y="147462"/>
                  </a:cubicBezTo>
                  <a:cubicBezTo>
                    <a:pt x="7621" y="149046"/>
                    <a:pt x="15229" y="148641"/>
                    <a:pt x="22361" y="149963"/>
                  </a:cubicBezTo>
                  <a:cubicBezTo>
                    <a:pt x="28635" y="151130"/>
                    <a:pt x="37577" y="150665"/>
                    <a:pt x="43280" y="152939"/>
                  </a:cubicBezTo>
                  <a:cubicBezTo>
                    <a:pt x="44361" y="146408"/>
                    <a:pt x="42366" y="144482"/>
                    <a:pt x="39061" y="144482"/>
                  </a:cubicBezTo>
                  <a:cubicBezTo>
                    <a:pt x="34312" y="144482"/>
                    <a:pt x="26861" y="148457"/>
                    <a:pt x="21950" y="148457"/>
                  </a:cubicBezTo>
                  <a:cubicBezTo>
                    <a:pt x="19289" y="148457"/>
                    <a:pt x="17373" y="147290"/>
                    <a:pt x="17039" y="143688"/>
                  </a:cubicBezTo>
                  <a:cubicBezTo>
                    <a:pt x="16134" y="133854"/>
                    <a:pt x="29766" y="131687"/>
                    <a:pt x="20813" y="120602"/>
                  </a:cubicBezTo>
                  <a:cubicBezTo>
                    <a:pt x="17801" y="116863"/>
                    <a:pt x="14336" y="115994"/>
                    <a:pt x="14669" y="110470"/>
                  </a:cubicBezTo>
                  <a:cubicBezTo>
                    <a:pt x="15074" y="103933"/>
                    <a:pt x="20122" y="104445"/>
                    <a:pt x="23206" y="100016"/>
                  </a:cubicBezTo>
                  <a:cubicBezTo>
                    <a:pt x="27778" y="93444"/>
                    <a:pt x="22623" y="88824"/>
                    <a:pt x="18979" y="83609"/>
                  </a:cubicBezTo>
                  <a:cubicBezTo>
                    <a:pt x="13895" y="76323"/>
                    <a:pt x="16253" y="72560"/>
                    <a:pt x="21384" y="66619"/>
                  </a:cubicBezTo>
                  <a:cubicBezTo>
                    <a:pt x="25766" y="61535"/>
                    <a:pt x="28219" y="57082"/>
                    <a:pt x="25671" y="50415"/>
                  </a:cubicBezTo>
                  <a:cubicBezTo>
                    <a:pt x="22599" y="42390"/>
                    <a:pt x="13836" y="39402"/>
                    <a:pt x="15526" y="29769"/>
                  </a:cubicBezTo>
                  <a:cubicBezTo>
                    <a:pt x="16681" y="23269"/>
                    <a:pt x="21218" y="19101"/>
                    <a:pt x="20170" y="12160"/>
                  </a:cubicBezTo>
                  <a:cubicBezTo>
                    <a:pt x="19245" y="6084"/>
                    <a:pt x="12609" y="1"/>
                    <a:pt x="61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2"/>
            <p:cNvSpPr/>
            <p:nvPr/>
          </p:nvSpPr>
          <p:spPr>
            <a:xfrm>
              <a:off x="6962790" y="250992"/>
              <a:ext cx="255820" cy="556451"/>
            </a:xfrm>
            <a:custGeom>
              <a:avLst/>
              <a:gdLst/>
              <a:ahLst/>
              <a:cxnLst/>
              <a:rect l="l" t="t" r="r" b="b"/>
              <a:pathLst>
                <a:path w="24457" h="53198" extrusionOk="0">
                  <a:moveTo>
                    <a:pt x="10664" y="1"/>
                  </a:moveTo>
                  <a:cubicBezTo>
                    <a:pt x="7865" y="1"/>
                    <a:pt x="5413" y="1400"/>
                    <a:pt x="4573" y="5030"/>
                  </a:cubicBezTo>
                  <a:cubicBezTo>
                    <a:pt x="3073" y="11519"/>
                    <a:pt x="9359" y="14103"/>
                    <a:pt x="11216" y="19413"/>
                  </a:cubicBezTo>
                  <a:cubicBezTo>
                    <a:pt x="14753" y="29485"/>
                    <a:pt x="1" y="32605"/>
                    <a:pt x="1965" y="43618"/>
                  </a:cubicBezTo>
                  <a:cubicBezTo>
                    <a:pt x="2910" y="48897"/>
                    <a:pt x="9192" y="53198"/>
                    <a:pt x="14240" y="53198"/>
                  </a:cubicBezTo>
                  <a:cubicBezTo>
                    <a:pt x="16889" y="53198"/>
                    <a:pt x="19197" y="52014"/>
                    <a:pt x="20218" y="49166"/>
                  </a:cubicBezTo>
                  <a:cubicBezTo>
                    <a:pt x="22742" y="42070"/>
                    <a:pt x="19682" y="32248"/>
                    <a:pt x="21754" y="24413"/>
                  </a:cubicBezTo>
                  <a:cubicBezTo>
                    <a:pt x="23361" y="18341"/>
                    <a:pt x="24456" y="10650"/>
                    <a:pt x="20491" y="5173"/>
                  </a:cubicBezTo>
                  <a:cubicBezTo>
                    <a:pt x="19956" y="4435"/>
                    <a:pt x="19289" y="3744"/>
                    <a:pt x="18527" y="3101"/>
                  </a:cubicBezTo>
                  <a:cubicBezTo>
                    <a:pt x="16323" y="1275"/>
                    <a:pt x="13335" y="1"/>
                    <a:pt x="106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2"/>
            <p:cNvSpPr/>
            <p:nvPr/>
          </p:nvSpPr>
          <p:spPr>
            <a:xfrm>
              <a:off x="7226319" y="544092"/>
              <a:ext cx="174494" cy="393945"/>
            </a:xfrm>
            <a:custGeom>
              <a:avLst/>
              <a:gdLst/>
              <a:ahLst/>
              <a:cxnLst/>
              <a:rect l="l" t="t" r="r" b="b"/>
              <a:pathLst>
                <a:path w="16682" h="37662" extrusionOk="0">
                  <a:moveTo>
                    <a:pt x="7264" y="0"/>
                  </a:moveTo>
                  <a:cubicBezTo>
                    <a:pt x="5357" y="0"/>
                    <a:pt x="3686" y="991"/>
                    <a:pt x="3108" y="3560"/>
                  </a:cubicBezTo>
                  <a:cubicBezTo>
                    <a:pt x="2084" y="8156"/>
                    <a:pt x="6382" y="9977"/>
                    <a:pt x="7644" y="13740"/>
                  </a:cubicBezTo>
                  <a:cubicBezTo>
                    <a:pt x="10061" y="20872"/>
                    <a:pt x="0" y="23074"/>
                    <a:pt x="1334" y="30873"/>
                  </a:cubicBezTo>
                  <a:cubicBezTo>
                    <a:pt x="1982" y="34613"/>
                    <a:pt x="6266" y="37662"/>
                    <a:pt x="9709" y="37662"/>
                  </a:cubicBezTo>
                  <a:cubicBezTo>
                    <a:pt x="11516" y="37662"/>
                    <a:pt x="13091" y="36822"/>
                    <a:pt x="13788" y="34802"/>
                  </a:cubicBezTo>
                  <a:cubicBezTo>
                    <a:pt x="15514" y="29777"/>
                    <a:pt x="13431" y="22824"/>
                    <a:pt x="14836" y="17276"/>
                  </a:cubicBezTo>
                  <a:cubicBezTo>
                    <a:pt x="15931" y="12990"/>
                    <a:pt x="16681" y="7537"/>
                    <a:pt x="13978" y="3655"/>
                  </a:cubicBezTo>
                  <a:cubicBezTo>
                    <a:pt x="13609" y="3143"/>
                    <a:pt x="13157" y="2643"/>
                    <a:pt x="12633" y="2203"/>
                  </a:cubicBezTo>
                  <a:cubicBezTo>
                    <a:pt x="11126" y="905"/>
                    <a:pt x="9087" y="0"/>
                    <a:pt x="72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2"/>
            <p:cNvSpPr/>
            <p:nvPr/>
          </p:nvSpPr>
          <p:spPr>
            <a:xfrm>
              <a:off x="7102400" y="407097"/>
              <a:ext cx="11224" cy="672149"/>
            </a:xfrm>
            <a:custGeom>
              <a:avLst/>
              <a:gdLst/>
              <a:ahLst/>
              <a:cxnLst/>
              <a:rect l="l" t="t" r="r" b="b"/>
              <a:pathLst>
                <a:path w="1073" h="64259" extrusionOk="0">
                  <a:moveTo>
                    <a:pt x="536" y="0"/>
                  </a:moveTo>
                  <a:cubicBezTo>
                    <a:pt x="239" y="0"/>
                    <a:pt x="1" y="429"/>
                    <a:pt x="1" y="953"/>
                  </a:cubicBezTo>
                  <a:lnTo>
                    <a:pt x="1" y="63306"/>
                  </a:lnTo>
                  <a:cubicBezTo>
                    <a:pt x="1" y="63829"/>
                    <a:pt x="239" y="64258"/>
                    <a:pt x="536" y="64258"/>
                  </a:cubicBezTo>
                  <a:cubicBezTo>
                    <a:pt x="822" y="64258"/>
                    <a:pt x="1072" y="63829"/>
                    <a:pt x="1072" y="63306"/>
                  </a:cubicBezTo>
                  <a:lnTo>
                    <a:pt x="1072" y="953"/>
                  </a:lnTo>
                  <a:cubicBezTo>
                    <a:pt x="1072" y="429"/>
                    <a:pt x="822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2"/>
            <p:cNvSpPr/>
            <p:nvPr/>
          </p:nvSpPr>
          <p:spPr>
            <a:xfrm>
              <a:off x="7334915" y="658409"/>
              <a:ext cx="10973" cy="369897"/>
            </a:xfrm>
            <a:custGeom>
              <a:avLst/>
              <a:gdLst/>
              <a:ahLst/>
              <a:cxnLst/>
              <a:rect l="l" t="t" r="r" b="b"/>
              <a:pathLst>
                <a:path w="1049" h="35363" extrusionOk="0">
                  <a:moveTo>
                    <a:pt x="525" y="1"/>
                  </a:moveTo>
                  <a:cubicBezTo>
                    <a:pt x="239" y="1"/>
                    <a:pt x="1" y="239"/>
                    <a:pt x="1" y="525"/>
                  </a:cubicBezTo>
                  <a:lnTo>
                    <a:pt x="1" y="34839"/>
                  </a:lnTo>
                  <a:cubicBezTo>
                    <a:pt x="1" y="35124"/>
                    <a:pt x="239" y="35362"/>
                    <a:pt x="525" y="35362"/>
                  </a:cubicBezTo>
                  <a:cubicBezTo>
                    <a:pt x="810" y="35362"/>
                    <a:pt x="1048" y="35124"/>
                    <a:pt x="1048" y="34839"/>
                  </a:cubicBezTo>
                  <a:lnTo>
                    <a:pt x="1048" y="525"/>
                  </a:lnTo>
                  <a:cubicBezTo>
                    <a:pt x="1048" y="239"/>
                    <a:pt x="810" y="1"/>
                    <a:pt x="5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2"/>
            <p:cNvSpPr/>
            <p:nvPr/>
          </p:nvSpPr>
          <p:spPr>
            <a:xfrm>
              <a:off x="6681458" y="2194973"/>
              <a:ext cx="377616" cy="475501"/>
            </a:xfrm>
            <a:custGeom>
              <a:avLst/>
              <a:gdLst/>
              <a:ahLst/>
              <a:cxnLst/>
              <a:rect l="l" t="t" r="r" b="b"/>
              <a:pathLst>
                <a:path w="36101" h="45459" extrusionOk="0">
                  <a:moveTo>
                    <a:pt x="25218" y="1"/>
                  </a:moveTo>
                  <a:lnTo>
                    <a:pt x="25135" y="31755"/>
                  </a:lnTo>
                  <a:lnTo>
                    <a:pt x="23301" y="19884"/>
                  </a:lnTo>
                  <a:lnTo>
                    <a:pt x="18741" y="36779"/>
                  </a:lnTo>
                  <a:lnTo>
                    <a:pt x="15538" y="2977"/>
                  </a:lnTo>
                  <a:lnTo>
                    <a:pt x="11883" y="37244"/>
                  </a:lnTo>
                  <a:lnTo>
                    <a:pt x="8228" y="16229"/>
                  </a:lnTo>
                  <a:lnTo>
                    <a:pt x="6406" y="33588"/>
                  </a:lnTo>
                  <a:lnTo>
                    <a:pt x="1" y="5716"/>
                  </a:lnTo>
                  <a:lnTo>
                    <a:pt x="1" y="5716"/>
                  </a:lnTo>
                  <a:cubicBezTo>
                    <a:pt x="1" y="5718"/>
                    <a:pt x="465" y="43185"/>
                    <a:pt x="465" y="44554"/>
                  </a:cubicBezTo>
                  <a:lnTo>
                    <a:pt x="36100" y="45459"/>
                  </a:lnTo>
                  <a:lnTo>
                    <a:pt x="31076" y="15312"/>
                  </a:lnTo>
                  <a:lnTo>
                    <a:pt x="29242" y="39065"/>
                  </a:lnTo>
                  <a:lnTo>
                    <a:pt x="252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2"/>
            <p:cNvSpPr/>
            <p:nvPr/>
          </p:nvSpPr>
          <p:spPr>
            <a:xfrm>
              <a:off x="7842664" y="2171061"/>
              <a:ext cx="377616" cy="523324"/>
            </a:xfrm>
            <a:custGeom>
              <a:avLst/>
              <a:gdLst/>
              <a:ahLst/>
              <a:cxnLst/>
              <a:rect l="l" t="t" r="r" b="b"/>
              <a:pathLst>
                <a:path w="36101" h="50031" extrusionOk="0">
                  <a:moveTo>
                    <a:pt x="25218" y="1"/>
                  </a:moveTo>
                  <a:lnTo>
                    <a:pt x="25135" y="34958"/>
                  </a:lnTo>
                  <a:lnTo>
                    <a:pt x="23301" y="21885"/>
                  </a:lnTo>
                  <a:lnTo>
                    <a:pt x="18741" y="40482"/>
                  </a:lnTo>
                  <a:lnTo>
                    <a:pt x="15538" y="3275"/>
                  </a:lnTo>
                  <a:lnTo>
                    <a:pt x="11883" y="40982"/>
                  </a:lnTo>
                  <a:lnTo>
                    <a:pt x="8228" y="17860"/>
                  </a:lnTo>
                  <a:lnTo>
                    <a:pt x="6406" y="36958"/>
                  </a:lnTo>
                  <a:lnTo>
                    <a:pt x="0" y="6299"/>
                  </a:lnTo>
                  <a:lnTo>
                    <a:pt x="0" y="6299"/>
                  </a:lnTo>
                  <a:cubicBezTo>
                    <a:pt x="0" y="6302"/>
                    <a:pt x="465" y="47519"/>
                    <a:pt x="465" y="49031"/>
                  </a:cubicBezTo>
                  <a:lnTo>
                    <a:pt x="36100" y="50031"/>
                  </a:lnTo>
                  <a:lnTo>
                    <a:pt x="31076" y="16848"/>
                  </a:lnTo>
                  <a:lnTo>
                    <a:pt x="29242" y="42994"/>
                  </a:lnTo>
                  <a:lnTo>
                    <a:pt x="252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2"/>
            <p:cNvSpPr/>
            <p:nvPr/>
          </p:nvSpPr>
          <p:spPr>
            <a:xfrm>
              <a:off x="7046229" y="977355"/>
              <a:ext cx="446119" cy="1643810"/>
            </a:xfrm>
            <a:custGeom>
              <a:avLst/>
              <a:gdLst/>
              <a:ahLst/>
              <a:cxnLst/>
              <a:rect l="l" t="t" r="r" b="b"/>
              <a:pathLst>
                <a:path w="42650" h="157152" extrusionOk="0">
                  <a:moveTo>
                    <a:pt x="21325" y="1"/>
                  </a:moveTo>
                  <a:cubicBezTo>
                    <a:pt x="9597" y="1"/>
                    <a:pt x="1" y="9585"/>
                    <a:pt x="1" y="21313"/>
                  </a:cubicBezTo>
                  <a:lnTo>
                    <a:pt x="1" y="135827"/>
                  </a:lnTo>
                  <a:cubicBezTo>
                    <a:pt x="1" y="147555"/>
                    <a:pt x="9597" y="157151"/>
                    <a:pt x="21325" y="157151"/>
                  </a:cubicBezTo>
                  <a:cubicBezTo>
                    <a:pt x="33053" y="157151"/>
                    <a:pt x="42649" y="147555"/>
                    <a:pt x="42649" y="135827"/>
                  </a:cubicBezTo>
                  <a:lnTo>
                    <a:pt x="42649" y="21313"/>
                  </a:lnTo>
                  <a:cubicBezTo>
                    <a:pt x="42649" y="9585"/>
                    <a:pt x="33053" y="1"/>
                    <a:pt x="213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2"/>
            <p:cNvSpPr/>
            <p:nvPr/>
          </p:nvSpPr>
          <p:spPr>
            <a:xfrm>
              <a:off x="6500960" y="2341967"/>
              <a:ext cx="1652942" cy="387543"/>
            </a:xfrm>
            <a:custGeom>
              <a:avLst/>
              <a:gdLst/>
              <a:ahLst/>
              <a:cxnLst/>
              <a:rect l="l" t="t" r="r" b="b"/>
              <a:pathLst>
                <a:path w="158025" h="37050" extrusionOk="0">
                  <a:moveTo>
                    <a:pt x="74213" y="1"/>
                  </a:moveTo>
                  <a:cubicBezTo>
                    <a:pt x="66865" y="1"/>
                    <a:pt x="59611" y="2589"/>
                    <a:pt x="54083" y="7939"/>
                  </a:cubicBezTo>
                  <a:cubicBezTo>
                    <a:pt x="44944" y="16776"/>
                    <a:pt x="41253" y="29933"/>
                    <a:pt x="27074" y="29933"/>
                  </a:cubicBezTo>
                  <a:cubicBezTo>
                    <a:pt x="26125" y="29933"/>
                    <a:pt x="25128" y="29874"/>
                    <a:pt x="24079" y="29751"/>
                  </a:cubicBezTo>
                  <a:cubicBezTo>
                    <a:pt x="21838" y="29489"/>
                    <a:pt x="15115" y="27767"/>
                    <a:pt x="9747" y="27767"/>
                  </a:cubicBezTo>
                  <a:cubicBezTo>
                    <a:pt x="4133" y="27767"/>
                    <a:pt x="0" y="29649"/>
                    <a:pt x="4017" y="37049"/>
                  </a:cubicBezTo>
                  <a:lnTo>
                    <a:pt x="158024" y="35811"/>
                  </a:lnTo>
                  <a:cubicBezTo>
                    <a:pt x="156774" y="25798"/>
                    <a:pt x="155298" y="9820"/>
                    <a:pt x="143213" y="7129"/>
                  </a:cubicBezTo>
                  <a:cubicBezTo>
                    <a:pt x="142219" y="6908"/>
                    <a:pt x="141239" y="6807"/>
                    <a:pt x="140272" y="6807"/>
                  </a:cubicBezTo>
                  <a:cubicBezTo>
                    <a:pt x="131183" y="6807"/>
                    <a:pt x="123195" y="15739"/>
                    <a:pt x="114769" y="18107"/>
                  </a:cubicBezTo>
                  <a:cubicBezTo>
                    <a:pt x="113488" y="18465"/>
                    <a:pt x="112303" y="18628"/>
                    <a:pt x="111194" y="18628"/>
                  </a:cubicBezTo>
                  <a:cubicBezTo>
                    <a:pt x="104683" y="18628"/>
                    <a:pt x="100816" y="13015"/>
                    <a:pt x="95933" y="8498"/>
                  </a:cubicBezTo>
                  <a:cubicBezTo>
                    <a:pt x="89878" y="2902"/>
                    <a:pt x="81993" y="1"/>
                    <a:pt x="742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2"/>
            <p:cNvSpPr/>
            <p:nvPr/>
          </p:nvSpPr>
          <p:spPr>
            <a:xfrm>
              <a:off x="6928795" y="2145779"/>
              <a:ext cx="375242" cy="58670"/>
            </a:xfrm>
            <a:custGeom>
              <a:avLst/>
              <a:gdLst/>
              <a:ahLst/>
              <a:cxnLst/>
              <a:rect l="l" t="t" r="r" b="b"/>
              <a:pathLst>
                <a:path w="35874" h="5609" extrusionOk="0">
                  <a:moveTo>
                    <a:pt x="2024" y="1"/>
                  </a:moveTo>
                  <a:cubicBezTo>
                    <a:pt x="905" y="1"/>
                    <a:pt x="0" y="918"/>
                    <a:pt x="0" y="2037"/>
                  </a:cubicBezTo>
                  <a:lnTo>
                    <a:pt x="0" y="3585"/>
                  </a:lnTo>
                  <a:cubicBezTo>
                    <a:pt x="0" y="4704"/>
                    <a:pt x="905" y="5609"/>
                    <a:pt x="2024" y="5609"/>
                  </a:cubicBezTo>
                  <a:lnTo>
                    <a:pt x="33838" y="5609"/>
                  </a:lnTo>
                  <a:cubicBezTo>
                    <a:pt x="34957" y="5609"/>
                    <a:pt x="35874" y="4704"/>
                    <a:pt x="35874" y="3585"/>
                  </a:cubicBezTo>
                  <a:lnTo>
                    <a:pt x="35874" y="2037"/>
                  </a:lnTo>
                  <a:cubicBezTo>
                    <a:pt x="35874" y="918"/>
                    <a:pt x="34957" y="1"/>
                    <a:pt x="338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2"/>
            <p:cNvSpPr/>
            <p:nvPr/>
          </p:nvSpPr>
          <p:spPr>
            <a:xfrm>
              <a:off x="6284553" y="2474568"/>
              <a:ext cx="375242" cy="58796"/>
            </a:xfrm>
            <a:custGeom>
              <a:avLst/>
              <a:gdLst/>
              <a:ahLst/>
              <a:cxnLst/>
              <a:rect l="l" t="t" r="r" b="b"/>
              <a:pathLst>
                <a:path w="35874" h="5621" extrusionOk="0">
                  <a:moveTo>
                    <a:pt x="2024" y="0"/>
                  </a:moveTo>
                  <a:cubicBezTo>
                    <a:pt x="917" y="0"/>
                    <a:pt x="0" y="917"/>
                    <a:pt x="0" y="2036"/>
                  </a:cubicBezTo>
                  <a:lnTo>
                    <a:pt x="0" y="3584"/>
                  </a:lnTo>
                  <a:cubicBezTo>
                    <a:pt x="0" y="4703"/>
                    <a:pt x="917" y="5620"/>
                    <a:pt x="2024" y="5620"/>
                  </a:cubicBezTo>
                  <a:lnTo>
                    <a:pt x="33838" y="5620"/>
                  </a:lnTo>
                  <a:cubicBezTo>
                    <a:pt x="34957" y="5620"/>
                    <a:pt x="35874" y="4703"/>
                    <a:pt x="35874" y="3584"/>
                  </a:cubicBezTo>
                  <a:lnTo>
                    <a:pt x="35874" y="2036"/>
                  </a:lnTo>
                  <a:cubicBezTo>
                    <a:pt x="35874" y="917"/>
                    <a:pt x="34957" y="0"/>
                    <a:pt x="338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2"/>
            <p:cNvSpPr/>
            <p:nvPr/>
          </p:nvSpPr>
          <p:spPr>
            <a:xfrm>
              <a:off x="8398488" y="2207022"/>
              <a:ext cx="630550" cy="480522"/>
            </a:xfrm>
            <a:custGeom>
              <a:avLst/>
              <a:gdLst/>
              <a:ahLst/>
              <a:cxnLst/>
              <a:rect l="l" t="t" r="r" b="b"/>
              <a:pathLst>
                <a:path w="60282" h="45939" extrusionOk="0">
                  <a:moveTo>
                    <a:pt x="32528" y="16423"/>
                  </a:moveTo>
                  <a:cubicBezTo>
                    <a:pt x="32933" y="16542"/>
                    <a:pt x="33349" y="16661"/>
                    <a:pt x="33754" y="16804"/>
                  </a:cubicBezTo>
                  <a:cubicBezTo>
                    <a:pt x="33850" y="17327"/>
                    <a:pt x="33909" y="17863"/>
                    <a:pt x="33850" y="18399"/>
                  </a:cubicBezTo>
                  <a:cubicBezTo>
                    <a:pt x="33802" y="18804"/>
                    <a:pt x="33671" y="19185"/>
                    <a:pt x="33540" y="19566"/>
                  </a:cubicBezTo>
                  <a:cubicBezTo>
                    <a:pt x="32766" y="19554"/>
                    <a:pt x="32504" y="19220"/>
                    <a:pt x="32468" y="18280"/>
                  </a:cubicBezTo>
                  <a:cubicBezTo>
                    <a:pt x="32445" y="17863"/>
                    <a:pt x="32468" y="17435"/>
                    <a:pt x="32492" y="17030"/>
                  </a:cubicBezTo>
                  <a:cubicBezTo>
                    <a:pt x="32504" y="16827"/>
                    <a:pt x="32516" y="16625"/>
                    <a:pt x="32528" y="16423"/>
                  </a:cubicBezTo>
                  <a:close/>
                  <a:moveTo>
                    <a:pt x="24467" y="17351"/>
                  </a:moveTo>
                  <a:lnTo>
                    <a:pt x="24467" y="17351"/>
                  </a:lnTo>
                  <a:cubicBezTo>
                    <a:pt x="24336" y="18292"/>
                    <a:pt x="24336" y="19244"/>
                    <a:pt x="24551" y="20328"/>
                  </a:cubicBezTo>
                  <a:cubicBezTo>
                    <a:pt x="24598" y="20506"/>
                    <a:pt x="24670" y="20697"/>
                    <a:pt x="24729" y="20864"/>
                  </a:cubicBezTo>
                  <a:cubicBezTo>
                    <a:pt x="24836" y="21125"/>
                    <a:pt x="24944" y="21387"/>
                    <a:pt x="24872" y="21530"/>
                  </a:cubicBezTo>
                  <a:cubicBezTo>
                    <a:pt x="24860" y="21566"/>
                    <a:pt x="24813" y="21614"/>
                    <a:pt x="24765" y="21649"/>
                  </a:cubicBezTo>
                  <a:cubicBezTo>
                    <a:pt x="24658" y="21506"/>
                    <a:pt x="24551" y="21375"/>
                    <a:pt x="24444" y="21233"/>
                  </a:cubicBezTo>
                  <a:cubicBezTo>
                    <a:pt x="24182" y="20911"/>
                    <a:pt x="23932" y="20613"/>
                    <a:pt x="23777" y="20268"/>
                  </a:cubicBezTo>
                  <a:cubicBezTo>
                    <a:pt x="23479" y="19637"/>
                    <a:pt x="23384" y="18839"/>
                    <a:pt x="23420" y="18066"/>
                  </a:cubicBezTo>
                  <a:cubicBezTo>
                    <a:pt x="23777" y="17792"/>
                    <a:pt x="24122" y="17565"/>
                    <a:pt x="24467" y="17351"/>
                  </a:cubicBezTo>
                  <a:close/>
                  <a:moveTo>
                    <a:pt x="34302" y="16994"/>
                  </a:moveTo>
                  <a:cubicBezTo>
                    <a:pt x="34897" y="17208"/>
                    <a:pt x="35504" y="17458"/>
                    <a:pt x="36124" y="17708"/>
                  </a:cubicBezTo>
                  <a:cubicBezTo>
                    <a:pt x="36064" y="19006"/>
                    <a:pt x="35957" y="20304"/>
                    <a:pt x="35647" y="21483"/>
                  </a:cubicBezTo>
                  <a:cubicBezTo>
                    <a:pt x="35540" y="21887"/>
                    <a:pt x="35397" y="22221"/>
                    <a:pt x="35254" y="22507"/>
                  </a:cubicBezTo>
                  <a:cubicBezTo>
                    <a:pt x="34564" y="22471"/>
                    <a:pt x="34111" y="22316"/>
                    <a:pt x="33885" y="22018"/>
                  </a:cubicBezTo>
                  <a:cubicBezTo>
                    <a:pt x="33647" y="21733"/>
                    <a:pt x="33599" y="21268"/>
                    <a:pt x="33742" y="20613"/>
                  </a:cubicBezTo>
                  <a:cubicBezTo>
                    <a:pt x="33802" y="20340"/>
                    <a:pt x="33897" y="20078"/>
                    <a:pt x="34004" y="19792"/>
                  </a:cubicBezTo>
                  <a:cubicBezTo>
                    <a:pt x="34147" y="19363"/>
                    <a:pt x="34302" y="18935"/>
                    <a:pt x="34361" y="18458"/>
                  </a:cubicBezTo>
                  <a:cubicBezTo>
                    <a:pt x="34409" y="17958"/>
                    <a:pt x="34373" y="17470"/>
                    <a:pt x="34302" y="16994"/>
                  </a:cubicBezTo>
                  <a:close/>
                  <a:moveTo>
                    <a:pt x="30218" y="15994"/>
                  </a:moveTo>
                  <a:cubicBezTo>
                    <a:pt x="30813" y="16042"/>
                    <a:pt x="31409" y="16149"/>
                    <a:pt x="32016" y="16292"/>
                  </a:cubicBezTo>
                  <a:cubicBezTo>
                    <a:pt x="32016" y="16530"/>
                    <a:pt x="32004" y="16756"/>
                    <a:pt x="31980" y="16994"/>
                  </a:cubicBezTo>
                  <a:cubicBezTo>
                    <a:pt x="31956" y="17423"/>
                    <a:pt x="31933" y="17851"/>
                    <a:pt x="31956" y="18304"/>
                  </a:cubicBezTo>
                  <a:cubicBezTo>
                    <a:pt x="31980" y="19089"/>
                    <a:pt x="32195" y="19959"/>
                    <a:pt x="33361" y="20066"/>
                  </a:cubicBezTo>
                  <a:cubicBezTo>
                    <a:pt x="33314" y="20209"/>
                    <a:pt x="33278" y="20363"/>
                    <a:pt x="33242" y="20506"/>
                  </a:cubicBezTo>
                  <a:cubicBezTo>
                    <a:pt x="33064" y="21328"/>
                    <a:pt x="33147" y="21923"/>
                    <a:pt x="33480" y="22340"/>
                  </a:cubicBezTo>
                  <a:cubicBezTo>
                    <a:pt x="33778" y="22709"/>
                    <a:pt x="34254" y="22923"/>
                    <a:pt x="34945" y="22995"/>
                  </a:cubicBezTo>
                  <a:cubicBezTo>
                    <a:pt x="34742" y="23292"/>
                    <a:pt x="34504" y="23542"/>
                    <a:pt x="34254" y="23816"/>
                  </a:cubicBezTo>
                  <a:cubicBezTo>
                    <a:pt x="33933" y="24162"/>
                    <a:pt x="33611" y="24519"/>
                    <a:pt x="33278" y="25007"/>
                  </a:cubicBezTo>
                  <a:cubicBezTo>
                    <a:pt x="33266" y="25031"/>
                    <a:pt x="33254" y="25055"/>
                    <a:pt x="33242" y="25078"/>
                  </a:cubicBezTo>
                  <a:cubicBezTo>
                    <a:pt x="33228" y="25076"/>
                    <a:pt x="33215" y="25075"/>
                    <a:pt x="33201" y="25075"/>
                  </a:cubicBezTo>
                  <a:cubicBezTo>
                    <a:pt x="33132" y="25075"/>
                    <a:pt x="33066" y="25100"/>
                    <a:pt x="33016" y="25150"/>
                  </a:cubicBezTo>
                  <a:cubicBezTo>
                    <a:pt x="32854" y="25320"/>
                    <a:pt x="32650" y="25405"/>
                    <a:pt x="32399" y="25405"/>
                  </a:cubicBezTo>
                  <a:cubicBezTo>
                    <a:pt x="32299" y="25405"/>
                    <a:pt x="32191" y="25391"/>
                    <a:pt x="32075" y="25364"/>
                  </a:cubicBezTo>
                  <a:cubicBezTo>
                    <a:pt x="31206" y="25174"/>
                    <a:pt x="30290" y="24304"/>
                    <a:pt x="30111" y="23709"/>
                  </a:cubicBezTo>
                  <a:cubicBezTo>
                    <a:pt x="29897" y="23054"/>
                    <a:pt x="30040" y="22364"/>
                    <a:pt x="30194" y="21626"/>
                  </a:cubicBezTo>
                  <a:cubicBezTo>
                    <a:pt x="30278" y="21245"/>
                    <a:pt x="30361" y="20840"/>
                    <a:pt x="30397" y="20435"/>
                  </a:cubicBezTo>
                  <a:cubicBezTo>
                    <a:pt x="30480" y="19232"/>
                    <a:pt x="30516" y="17458"/>
                    <a:pt x="30218" y="15994"/>
                  </a:cubicBezTo>
                  <a:close/>
                  <a:moveTo>
                    <a:pt x="22908" y="18470"/>
                  </a:moveTo>
                  <a:cubicBezTo>
                    <a:pt x="22920" y="19209"/>
                    <a:pt x="23051" y="19923"/>
                    <a:pt x="23312" y="20483"/>
                  </a:cubicBezTo>
                  <a:cubicBezTo>
                    <a:pt x="23491" y="20887"/>
                    <a:pt x="23777" y="21233"/>
                    <a:pt x="24051" y="21566"/>
                  </a:cubicBezTo>
                  <a:cubicBezTo>
                    <a:pt x="24170" y="21697"/>
                    <a:pt x="24277" y="21840"/>
                    <a:pt x="24372" y="21983"/>
                  </a:cubicBezTo>
                  <a:cubicBezTo>
                    <a:pt x="24372" y="22018"/>
                    <a:pt x="24372" y="22054"/>
                    <a:pt x="24384" y="22090"/>
                  </a:cubicBezTo>
                  <a:cubicBezTo>
                    <a:pt x="24420" y="22161"/>
                    <a:pt x="24479" y="22209"/>
                    <a:pt x="24551" y="22233"/>
                  </a:cubicBezTo>
                  <a:cubicBezTo>
                    <a:pt x="24670" y="22423"/>
                    <a:pt x="24777" y="22614"/>
                    <a:pt x="24836" y="22840"/>
                  </a:cubicBezTo>
                  <a:cubicBezTo>
                    <a:pt x="24967" y="23316"/>
                    <a:pt x="24884" y="23792"/>
                    <a:pt x="24586" y="24245"/>
                  </a:cubicBezTo>
                  <a:cubicBezTo>
                    <a:pt x="24182" y="24876"/>
                    <a:pt x="23384" y="25388"/>
                    <a:pt x="22574" y="25555"/>
                  </a:cubicBezTo>
                  <a:cubicBezTo>
                    <a:pt x="22336" y="25388"/>
                    <a:pt x="22110" y="25209"/>
                    <a:pt x="21884" y="24995"/>
                  </a:cubicBezTo>
                  <a:cubicBezTo>
                    <a:pt x="21407" y="24554"/>
                    <a:pt x="20776" y="22745"/>
                    <a:pt x="20360" y="20887"/>
                  </a:cubicBezTo>
                  <a:cubicBezTo>
                    <a:pt x="21015" y="20221"/>
                    <a:pt x="21681" y="19554"/>
                    <a:pt x="22360" y="18947"/>
                  </a:cubicBezTo>
                  <a:cubicBezTo>
                    <a:pt x="22539" y="18780"/>
                    <a:pt x="22717" y="18625"/>
                    <a:pt x="22908" y="18470"/>
                  </a:cubicBezTo>
                  <a:close/>
                  <a:moveTo>
                    <a:pt x="36636" y="17911"/>
                  </a:moveTo>
                  <a:cubicBezTo>
                    <a:pt x="37231" y="18161"/>
                    <a:pt x="37850" y="18423"/>
                    <a:pt x="38469" y="18685"/>
                  </a:cubicBezTo>
                  <a:cubicBezTo>
                    <a:pt x="38529" y="18708"/>
                    <a:pt x="38588" y="18720"/>
                    <a:pt x="38648" y="18744"/>
                  </a:cubicBezTo>
                  <a:cubicBezTo>
                    <a:pt x="38088" y="19613"/>
                    <a:pt x="37624" y="20566"/>
                    <a:pt x="37279" y="21566"/>
                  </a:cubicBezTo>
                  <a:cubicBezTo>
                    <a:pt x="36695" y="23245"/>
                    <a:pt x="36064" y="24828"/>
                    <a:pt x="34695" y="25709"/>
                  </a:cubicBezTo>
                  <a:cubicBezTo>
                    <a:pt x="34559" y="25800"/>
                    <a:pt x="34413" y="25901"/>
                    <a:pt x="34246" y="25901"/>
                  </a:cubicBezTo>
                  <a:cubicBezTo>
                    <a:pt x="34237" y="25901"/>
                    <a:pt x="34228" y="25900"/>
                    <a:pt x="34219" y="25900"/>
                  </a:cubicBezTo>
                  <a:cubicBezTo>
                    <a:pt x="33969" y="25900"/>
                    <a:pt x="33766" y="25650"/>
                    <a:pt x="33635" y="25400"/>
                  </a:cubicBezTo>
                  <a:cubicBezTo>
                    <a:pt x="33659" y="25364"/>
                    <a:pt x="33683" y="25328"/>
                    <a:pt x="33707" y="25305"/>
                  </a:cubicBezTo>
                  <a:cubicBezTo>
                    <a:pt x="34016" y="24840"/>
                    <a:pt x="34326" y="24495"/>
                    <a:pt x="34635" y="24162"/>
                  </a:cubicBezTo>
                  <a:cubicBezTo>
                    <a:pt x="34957" y="23816"/>
                    <a:pt x="35266" y="23459"/>
                    <a:pt x="35540" y="23019"/>
                  </a:cubicBezTo>
                  <a:lnTo>
                    <a:pt x="35635" y="23019"/>
                  </a:lnTo>
                  <a:cubicBezTo>
                    <a:pt x="35778" y="23019"/>
                    <a:pt x="35885" y="22899"/>
                    <a:pt x="35885" y="22769"/>
                  </a:cubicBezTo>
                  <a:cubicBezTo>
                    <a:pt x="35885" y="22685"/>
                    <a:pt x="35850" y="22614"/>
                    <a:pt x="35790" y="22566"/>
                  </a:cubicBezTo>
                  <a:cubicBezTo>
                    <a:pt x="35921" y="22292"/>
                    <a:pt x="36040" y="21983"/>
                    <a:pt x="36136" y="21614"/>
                  </a:cubicBezTo>
                  <a:cubicBezTo>
                    <a:pt x="36445" y="20447"/>
                    <a:pt x="36564" y="19185"/>
                    <a:pt x="36636" y="17911"/>
                  </a:cubicBezTo>
                  <a:close/>
                  <a:moveTo>
                    <a:pt x="19919" y="21328"/>
                  </a:moveTo>
                  <a:cubicBezTo>
                    <a:pt x="20360" y="23161"/>
                    <a:pt x="21003" y="24864"/>
                    <a:pt x="21527" y="25364"/>
                  </a:cubicBezTo>
                  <a:cubicBezTo>
                    <a:pt x="21753" y="25578"/>
                    <a:pt x="21991" y="25769"/>
                    <a:pt x="22217" y="25924"/>
                  </a:cubicBezTo>
                  <a:cubicBezTo>
                    <a:pt x="22253" y="26031"/>
                    <a:pt x="22348" y="26090"/>
                    <a:pt x="22455" y="26090"/>
                  </a:cubicBezTo>
                  <a:lnTo>
                    <a:pt x="22467" y="26090"/>
                  </a:lnTo>
                  <a:cubicBezTo>
                    <a:pt x="23015" y="26424"/>
                    <a:pt x="23574" y="26638"/>
                    <a:pt x="24146" y="26769"/>
                  </a:cubicBezTo>
                  <a:cubicBezTo>
                    <a:pt x="23671" y="27173"/>
                    <a:pt x="23248" y="27371"/>
                    <a:pt x="22854" y="27371"/>
                  </a:cubicBezTo>
                  <a:cubicBezTo>
                    <a:pt x="22784" y="27371"/>
                    <a:pt x="22714" y="27365"/>
                    <a:pt x="22646" y="27352"/>
                  </a:cubicBezTo>
                  <a:cubicBezTo>
                    <a:pt x="21646" y="27162"/>
                    <a:pt x="20919" y="25590"/>
                    <a:pt x="20217" y="24066"/>
                  </a:cubicBezTo>
                  <a:cubicBezTo>
                    <a:pt x="19883" y="23340"/>
                    <a:pt x="19562" y="22638"/>
                    <a:pt x="19217" y="22066"/>
                  </a:cubicBezTo>
                  <a:cubicBezTo>
                    <a:pt x="19443" y="21828"/>
                    <a:pt x="19681" y="21578"/>
                    <a:pt x="19919" y="21328"/>
                  </a:cubicBezTo>
                  <a:close/>
                  <a:moveTo>
                    <a:pt x="29247" y="15948"/>
                  </a:moveTo>
                  <a:cubicBezTo>
                    <a:pt x="29392" y="15948"/>
                    <a:pt x="29537" y="15951"/>
                    <a:pt x="29682" y="15958"/>
                  </a:cubicBezTo>
                  <a:cubicBezTo>
                    <a:pt x="30028" y="17554"/>
                    <a:pt x="29932" y="19601"/>
                    <a:pt x="29885" y="20399"/>
                  </a:cubicBezTo>
                  <a:cubicBezTo>
                    <a:pt x="29861" y="20768"/>
                    <a:pt x="29778" y="21137"/>
                    <a:pt x="29694" y="21518"/>
                  </a:cubicBezTo>
                  <a:cubicBezTo>
                    <a:pt x="29539" y="22292"/>
                    <a:pt x="29373" y="23078"/>
                    <a:pt x="29611" y="23864"/>
                  </a:cubicBezTo>
                  <a:cubicBezTo>
                    <a:pt x="29873" y="24685"/>
                    <a:pt x="30992" y="25638"/>
                    <a:pt x="31956" y="25864"/>
                  </a:cubicBezTo>
                  <a:cubicBezTo>
                    <a:pt x="32111" y="25900"/>
                    <a:pt x="32254" y="25924"/>
                    <a:pt x="32397" y="25924"/>
                  </a:cubicBezTo>
                  <a:cubicBezTo>
                    <a:pt x="32528" y="25924"/>
                    <a:pt x="32647" y="25900"/>
                    <a:pt x="32766" y="25864"/>
                  </a:cubicBezTo>
                  <a:lnTo>
                    <a:pt x="32766" y="25864"/>
                  </a:lnTo>
                  <a:cubicBezTo>
                    <a:pt x="32266" y="26793"/>
                    <a:pt x="32087" y="27531"/>
                    <a:pt x="32040" y="28305"/>
                  </a:cubicBezTo>
                  <a:cubicBezTo>
                    <a:pt x="31956" y="28353"/>
                    <a:pt x="31897" y="28424"/>
                    <a:pt x="31873" y="28519"/>
                  </a:cubicBezTo>
                  <a:cubicBezTo>
                    <a:pt x="31361" y="27293"/>
                    <a:pt x="30301" y="26745"/>
                    <a:pt x="27539" y="26590"/>
                  </a:cubicBezTo>
                  <a:cubicBezTo>
                    <a:pt x="27313" y="26579"/>
                    <a:pt x="27087" y="26567"/>
                    <a:pt x="26861" y="26555"/>
                  </a:cubicBezTo>
                  <a:cubicBezTo>
                    <a:pt x="25515" y="26495"/>
                    <a:pt x="24313" y="26436"/>
                    <a:pt x="23205" y="25912"/>
                  </a:cubicBezTo>
                  <a:cubicBezTo>
                    <a:pt x="23955" y="25638"/>
                    <a:pt x="24622" y="25138"/>
                    <a:pt x="25015" y="24519"/>
                  </a:cubicBezTo>
                  <a:cubicBezTo>
                    <a:pt x="25396" y="23947"/>
                    <a:pt x="25503" y="23316"/>
                    <a:pt x="25325" y="22697"/>
                  </a:cubicBezTo>
                  <a:cubicBezTo>
                    <a:pt x="25265" y="22471"/>
                    <a:pt x="25170" y="22268"/>
                    <a:pt x="25051" y="22066"/>
                  </a:cubicBezTo>
                  <a:cubicBezTo>
                    <a:pt x="25182" y="21983"/>
                    <a:pt x="25277" y="21876"/>
                    <a:pt x="25337" y="21745"/>
                  </a:cubicBezTo>
                  <a:cubicBezTo>
                    <a:pt x="25491" y="21399"/>
                    <a:pt x="25348" y="21030"/>
                    <a:pt x="25206" y="20673"/>
                  </a:cubicBezTo>
                  <a:cubicBezTo>
                    <a:pt x="25146" y="20518"/>
                    <a:pt x="25087" y="20363"/>
                    <a:pt x="25051" y="20221"/>
                  </a:cubicBezTo>
                  <a:cubicBezTo>
                    <a:pt x="24813" y="19054"/>
                    <a:pt x="24836" y="18042"/>
                    <a:pt x="25039" y="17030"/>
                  </a:cubicBezTo>
                  <a:cubicBezTo>
                    <a:pt x="26473" y="16264"/>
                    <a:pt x="27858" y="15948"/>
                    <a:pt x="29247" y="15948"/>
                  </a:cubicBezTo>
                  <a:close/>
                  <a:moveTo>
                    <a:pt x="43891" y="0"/>
                  </a:moveTo>
                  <a:cubicBezTo>
                    <a:pt x="41378" y="0"/>
                    <a:pt x="37328" y="5936"/>
                    <a:pt x="34929" y="5936"/>
                  </a:cubicBezTo>
                  <a:cubicBezTo>
                    <a:pt x="34836" y="5936"/>
                    <a:pt x="34746" y="5928"/>
                    <a:pt x="34659" y="5909"/>
                  </a:cubicBezTo>
                  <a:cubicBezTo>
                    <a:pt x="31849" y="5323"/>
                    <a:pt x="30657" y="1803"/>
                    <a:pt x="28081" y="1803"/>
                  </a:cubicBezTo>
                  <a:cubicBezTo>
                    <a:pt x="27307" y="1803"/>
                    <a:pt x="26407" y="2121"/>
                    <a:pt x="25301" y="2933"/>
                  </a:cubicBezTo>
                  <a:cubicBezTo>
                    <a:pt x="22003" y="5362"/>
                    <a:pt x="24634" y="8838"/>
                    <a:pt x="22717" y="11350"/>
                  </a:cubicBezTo>
                  <a:cubicBezTo>
                    <a:pt x="22123" y="12135"/>
                    <a:pt x="21244" y="12435"/>
                    <a:pt x="20190" y="12435"/>
                  </a:cubicBezTo>
                  <a:cubicBezTo>
                    <a:pt x="16754" y="12435"/>
                    <a:pt x="11464" y="9245"/>
                    <a:pt x="8169" y="9245"/>
                  </a:cubicBezTo>
                  <a:cubicBezTo>
                    <a:pt x="7874" y="9245"/>
                    <a:pt x="7595" y="9271"/>
                    <a:pt x="7334" y="9326"/>
                  </a:cubicBezTo>
                  <a:cubicBezTo>
                    <a:pt x="250" y="10850"/>
                    <a:pt x="0" y="20733"/>
                    <a:pt x="4489" y="24912"/>
                  </a:cubicBezTo>
                  <a:cubicBezTo>
                    <a:pt x="6646" y="26915"/>
                    <a:pt x="8569" y="27712"/>
                    <a:pt x="10339" y="27712"/>
                  </a:cubicBezTo>
                  <a:cubicBezTo>
                    <a:pt x="13493" y="27712"/>
                    <a:pt x="16167" y="25184"/>
                    <a:pt x="18836" y="22447"/>
                  </a:cubicBezTo>
                  <a:cubicBezTo>
                    <a:pt x="19157" y="22983"/>
                    <a:pt x="19455" y="23638"/>
                    <a:pt x="19753" y="24281"/>
                  </a:cubicBezTo>
                  <a:cubicBezTo>
                    <a:pt x="20515" y="25924"/>
                    <a:pt x="21288" y="27626"/>
                    <a:pt x="22550" y="27852"/>
                  </a:cubicBezTo>
                  <a:cubicBezTo>
                    <a:pt x="22658" y="27876"/>
                    <a:pt x="22753" y="27888"/>
                    <a:pt x="22860" y="27888"/>
                  </a:cubicBezTo>
                  <a:cubicBezTo>
                    <a:pt x="23455" y="27888"/>
                    <a:pt x="24086" y="27555"/>
                    <a:pt x="24777" y="26900"/>
                  </a:cubicBezTo>
                  <a:cubicBezTo>
                    <a:pt x="25444" y="26995"/>
                    <a:pt x="26134" y="27031"/>
                    <a:pt x="26837" y="27067"/>
                  </a:cubicBezTo>
                  <a:cubicBezTo>
                    <a:pt x="27051" y="27079"/>
                    <a:pt x="27289" y="27079"/>
                    <a:pt x="27515" y="27102"/>
                  </a:cubicBezTo>
                  <a:cubicBezTo>
                    <a:pt x="31218" y="27305"/>
                    <a:pt x="31492" y="28019"/>
                    <a:pt x="31861" y="30900"/>
                  </a:cubicBezTo>
                  <a:cubicBezTo>
                    <a:pt x="32075" y="32615"/>
                    <a:pt x="31861" y="34508"/>
                    <a:pt x="31861" y="36246"/>
                  </a:cubicBezTo>
                  <a:cubicBezTo>
                    <a:pt x="31861" y="39294"/>
                    <a:pt x="31861" y="42342"/>
                    <a:pt x="31861" y="45390"/>
                  </a:cubicBezTo>
                  <a:cubicBezTo>
                    <a:pt x="31861" y="45628"/>
                    <a:pt x="31921" y="45926"/>
                    <a:pt x="32147" y="45938"/>
                  </a:cubicBezTo>
                  <a:cubicBezTo>
                    <a:pt x="32151" y="45938"/>
                    <a:pt x="32156" y="45938"/>
                    <a:pt x="32160" y="45938"/>
                  </a:cubicBezTo>
                  <a:cubicBezTo>
                    <a:pt x="32400" y="45938"/>
                    <a:pt x="32480" y="45612"/>
                    <a:pt x="32480" y="45378"/>
                  </a:cubicBezTo>
                  <a:lnTo>
                    <a:pt x="32528" y="34913"/>
                  </a:lnTo>
                  <a:cubicBezTo>
                    <a:pt x="32528" y="33163"/>
                    <a:pt x="32552" y="31424"/>
                    <a:pt x="32552" y="29674"/>
                  </a:cubicBezTo>
                  <a:cubicBezTo>
                    <a:pt x="32540" y="28293"/>
                    <a:pt x="32611" y="27114"/>
                    <a:pt x="33338" y="25888"/>
                  </a:cubicBezTo>
                  <a:cubicBezTo>
                    <a:pt x="33540" y="26174"/>
                    <a:pt x="33838" y="26400"/>
                    <a:pt x="34231" y="26412"/>
                  </a:cubicBezTo>
                  <a:cubicBezTo>
                    <a:pt x="34516" y="26412"/>
                    <a:pt x="34766" y="26269"/>
                    <a:pt x="34981" y="26138"/>
                  </a:cubicBezTo>
                  <a:cubicBezTo>
                    <a:pt x="36481" y="25162"/>
                    <a:pt x="37148" y="23507"/>
                    <a:pt x="37755" y="21733"/>
                  </a:cubicBezTo>
                  <a:cubicBezTo>
                    <a:pt x="38100" y="20733"/>
                    <a:pt x="38576" y="19792"/>
                    <a:pt x="39148" y="18935"/>
                  </a:cubicBezTo>
                  <a:cubicBezTo>
                    <a:pt x="40787" y="19529"/>
                    <a:pt x="42460" y="19818"/>
                    <a:pt x="44102" y="19818"/>
                  </a:cubicBezTo>
                  <a:cubicBezTo>
                    <a:pt x="48414" y="19818"/>
                    <a:pt x="52519" y="17826"/>
                    <a:pt x="55269" y="14137"/>
                  </a:cubicBezTo>
                  <a:cubicBezTo>
                    <a:pt x="60282" y="7445"/>
                    <a:pt x="55004" y="1447"/>
                    <a:pt x="48361" y="1447"/>
                  </a:cubicBezTo>
                  <a:cubicBezTo>
                    <a:pt x="47463" y="1447"/>
                    <a:pt x="46539" y="1557"/>
                    <a:pt x="45613" y="1790"/>
                  </a:cubicBezTo>
                  <a:cubicBezTo>
                    <a:pt x="45220" y="500"/>
                    <a:pt x="44620" y="0"/>
                    <a:pt x="438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2"/>
            <p:cNvSpPr/>
            <p:nvPr/>
          </p:nvSpPr>
          <p:spPr>
            <a:xfrm>
              <a:off x="6927299" y="1652695"/>
              <a:ext cx="411141" cy="313267"/>
            </a:xfrm>
            <a:custGeom>
              <a:avLst/>
              <a:gdLst/>
              <a:ahLst/>
              <a:cxnLst/>
              <a:rect l="l" t="t" r="r" b="b"/>
              <a:pathLst>
                <a:path w="39306" h="29949" extrusionOk="0">
                  <a:moveTo>
                    <a:pt x="21206" y="10708"/>
                  </a:moveTo>
                  <a:cubicBezTo>
                    <a:pt x="21479" y="10779"/>
                    <a:pt x="21741" y="10863"/>
                    <a:pt x="22015" y="10958"/>
                  </a:cubicBezTo>
                  <a:cubicBezTo>
                    <a:pt x="22075" y="11303"/>
                    <a:pt x="22110" y="11648"/>
                    <a:pt x="22075" y="11994"/>
                  </a:cubicBezTo>
                  <a:cubicBezTo>
                    <a:pt x="22039" y="12256"/>
                    <a:pt x="21956" y="12518"/>
                    <a:pt x="21860" y="12756"/>
                  </a:cubicBezTo>
                  <a:cubicBezTo>
                    <a:pt x="21372" y="12744"/>
                    <a:pt x="21194" y="12530"/>
                    <a:pt x="21170" y="11922"/>
                  </a:cubicBezTo>
                  <a:cubicBezTo>
                    <a:pt x="21158" y="11648"/>
                    <a:pt x="21170" y="11363"/>
                    <a:pt x="21194" y="11101"/>
                  </a:cubicBezTo>
                  <a:cubicBezTo>
                    <a:pt x="21194" y="10970"/>
                    <a:pt x="21206" y="10839"/>
                    <a:pt x="21206" y="10708"/>
                  </a:cubicBezTo>
                  <a:close/>
                  <a:moveTo>
                    <a:pt x="15955" y="11315"/>
                  </a:moveTo>
                  <a:lnTo>
                    <a:pt x="15955" y="11315"/>
                  </a:lnTo>
                  <a:cubicBezTo>
                    <a:pt x="15872" y="11922"/>
                    <a:pt x="15872" y="12553"/>
                    <a:pt x="16014" y="13256"/>
                  </a:cubicBezTo>
                  <a:cubicBezTo>
                    <a:pt x="16038" y="13375"/>
                    <a:pt x="16086" y="13494"/>
                    <a:pt x="16133" y="13601"/>
                  </a:cubicBezTo>
                  <a:cubicBezTo>
                    <a:pt x="16193" y="13768"/>
                    <a:pt x="16264" y="13946"/>
                    <a:pt x="16217" y="14042"/>
                  </a:cubicBezTo>
                  <a:cubicBezTo>
                    <a:pt x="16205" y="14065"/>
                    <a:pt x="16181" y="14089"/>
                    <a:pt x="16145" y="14113"/>
                  </a:cubicBezTo>
                  <a:cubicBezTo>
                    <a:pt x="16086" y="14018"/>
                    <a:pt x="16014" y="13934"/>
                    <a:pt x="15943" y="13851"/>
                  </a:cubicBezTo>
                  <a:cubicBezTo>
                    <a:pt x="15764" y="13637"/>
                    <a:pt x="15610" y="13434"/>
                    <a:pt x="15502" y="13220"/>
                  </a:cubicBezTo>
                  <a:cubicBezTo>
                    <a:pt x="15312" y="12803"/>
                    <a:pt x="15252" y="12280"/>
                    <a:pt x="15276" y="11779"/>
                  </a:cubicBezTo>
                  <a:cubicBezTo>
                    <a:pt x="15502" y="11601"/>
                    <a:pt x="15729" y="11446"/>
                    <a:pt x="15955" y="11315"/>
                  </a:cubicBezTo>
                  <a:close/>
                  <a:moveTo>
                    <a:pt x="22372" y="11077"/>
                  </a:moveTo>
                  <a:lnTo>
                    <a:pt x="22372" y="11077"/>
                  </a:lnTo>
                  <a:cubicBezTo>
                    <a:pt x="22753" y="11220"/>
                    <a:pt x="23158" y="11375"/>
                    <a:pt x="23563" y="11541"/>
                  </a:cubicBezTo>
                  <a:cubicBezTo>
                    <a:pt x="23515" y="12399"/>
                    <a:pt x="23444" y="13244"/>
                    <a:pt x="23242" y="14006"/>
                  </a:cubicBezTo>
                  <a:cubicBezTo>
                    <a:pt x="23170" y="14268"/>
                    <a:pt x="23087" y="14482"/>
                    <a:pt x="22991" y="14673"/>
                  </a:cubicBezTo>
                  <a:cubicBezTo>
                    <a:pt x="22539" y="14649"/>
                    <a:pt x="22241" y="14542"/>
                    <a:pt x="22099" y="14363"/>
                  </a:cubicBezTo>
                  <a:cubicBezTo>
                    <a:pt x="21932" y="14173"/>
                    <a:pt x="21908" y="13863"/>
                    <a:pt x="22003" y="13446"/>
                  </a:cubicBezTo>
                  <a:cubicBezTo>
                    <a:pt x="22039" y="13268"/>
                    <a:pt x="22099" y="13089"/>
                    <a:pt x="22170" y="12899"/>
                  </a:cubicBezTo>
                  <a:cubicBezTo>
                    <a:pt x="22265" y="12625"/>
                    <a:pt x="22360" y="12351"/>
                    <a:pt x="22408" y="12029"/>
                  </a:cubicBezTo>
                  <a:cubicBezTo>
                    <a:pt x="22444" y="11708"/>
                    <a:pt x="22408" y="11387"/>
                    <a:pt x="22372" y="11077"/>
                  </a:cubicBezTo>
                  <a:close/>
                  <a:moveTo>
                    <a:pt x="19705" y="10422"/>
                  </a:moveTo>
                  <a:cubicBezTo>
                    <a:pt x="20098" y="10458"/>
                    <a:pt x="20479" y="10529"/>
                    <a:pt x="20884" y="10625"/>
                  </a:cubicBezTo>
                  <a:cubicBezTo>
                    <a:pt x="20872" y="10779"/>
                    <a:pt x="20860" y="10922"/>
                    <a:pt x="20860" y="11077"/>
                  </a:cubicBezTo>
                  <a:cubicBezTo>
                    <a:pt x="20836" y="11351"/>
                    <a:pt x="20825" y="11637"/>
                    <a:pt x="20836" y="11934"/>
                  </a:cubicBezTo>
                  <a:cubicBezTo>
                    <a:pt x="20860" y="12446"/>
                    <a:pt x="20991" y="13006"/>
                    <a:pt x="21753" y="13077"/>
                  </a:cubicBezTo>
                  <a:cubicBezTo>
                    <a:pt x="21729" y="13172"/>
                    <a:pt x="21694" y="13268"/>
                    <a:pt x="21670" y="13375"/>
                  </a:cubicBezTo>
                  <a:cubicBezTo>
                    <a:pt x="21563" y="13899"/>
                    <a:pt x="21610" y="14292"/>
                    <a:pt x="21837" y="14566"/>
                  </a:cubicBezTo>
                  <a:cubicBezTo>
                    <a:pt x="22027" y="14804"/>
                    <a:pt x="22337" y="14947"/>
                    <a:pt x="22789" y="14994"/>
                  </a:cubicBezTo>
                  <a:cubicBezTo>
                    <a:pt x="22646" y="15185"/>
                    <a:pt x="22503" y="15351"/>
                    <a:pt x="22337" y="15530"/>
                  </a:cubicBezTo>
                  <a:cubicBezTo>
                    <a:pt x="22134" y="15756"/>
                    <a:pt x="21920" y="15994"/>
                    <a:pt x="21706" y="16304"/>
                  </a:cubicBezTo>
                  <a:cubicBezTo>
                    <a:pt x="21694" y="16328"/>
                    <a:pt x="21682" y="16340"/>
                    <a:pt x="21670" y="16351"/>
                  </a:cubicBezTo>
                  <a:cubicBezTo>
                    <a:pt x="21659" y="16349"/>
                    <a:pt x="21647" y="16347"/>
                    <a:pt x="21635" y="16347"/>
                  </a:cubicBezTo>
                  <a:cubicBezTo>
                    <a:pt x="21595" y="16347"/>
                    <a:pt x="21554" y="16363"/>
                    <a:pt x="21527" y="16399"/>
                  </a:cubicBezTo>
                  <a:cubicBezTo>
                    <a:pt x="21424" y="16511"/>
                    <a:pt x="21290" y="16567"/>
                    <a:pt x="21124" y="16567"/>
                  </a:cubicBezTo>
                  <a:cubicBezTo>
                    <a:pt x="21061" y="16567"/>
                    <a:pt x="20993" y="16558"/>
                    <a:pt x="20920" y="16542"/>
                  </a:cubicBezTo>
                  <a:cubicBezTo>
                    <a:pt x="20348" y="16411"/>
                    <a:pt x="19753" y="15839"/>
                    <a:pt x="19634" y="15458"/>
                  </a:cubicBezTo>
                  <a:cubicBezTo>
                    <a:pt x="19503" y="15030"/>
                    <a:pt x="19586" y="14577"/>
                    <a:pt x="19693" y="14101"/>
                  </a:cubicBezTo>
                  <a:cubicBezTo>
                    <a:pt x="19741" y="13851"/>
                    <a:pt x="19801" y="13589"/>
                    <a:pt x="19813" y="13327"/>
                  </a:cubicBezTo>
                  <a:cubicBezTo>
                    <a:pt x="19872" y="12541"/>
                    <a:pt x="19896" y="11387"/>
                    <a:pt x="19705" y="10422"/>
                  </a:cubicBezTo>
                  <a:close/>
                  <a:moveTo>
                    <a:pt x="14931" y="12041"/>
                  </a:moveTo>
                  <a:cubicBezTo>
                    <a:pt x="14943" y="12530"/>
                    <a:pt x="15026" y="12982"/>
                    <a:pt x="15205" y="13351"/>
                  </a:cubicBezTo>
                  <a:cubicBezTo>
                    <a:pt x="15324" y="13613"/>
                    <a:pt x="15502" y="13839"/>
                    <a:pt x="15681" y="14054"/>
                  </a:cubicBezTo>
                  <a:cubicBezTo>
                    <a:pt x="15752" y="14149"/>
                    <a:pt x="15824" y="14244"/>
                    <a:pt x="15895" y="14327"/>
                  </a:cubicBezTo>
                  <a:cubicBezTo>
                    <a:pt x="15895" y="14351"/>
                    <a:pt x="15895" y="14375"/>
                    <a:pt x="15907" y="14399"/>
                  </a:cubicBezTo>
                  <a:cubicBezTo>
                    <a:pt x="15919" y="14446"/>
                    <a:pt x="15967" y="14482"/>
                    <a:pt x="16014" y="14494"/>
                  </a:cubicBezTo>
                  <a:cubicBezTo>
                    <a:pt x="16086" y="14613"/>
                    <a:pt x="16157" y="14744"/>
                    <a:pt x="16193" y="14887"/>
                  </a:cubicBezTo>
                  <a:cubicBezTo>
                    <a:pt x="16276" y="15197"/>
                    <a:pt x="16229" y="15506"/>
                    <a:pt x="16038" y="15804"/>
                  </a:cubicBezTo>
                  <a:cubicBezTo>
                    <a:pt x="15764" y="16220"/>
                    <a:pt x="15252" y="16554"/>
                    <a:pt x="14717" y="16661"/>
                  </a:cubicBezTo>
                  <a:cubicBezTo>
                    <a:pt x="14574" y="16554"/>
                    <a:pt x="14419" y="16435"/>
                    <a:pt x="14264" y="16292"/>
                  </a:cubicBezTo>
                  <a:cubicBezTo>
                    <a:pt x="13967" y="16006"/>
                    <a:pt x="13550" y="14827"/>
                    <a:pt x="13276" y="13613"/>
                  </a:cubicBezTo>
                  <a:cubicBezTo>
                    <a:pt x="13705" y="13184"/>
                    <a:pt x="14133" y="12756"/>
                    <a:pt x="14574" y="12351"/>
                  </a:cubicBezTo>
                  <a:cubicBezTo>
                    <a:pt x="14693" y="12244"/>
                    <a:pt x="14824" y="12149"/>
                    <a:pt x="14931" y="12041"/>
                  </a:cubicBezTo>
                  <a:close/>
                  <a:moveTo>
                    <a:pt x="23884" y="11684"/>
                  </a:moveTo>
                  <a:cubicBezTo>
                    <a:pt x="24277" y="11839"/>
                    <a:pt x="24682" y="12006"/>
                    <a:pt x="25087" y="12184"/>
                  </a:cubicBezTo>
                  <a:cubicBezTo>
                    <a:pt x="25123" y="12196"/>
                    <a:pt x="25158" y="12208"/>
                    <a:pt x="25206" y="12220"/>
                  </a:cubicBezTo>
                  <a:cubicBezTo>
                    <a:pt x="24837" y="12791"/>
                    <a:pt x="24527" y="13411"/>
                    <a:pt x="24301" y="14065"/>
                  </a:cubicBezTo>
                  <a:cubicBezTo>
                    <a:pt x="23932" y="15161"/>
                    <a:pt x="23515" y="16185"/>
                    <a:pt x="22622" y="16756"/>
                  </a:cubicBezTo>
                  <a:cubicBezTo>
                    <a:pt x="22534" y="16822"/>
                    <a:pt x="22446" y="16889"/>
                    <a:pt x="22339" y="16889"/>
                  </a:cubicBezTo>
                  <a:cubicBezTo>
                    <a:pt x="22330" y="16889"/>
                    <a:pt x="22322" y="16888"/>
                    <a:pt x="22313" y="16887"/>
                  </a:cubicBezTo>
                  <a:cubicBezTo>
                    <a:pt x="22146" y="16887"/>
                    <a:pt x="22015" y="16721"/>
                    <a:pt x="21932" y="16554"/>
                  </a:cubicBezTo>
                  <a:cubicBezTo>
                    <a:pt x="21944" y="16542"/>
                    <a:pt x="21956" y="16518"/>
                    <a:pt x="21979" y="16494"/>
                  </a:cubicBezTo>
                  <a:cubicBezTo>
                    <a:pt x="22182" y="16197"/>
                    <a:pt x="22384" y="15970"/>
                    <a:pt x="22587" y="15756"/>
                  </a:cubicBezTo>
                  <a:cubicBezTo>
                    <a:pt x="22789" y="15518"/>
                    <a:pt x="22991" y="15304"/>
                    <a:pt x="23170" y="15006"/>
                  </a:cubicBezTo>
                  <a:lnTo>
                    <a:pt x="23242" y="15006"/>
                  </a:lnTo>
                  <a:cubicBezTo>
                    <a:pt x="23325" y="15006"/>
                    <a:pt x="23408" y="14935"/>
                    <a:pt x="23396" y="14839"/>
                  </a:cubicBezTo>
                  <a:cubicBezTo>
                    <a:pt x="23396" y="14792"/>
                    <a:pt x="23372" y="14744"/>
                    <a:pt x="23337" y="14708"/>
                  </a:cubicBezTo>
                  <a:cubicBezTo>
                    <a:pt x="23420" y="14530"/>
                    <a:pt x="23503" y="14327"/>
                    <a:pt x="23563" y="14089"/>
                  </a:cubicBezTo>
                  <a:cubicBezTo>
                    <a:pt x="23765" y="13327"/>
                    <a:pt x="23837" y="12506"/>
                    <a:pt x="23884" y="11684"/>
                  </a:cubicBezTo>
                  <a:close/>
                  <a:moveTo>
                    <a:pt x="12990" y="13911"/>
                  </a:moveTo>
                  <a:cubicBezTo>
                    <a:pt x="13276" y="15101"/>
                    <a:pt x="13693" y="16209"/>
                    <a:pt x="14038" y="16542"/>
                  </a:cubicBezTo>
                  <a:cubicBezTo>
                    <a:pt x="14193" y="16673"/>
                    <a:pt x="14336" y="16804"/>
                    <a:pt x="14490" y="16899"/>
                  </a:cubicBezTo>
                  <a:cubicBezTo>
                    <a:pt x="14514" y="16971"/>
                    <a:pt x="14574" y="17006"/>
                    <a:pt x="14645" y="17006"/>
                  </a:cubicBezTo>
                  <a:lnTo>
                    <a:pt x="14657" y="17006"/>
                  </a:lnTo>
                  <a:cubicBezTo>
                    <a:pt x="15002" y="17233"/>
                    <a:pt x="15371" y="17363"/>
                    <a:pt x="15752" y="17459"/>
                  </a:cubicBezTo>
                  <a:cubicBezTo>
                    <a:pt x="15445" y="17717"/>
                    <a:pt x="15170" y="17843"/>
                    <a:pt x="14914" y="17843"/>
                  </a:cubicBezTo>
                  <a:cubicBezTo>
                    <a:pt x="14864" y="17843"/>
                    <a:pt x="14814" y="17838"/>
                    <a:pt x="14764" y="17828"/>
                  </a:cubicBezTo>
                  <a:cubicBezTo>
                    <a:pt x="14109" y="17709"/>
                    <a:pt x="13645" y="16685"/>
                    <a:pt x="13181" y="15685"/>
                  </a:cubicBezTo>
                  <a:cubicBezTo>
                    <a:pt x="12966" y="15220"/>
                    <a:pt x="12764" y="14756"/>
                    <a:pt x="12526" y="14387"/>
                  </a:cubicBezTo>
                  <a:cubicBezTo>
                    <a:pt x="12681" y="14232"/>
                    <a:pt x="12835" y="14065"/>
                    <a:pt x="12990" y="13911"/>
                  </a:cubicBezTo>
                  <a:close/>
                  <a:moveTo>
                    <a:pt x="19128" y="10394"/>
                  </a:moveTo>
                  <a:cubicBezTo>
                    <a:pt x="19206" y="10394"/>
                    <a:pt x="19283" y="10396"/>
                    <a:pt x="19360" y="10398"/>
                  </a:cubicBezTo>
                  <a:cubicBezTo>
                    <a:pt x="19586" y="11446"/>
                    <a:pt x="19527" y="12780"/>
                    <a:pt x="19479" y="13303"/>
                  </a:cubicBezTo>
                  <a:cubicBezTo>
                    <a:pt x="19467" y="13542"/>
                    <a:pt x="19420" y="13780"/>
                    <a:pt x="19360" y="14030"/>
                  </a:cubicBezTo>
                  <a:cubicBezTo>
                    <a:pt x="19265" y="14530"/>
                    <a:pt x="19158" y="15054"/>
                    <a:pt x="19312" y="15566"/>
                  </a:cubicBezTo>
                  <a:cubicBezTo>
                    <a:pt x="19479" y="16101"/>
                    <a:pt x="20205" y="16721"/>
                    <a:pt x="20836" y="16863"/>
                  </a:cubicBezTo>
                  <a:cubicBezTo>
                    <a:pt x="20944" y="16887"/>
                    <a:pt x="21039" y="16899"/>
                    <a:pt x="21122" y="16899"/>
                  </a:cubicBezTo>
                  <a:cubicBezTo>
                    <a:pt x="21206" y="16899"/>
                    <a:pt x="21289" y="16887"/>
                    <a:pt x="21360" y="16863"/>
                  </a:cubicBezTo>
                  <a:lnTo>
                    <a:pt x="21360" y="16863"/>
                  </a:lnTo>
                  <a:cubicBezTo>
                    <a:pt x="21039" y="17471"/>
                    <a:pt x="20920" y="17959"/>
                    <a:pt x="20884" y="18459"/>
                  </a:cubicBezTo>
                  <a:cubicBezTo>
                    <a:pt x="20836" y="18483"/>
                    <a:pt x="20801" y="18530"/>
                    <a:pt x="20789" y="18590"/>
                  </a:cubicBezTo>
                  <a:cubicBezTo>
                    <a:pt x="20455" y="17792"/>
                    <a:pt x="19765" y="17435"/>
                    <a:pt x="17967" y="17328"/>
                  </a:cubicBezTo>
                  <a:cubicBezTo>
                    <a:pt x="17812" y="17328"/>
                    <a:pt x="17657" y="17316"/>
                    <a:pt x="17515" y="17316"/>
                  </a:cubicBezTo>
                  <a:cubicBezTo>
                    <a:pt x="16645" y="17268"/>
                    <a:pt x="15860" y="17233"/>
                    <a:pt x="15133" y="16887"/>
                  </a:cubicBezTo>
                  <a:cubicBezTo>
                    <a:pt x="15622" y="16709"/>
                    <a:pt x="16062" y="16387"/>
                    <a:pt x="16312" y="15994"/>
                  </a:cubicBezTo>
                  <a:cubicBezTo>
                    <a:pt x="16562" y="15613"/>
                    <a:pt x="16634" y="15208"/>
                    <a:pt x="16514" y="14804"/>
                  </a:cubicBezTo>
                  <a:cubicBezTo>
                    <a:pt x="16479" y="14649"/>
                    <a:pt x="16407" y="14518"/>
                    <a:pt x="16336" y="14387"/>
                  </a:cubicBezTo>
                  <a:cubicBezTo>
                    <a:pt x="16419" y="14327"/>
                    <a:pt x="16491" y="14256"/>
                    <a:pt x="16526" y="14173"/>
                  </a:cubicBezTo>
                  <a:cubicBezTo>
                    <a:pt x="16622" y="13946"/>
                    <a:pt x="16526" y="13708"/>
                    <a:pt x="16443" y="13482"/>
                  </a:cubicBezTo>
                  <a:cubicBezTo>
                    <a:pt x="16395" y="13375"/>
                    <a:pt x="16360" y="13280"/>
                    <a:pt x="16336" y="13184"/>
                  </a:cubicBezTo>
                  <a:cubicBezTo>
                    <a:pt x="16181" y="12422"/>
                    <a:pt x="16193" y="11768"/>
                    <a:pt x="16324" y="11101"/>
                  </a:cubicBezTo>
                  <a:cubicBezTo>
                    <a:pt x="17280" y="10595"/>
                    <a:pt x="18205" y="10394"/>
                    <a:pt x="19128" y="10394"/>
                  </a:cubicBezTo>
                  <a:close/>
                  <a:moveTo>
                    <a:pt x="28625" y="0"/>
                  </a:moveTo>
                  <a:cubicBezTo>
                    <a:pt x="26989" y="0"/>
                    <a:pt x="24343" y="3868"/>
                    <a:pt x="22777" y="3868"/>
                  </a:cubicBezTo>
                  <a:cubicBezTo>
                    <a:pt x="22716" y="3868"/>
                    <a:pt x="22656" y="3862"/>
                    <a:pt x="22599" y="3850"/>
                  </a:cubicBezTo>
                  <a:cubicBezTo>
                    <a:pt x="20769" y="3475"/>
                    <a:pt x="19994" y="1181"/>
                    <a:pt x="18312" y="1181"/>
                  </a:cubicBezTo>
                  <a:cubicBezTo>
                    <a:pt x="17805" y="1181"/>
                    <a:pt x="17216" y="1389"/>
                    <a:pt x="16491" y="1921"/>
                  </a:cubicBezTo>
                  <a:cubicBezTo>
                    <a:pt x="14348" y="3493"/>
                    <a:pt x="16062" y="5767"/>
                    <a:pt x="14812" y="7398"/>
                  </a:cubicBezTo>
                  <a:cubicBezTo>
                    <a:pt x="14424" y="7911"/>
                    <a:pt x="13850" y="8108"/>
                    <a:pt x="13161" y="8108"/>
                  </a:cubicBezTo>
                  <a:cubicBezTo>
                    <a:pt x="10919" y="8108"/>
                    <a:pt x="7468" y="6025"/>
                    <a:pt x="5323" y="6025"/>
                  </a:cubicBezTo>
                  <a:cubicBezTo>
                    <a:pt x="5134" y="6025"/>
                    <a:pt x="4954" y="6041"/>
                    <a:pt x="4787" y="6076"/>
                  </a:cubicBezTo>
                  <a:cubicBezTo>
                    <a:pt x="167" y="7077"/>
                    <a:pt x="1" y="13518"/>
                    <a:pt x="2929" y="16244"/>
                  </a:cubicBezTo>
                  <a:cubicBezTo>
                    <a:pt x="4333" y="17550"/>
                    <a:pt x="5585" y="18069"/>
                    <a:pt x="6739" y="18069"/>
                  </a:cubicBezTo>
                  <a:cubicBezTo>
                    <a:pt x="8795" y="18069"/>
                    <a:pt x="10541" y="16421"/>
                    <a:pt x="12288" y="14637"/>
                  </a:cubicBezTo>
                  <a:cubicBezTo>
                    <a:pt x="12490" y="14982"/>
                    <a:pt x="12693" y="15411"/>
                    <a:pt x="12883" y="15828"/>
                  </a:cubicBezTo>
                  <a:cubicBezTo>
                    <a:pt x="13371" y="16899"/>
                    <a:pt x="13883" y="18006"/>
                    <a:pt x="14705" y="18161"/>
                  </a:cubicBezTo>
                  <a:cubicBezTo>
                    <a:pt x="14776" y="18173"/>
                    <a:pt x="14836" y="18185"/>
                    <a:pt x="14907" y="18185"/>
                  </a:cubicBezTo>
                  <a:cubicBezTo>
                    <a:pt x="15300" y="18185"/>
                    <a:pt x="15705" y="17971"/>
                    <a:pt x="16157" y="17530"/>
                  </a:cubicBezTo>
                  <a:cubicBezTo>
                    <a:pt x="16598" y="17602"/>
                    <a:pt x="17038" y="17625"/>
                    <a:pt x="17491" y="17649"/>
                  </a:cubicBezTo>
                  <a:cubicBezTo>
                    <a:pt x="17646" y="17649"/>
                    <a:pt x="17788" y="17661"/>
                    <a:pt x="17943" y="17661"/>
                  </a:cubicBezTo>
                  <a:cubicBezTo>
                    <a:pt x="20360" y="17804"/>
                    <a:pt x="20539" y="18268"/>
                    <a:pt x="20777" y="20138"/>
                  </a:cubicBezTo>
                  <a:cubicBezTo>
                    <a:pt x="20920" y="21269"/>
                    <a:pt x="20777" y="22507"/>
                    <a:pt x="20777" y="23638"/>
                  </a:cubicBezTo>
                  <a:cubicBezTo>
                    <a:pt x="20777" y="25614"/>
                    <a:pt x="20777" y="27603"/>
                    <a:pt x="20777" y="29591"/>
                  </a:cubicBezTo>
                  <a:cubicBezTo>
                    <a:pt x="20777" y="29746"/>
                    <a:pt x="20813" y="29936"/>
                    <a:pt x="20967" y="29948"/>
                  </a:cubicBezTo>
                  <a:cubicBezTo>
                    <a:pt x="20972" y="29949"/>
                    <a:pt x="20976" y="29949"/>
                    <a:pt x="20980" y="29949"/>
                  </a:cubicBezTo>
                  <a:cubicBezTo>
                    <a:pt x="21125" y="29949"/>
                    <a:pt x="21182" y="29742"/>
                    <a:pt x="21182" y="29579"/>
                  </a:cubicBezTo>
                  <a:cubicBezTo>
                    <a:pt x="21194" y="27305"/>
                    <a:pt x="21194" y="25031"/>
                    <a:pt x="21206" y="22757"/>
                  </a:cubicBezTo>
                  <a:cubicBezTo>
                    <a:pt x="21217" y="21626"/>
                    <a:pt x="21229" y="20483"/>
                    <a:pt x="21217" y="19352"/>
                  </a:cubicBezTo>
                  <a:cubicBezTo>
                    <a:pt x="21217" y="18447"/>
                    <a:pt x="21265" y="17685"/>
                    <a:pt x="21741" y="16875"/>
                  </a:cubicBezTo>
                  <a:cubicBezTo>
                    <a:pt x="21872" y="17066"/>
                    <a:pt x="22063" y="17221"/>
                    <a:pt x="22313" y="17221"/>
                  </a:cubicBezTo>
                  <a:cubicBezTo>
                    <a:pt x="22503" y="17221"/>
                    <a:pt x="22670" y="17125"/>
                    <a:pt x="22813" y="17042"/>
                  </a:cubicBezTo>
                  <a:cubicBezTo>
                    <a:pt x="23789" y="16411"/>
                    <a:pt x="24218" y="15328"/>
                    <a:pt x="24623" y="14173"/>
                  </a:cubicBezTo>
                  <a:cubicBezTo>
                    <a:pt x="24849" y="13518"/>
                    <a:pt x="25158" y="12899"/>
                    <a:pt x="25528" y="12339"/>
                  </a:cubicBezTo>
                  <a:cubicBezTo>
                    <a:pt x="26598" y="12728"/>
                    <a:pt x="27690" y="12917"/>
                    <a:pt x="28762" y="12917"/>
                  </a:cubicBezTo>
                  <a:cubicBezTo>
                    <a:pt x="31568" y="12917"/>
                    <a:pt x="34241" y="11623"/>
                    <a:pt x="36041" y="9220"/>
                  </a:cubicBezTo>
                  <a:cubicBezTo>
                    <a:pt x="39305" y="4853"/>
                    <a:pt x="35860" y="939"/>
                    <a:pt x="31523" y="939"/>
                  </a:cubicBezTo>
                  <a:cubicBezTo>
                    <a:pt x="30941" y="939"/>
                    <a:pt x="30342" y="1010"/>
                    <a:pt x="29742" y="1159"/>
                  </a:cubicBezTo>
                  <a:cubicBezTo>
                    <a:pt x="29488" y="324"/>
                    <a:pt x="29099" y="0"/>
                    <a:pt x="28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2"/>
            <p:cNvSpPr/>
            <p:nvPr/>
          </p:nvSpPr>
          <p:spPr>
            <a:xfrm>
              <a:off x="6572580" y="1342106"/>
              <a:ext cx="551755" cy="384991"/>
            </a:xfrm>
            <a:custGeom>
              <a:avLst/>
              <a:gdLst/>
              <a:ahLst/>
              <a:cxnLst/>
              <a:rect l="l" t="t" r="r" b="b"/>
              <a:pathLst>
                <a:path w="52749" h="36806" extrusionOk="0">
                  <a:moveTo>
                    <a:pt x="24280" y="13159"/>
                  </a:moveTo>
                  <a:cubicBezTo>
                    <a:pt x="24292" y="13326"/>
                    <a:pt x="24304" y="13481"/>
                    <a:pt x="24304" y="13636"/>
                  </a:cubicBezTo>
                  <a:cubicBezTo>
                    <a:pt x="24328" y="13969"/>
                    <a:pt x="24352" y="14302"/>
                    <a:pt x="24340" y="14648"/>
                  </a:cubicBezTo>
                  <a:cubicBezTo>
                    <a:pt x="24304" y="15398"/>
                    <a:pt x="24066" y="15660"/>
                    <a:pt x="23399" y="15672"/>
                  </a:cubicBezTo>
                  <a:cubicBezTo>
                    <a:pt x="23280" y="15374"/>
                    <a:pt x="23173" y="15064"/>
                    <a:pt x="23125" y="14731"/>
                  </a:cubicBezTo>
                  <a:cubicBezTo>
                    <a:pt x="23078" y="14314"/>
                    <a:pt x="23125" y="13886"/>
                    <a:pt x="23209" y="13457"/>
                  </a:cubicBezTo>
                  <a:cubicBezTo>
                    <a:pt x="23566" y="13350"/>
                    <a:pt x="23923" y="13243"/>
                    <a:pt x="24280" y="13159"/>
                  </a:cubicBezTo>
                  <a:close/>
                  <a:moveTo>
                    <a:pt x="31329" y="13898"/>
                  </a:moveTo>
                  <a:lnTo>
                    <a:pt x="31329" y="13898"/>
                  </a:lnTo>
                  <a:cubicBezTo>
                    <a:pt x="31638" y="14064"/>
                    <a:pt x="31936" y="14255"/>
                    <a:pt x="32246" y="14469"/>
                  </a:cubicBezTo>
                  <a:cubicBezTo>
                    <a:pt x="32281" y="15088"/>
                    <a:pt x="32198" y="15731"/>
                    <a:pt x="31936" y="16243"/>
                  </a:cubicBezTo>
                  <a:cubicBezTo>
                    <a:pt x="31805" y="16517"/>
                    <a:pt x="31579" y="16755"/>
                    <a:pt x="31353" y="17017"/>
                  </a:cubicBezTo>
                  <a:cubicBezTo>
                    <a:pt x="31257" y="17124"/>
                    <a:pt x="31162" y="17231"/>
                    <a:pt x="31067" y="17339"/>
                  </a:cubicBezTo>
                  <a:cubicBezTo>
                    <a:pt x="31031" y="17315"/>
                    <a:pt x="30995" y="17279"/>
                    <a:pt x="30984" y="17243"/>
                  </a:cubicBezTo>
                  <a:cubicBezTo>
                    <a:pt x="30924" y="17124"/>
                    <a:pt x="31007" y="16922"/>
                    <a:pt x="31103" y="16719"/>
                  </a:cubicBezTo>
                  <a:cubicBezTo>
                    <a:pt x="31162" y="16577"/>
                    <a:pt x="31222" y="16434"/>
                    <a:pt x="31257" y="16279"/>
                  </a:cubicBezTo>
                  <a:cubicBezTo>
                    <a:pt x="31448" y="15422"/>
                    <a:pt x="31448" y="14648"/>
                    <a:pt x="31329" y="13898"/>
                  </a:cubicBezTo>
                  <a:close/>
                  <a:moveTo>
                    <a:pt x="22733" y="13612"/>
                  </a:moveTo>
                  <a:lnTo>
                    <a:pt x="22733" y="13612"/>
                  </a:lnTo>
                  <a:cubicBezTo>
                    <a:pt x="22673" y="13993"/>
                    <a:pt x="22637" y="14386"/>
                    <a:pt x="22685" y="14779"/>
                  </a:cubicBezTo>
                  <a:cubicBezTo>
                    <a:pt x="22733" y="15172"/>
                    <a:pt x="22864" y="15517"/>
                    <a:pt x="22994" y="15850"/>
                  </a:cubicBezTo>
                  <a:cubicBezTo>
                    <a:pt x="23090" y="16076"/>
                    <a:pt x="23173" y="16303"/>
                    <a:pt x="23221" y="16517"/>
                  </a:cubicBezTo>
                  <a:cubicBezTo>
                    <a:pt x="23352" y="17041"/>
                    <a:pt x="23304" y="17410"/>
                    <a:pt x="23102" y="17636"/>
                  </a:cubicBezTo>
                  <a:cubicBezTo>
                    <a:pt x="22899" y="17874"/>
                    <a:pt x="22506" y="17993"/>
                    <a:pt x="21899" y="18029"/>
                  </a:cubicBezTo>
                  <a:cubicBezTo>
                    <a:pt x="21768" y="17791"/>
                    <a:pt x="21649" y="17529"/>
                    <a:pt x="21554" y="17208"/>
                  </a:cubicBezTo>
                  <a:cubicBezTo>
                    <a:pt x="21280" y="16267"/>
                    <a:pt x="21185" y="15231"/>
                    <a:pt x="21137" y="14183"/>
                  </a:cubicBezTo>
                  <a:cubicBezTo>
                    <a:pt x="21673" y="13981"/>
                    <a:pt x="22209" y="13790"/>
                    <a:pt x="22733" y="13612"/>
                  </a:cubicBezTo>
                  <a:close/>
                  <a:moveTo>
                    <a:pt x="26304" y="12802"/>
                  </a:moveTo>
                  <a:lnTo>
                    <a:pt x="26304" y="12802"/>
                  </a:lnTo>
                  <a:cubicBezTo>
                    <a:pt x="26042" y="13993"/>
                    <a:pt x="26078" y="15410"/>
                    <a:pt x="26150" y="16374"/>
                  </a:cubicBezTo>
                  <a:cubicBezTo>
                    <a:pt x="26173" y="16696"/>
                    <a:pt x="26245" y="17017"/>
                    <a:pt x="26316" y="17327"/>
                  </a:cubicBezTo>
                  <a:cubicBezTo>
                    <a:pt x="26459" y="17910"/>
                    <a:pt x="26578" y="18470"/>
                    <a:pt x="26400" y="18994"/>
                  </a:cubicBezTo>
                  <a:cubicBezTo>
                    <a:pt x="26245" y="19470"/>
                    <a:pt x="25435" y="20160"/>
                    <a:pt x="24685" y="20315"/>
                  </a:cubicBezTo>
                  <a:cubicBezTo>
                    <a:pt x="24580" y="20340"/>
                    <a:pt x="24481" y="20352"/>
                    <a:pt x="24390" y="20352"/>
                  </a:cubicBezTo>
                  <a:cubicBezTo>
                    <a:pt x="24172" y="20352"/>
                    <a:pt x="23994" y="20283"/>
                    <a:pt x="23852" y="20148"/>
                  </a:cubicBezTo>
                  <a:cubicBezTo>
                    <a:pt x="23812" y="20109"/>
                    <a:pt x="23756" y="20086"/>
                    <a:pt x="23698" y="20086"/>
                  </a:cubicBezTo>
                  <a:cubicBezTo>
                    <a:pt x="23686" y="20086"/>
                    <a:pt x="23673" y="20087"/>
                    <a:pt x="23661" y="20089"/>
                  </a:cubicBezTo>
                  <a:cubicBezTo>
                    <a:pt x="23649" y="20065"/>
                    <a:pt x="23637" y="20053"/>
                    <a:pt x="23626" y="20041"/>
                  </a:cubicBezTo>
                  <a:cubicBezTo>
                    <a:pt x="23340" y="19648"/>
                    <a:pt x="23054" y="19363"/>
                    <a:pt x="22768" y="19077"/>
                  </a:cubicBezTo>
                  <a:cubicBezTo>
                    <a:pt x="22554" y="18863"/>
                    <a:pt x="22352" y="18660"/>
                    <a:pt x="22161" y="18422"/>
                  </a:cubicBezTo>
                  <a:cubicBezTo>
                    <a:pt x="22768" y="18362"/>
                    <a:pt x="23185" y="18196"/>
                    <a:pt x="23447" y="17898"/>
                  </a:cubicBezTo>
                  <a:cubicBezTo>
                    <a:pt x="23745" y="17565"/>
                    <a:pt x="23816" y="17077"/>
                    <a:pt x="23661" y="16434"/>
                  </a:cubicBezTo>
                  <a:cubicBezTo>
                    <a:pt x="23626" y="16303"/>
                    <a:pt x="23590" y="16184"/>
                    <a:pt x="23554" y="16065"/>
                  </a:cubicBezTo>
                  <a:cubicBezTo>
                    <a:pt x="24578" y="15981"/>
                    <a:pt x="24757" y="15291"/>
                    <a:pt x="24780" y="14660"/>
                  </a:cubicBezTo>
                  <a:cubicBezTo>
                    <a:pt x="24804" y="14302"/>
                    <a:pt x="24780" y="13957"/>
                    <a:pt x="24757" y="13612"/>
                  </a:cubicBezTo>
                  <a:cubicBezTo>
                    <a:pt x="24745" y="13421"/>
                    <a:pt x="24733" y="13243"/>
                    <a:pt x="24733" y="13052"/>
                  </a:cubicBezTo>
                  <a:cubicBezTo>
                    <a:pt x="25257" y="12933"/>
                    <a:pt x="25781" y="12850"/>
                    <a:pt x="26304" y="12802"/>
                  </a:cubicBezTo>
                  <a:close/>
                  <a:moveTo>
                    <a:pt x="32698" y="14803"/>
                  </a:moveTo>
                  <a:cubicBezTo>
                    <a:pt x="32865" y="14922"/>
                    <a:pt x="33020" y="15053"/>
                    <a:pt x="33186" y="15184"/>
                  </a:cubicBezTo>
                  <a:cubicBezTo>
                    <a:pt x="33770" y="15672"/>
                    <a:pt x="34353" y="16196"/>
                    <a:pt x="34925" y="16731"/>
                  </a:cubicBezTo>
                  <a:cubicBezTo>
                    <a:pt x="34567" y="18220"/>
                    <a:pt x="34008" y="19672"/>
                    <a:pt x="33603" y="20017"/>
                  </a:cubicBezTo>
                  <a:cubicBezTo>
                    <a:pt x="33401" y="20196"/>
                    <a:pt x="33198" y="20339"/>
                    <a:pt x="32984" y="20470"/>
                  </a:cubicBezTo>
                  <a:cubicBezTo>
                    <a:pt x="32281" y="20339"/>
                    <a:pt x="31591" y="19922"/>
                    <a:pt x="31222" y="19422"/>
                  </a:cubicBezTo>
                  <a:cubicBezTo>
                    <a:pt x="30972" y="19053"/>
                    <a:pt x="30900" y="18684"/>
                    <a:pt x="31007" y="18291"/>
                  </a:cubicBezTo>
                  <a:cubicBezTo>
                    <a:pt x="31067" y="18124"/>
                    <a:pt x="31150" y="17958"/>
                    <a:pt x="31257" y="17803"/>
                  </a:cubicBezTo>
                  <a:cubicBezTo>
                    <a:pt x="31317" y="17791"/>
                    <a:pt x="31376" y="17755"/>
                    <a:pt x="31400" y="17696"/>
                  </a:cubicBezTo>
                  <a:cubicBezTo>
                    <a:pt x="31412" y="17660"/>
                    <a:pt x="31412" y="17636"/>
                    <a:pt x="31412" y="17600"/>
                  </a:cubicBezTo>
                  <a:cubicBezTo>
                    <a:pt x="31507" y="17493"/>
                    <a:pt x="31603" y="17386"/>
                    <a:pt x="31698" y="17279"/>
                  </a:cubicBezTo>
                  <a:cubicBezTo>
                    <a:pt x="31936" y="17005"/>
                    <a:pt x="32186" y="16731"/>
                    <a:pt x="32353" y="16410"/>
                  </a:cubicBezTo>
                  <a:cubicBezTo>
                    <a:pt x="32579" y="15957"/>
                    <a:pt x="32686" y="15386"/>
                    <a:pt x="32698" y="14803"/>
                  </a:cubicBezTo>
                  <a:close/>
                  <a:moveTo>
                    <a:pt x="20697" y="14350"/>
                  </a:moveTo>
                  <a:cubicBezTo>
                    <a:pt x="20744" y="15362"/>
                    <a:pt x="20851" y="16386"/>
                    <a:pt x="21125" y="17315"/>
                  </a:cubicBezTo>
                  <a:cubicBezTo>
                    <a:pt x="21209" y="17612"/>
                    <a:pt x="21316" y="17862"/>
                    <a:pt x="21435" y="18077"/>
                  </a:cubicBezTo>
                  <a:cubicBezTo>
                    <a:pt x="21375" y="18112"/>
                    <a:pt x="21340" y="18172"/>
                    <a:pt x="21340" y="18232"/>
                  </a:cubicBezTo>
                  <a:cubicBezTo>
                    <a:pt x="21340" y="18351"/>
                    <a:pt x="21435" y="18446"/>
                    <a:pt x="21566" y="18446"/>
                  </a:cubicBezTo>
                  <a:lnTo>
                    <a:pt x="21649" y="18446"/>
                  </a:lnTo>
                  <a:cubicBezTo>
                    <a:pt x="21887" y="18791"/>
                    <a:pt x="22161" y="19077"/>
                    <a:pt x="22447" y="19363"/>
                  </a:cubicBezTo>
                  <a:cubicBezTo>
                    <a:pt x="22709" y="19625"/>
                    <a:pt x="22983" y="19898"/>
                    <a:pt x="23256" y="20267"/>
                  </a:cubicBezTo>
                  <a:cubicBezTo>
                    <a:pt x="23280" y="20291"/>
                    <a:pt x="23292" y="20315"/>
                    <a:pt x="23316" y="20351"/>
                  </a:cubicBezTo>
                  <a:cubicBezTo>
                    <a:pt x="23197" y="20553"/>
                    <a:pt x="23030" y="20744"/>
                    <a:pt x="22804" y="20744"/>
                  </a:cubicBezTo>
                  <a:cubicBezTo>
                    <a:pt x="22794" y="20744"/>
                    <a:pt x="22784" y="20745"/>
                    <a:pt x="22774" y="20745"/>
                  </a:cubicBezTo>
                  <a:cubicBezTo>
                    <a:pt x="22631" y="20745"/>
                    <a:pt x="22499" y="20667"/>
                    <a:pt x="22387" y="20589"/>
                  </a:cubicBezTo>
                  <a:cubicBezTo>
                    <a:pt x="21185" y="19886"/>
                    <a:pt x="20637" y="18624"/>
                    <a:pt x="20125" y="17279"/>
                  </a:cubicBezTo>
                  <a:cubicBezTo>
                    <a:pt x="19827" y="16469"/>
                    <a:pt x="19411" y="15707"/>
                    <a:pt x="18923" y="15017"/>
                  </a:cubicBezTo>
                  <a:cubicBezTo>
                    <a:pt x="18982" y="15005"/>
                    <a:pt x="19030" y="14981"/>
                    <a:pt x="19077" y="14969"/>
                  </a:cubicBezTo>
                  <a:cubicBezTo>
                    <a:pt x="19637" y="14755"/>
                    <a:pt x="20173" y="14552"/>
                    <a:pt x="20697" y="14350"/>
                  </a:cubicBezTo>
                  <a:close/>
                  <a:moveTo>
                    <a:pt x="35306" y="17089"/>
                  </a:moveTo>
                  <a:cubicBezTo>
                    <a:pt x="35520" y="17291"/>
                    <a:pt x="35722" y="17481"/>
                    <a:pt x="35937" y="17672"/>
                  </a:cubicBezTo>
                  <a:cubicBezTo>
                    <a:pt x="35627" y="18136"/>
                    <a:pt x="35341" y="18696"/>
                    <a:pt x="35056" y="19279"/>
                  </a:cubicBezTo>
                  <a:cubicBezTo>
                    <a:pt x="34436" y="20494"/>
                    <a:pt x="33805" y="21768"/>
                    <a:pt x="32924" y="21911"/>
                  </a:cubicBezTo>
                  <a:cubicBezTo>
                    <a:pt x="32862" y="21922"/>
                    <a:pt x="32799" y="21927"/>
                    <a:pt x="32735" y="21927"/>
                  </a:cubicBezTo>
                  <a:cubicBezTo>
                    <a:pt x="32395" y="21927"/>
                    <a:pt x="32026" y="21767"/>
                    <a:pt x="31615" y="21446"/>
                  </a:cubicBezTo>
                  <a:cubicBezTo>
                    <a:pt x="32115" y="21339"/>
                    <a:pt x="32603" y="21172"/>
                    <a:pt x="33079" y="20899"/>
                  </a:cubicBezTo>
                  <a:lnTo>
                    <a:pt x="33091" y="20899"/>
                  </a:lnTo>
                  <a:cubicBezTo>
                    <a:pt x="33186" y="20899"/>
                    <a:pt x="33270" y="20851"/>
                    <a:pt x="33305" y="20768"/>
                  </a:cubicBezTo>
                  <a:cubicBezTo>
                    <a:pt x="33508" y="20637"/>
                    <a:pt x="33710" y="20494"/>
                    <a:pt x="33913" y="20315"/>
                  </a:cubicBezTo>
                  <a:cubicBezTo>
                    <a:pt x="34365" y="19922"/>
                    <a:pt x="34936" y="18553"/>
                    <a:pt x="35306" y="17089"/>
                  </a:cubicBezTo>
                  <a:close/>
                  <a:moveTo>
                    <a:pt x="27098" y="12773"/>
                  </a:moveTo>
                  <a:cubicBezTo>
                    <a:pt x="28332" y="12773"/>
                    <a:pt x="29561" y="13023"/>
                    <a:pt x="30841" y="13636"/>
                  </a:cubicBezTo>
                  <a:cubicBezTo>
                    <a:pt x="31007" y="14457"/>
                    <a:pt x="31031" y="15267"/>
                    <a:pt x="30817" y="16196"/>
                  </a:cubicBezTo>
                  <a:cubicBezTo>
                    <a:pt x="30793" y="16315"/>
                    <a:pt x="30734" y="16446"/>
                    <a:pt x="30686" y="16565"/>
                  </a:cubicBezTo>
                  <a:cubicBezTo>
                    <a:pt x="30567" y="16850"/>
                    <a:pt x="30436" y="17136"/>
                    <a:pt x="30567" y="17410"/>
                  </a:cubicBezTo>
                  <a:cubicBezTo>
                    <a:pt x="30626" y="17517"/>
                    <a:pt x="30710" y="17600"/>
                    <a:pt x="30829" y="17684"/>
                  </a:cubicBezTo>
                  <a:cubicBezTo>
                    <a:pt x="30722" y="17839"/>
                    <a:pt x="30638" y="18005"/>
                    <a:pt x="30579" y="18184"/>
                  </a:cubicBezTo>
                  <a:cubicBezTo>
                    <a:pt x="30436" y="18684"/>
                    <a:pt x="30531" y="19184"/>
                    <a:pt x="30853" y="19648"/>
                  </a:cubicBezTo>
                  <a:cubicBezTo>
                    <a:pt x="31198" y="20137"/>
                    <a:pt x="31781" y="20541"/>
                    <a:pt x="32436" y="20756"/>
                  </a:cubicBezTo>
                  <a:cubicBezTo>
                    <a:pt x="31472" y="21172"/>
                    <a:pt x="30412" y="21220"/>
                    <a:pt x="29245" y="21268"/>
                  </a:cubicBezTo>
                  <a:cubicBezTo>
                    <a:pt x="29043" y="21280"/>
                    <a:pt x="28840" y="21291"/>
                    <a:pt x="28638" y="21303"/>
                  </a:cubicBezTo>
                  <a:cubicBezTo>
                    <a:pt x="26233" y="21422"/>
                    <a:pt x="25304" y="21863"/>
                    <a:pt x="24852" y="22839"/>
                  </a:cubicBezTo>
                  <a:cubicBezTo>
                    <a:pt x="24840" y="22768"/>
                    <a:pt x="24780" y="22708"/>
                    <a:pt x="24709" y="22673"/>
                  </a:cubicBezTo>
                  <a:cubicBezTo>
                    <a:pt x="24673" y="22053"/>
                    <a:pt x="24518" y="21458"/>
                    <a:pt x="24078" y="20720"/>
                  </a:cubicBezTo>
                  <a:lnTo>
                    <a:pt x="24078" y="20720"/>
                  </a:lnTo>
                  <a:cubicBezTo>
                    <a:pt x="24185" y="20744"/>
                    <a:pt x="24280" y="20768"/>
                    <a:pt x="24399" y="20768"/>
                  </a:cubicBezTo>
                  <a:cubicBezTo>
                    <a:pt x="24518" y="20768"/>
                    <a:pt x="24649" y="20744"/>
                    <a:pt x="24780" y="20720"/>
                  </a:cubicBezTo>
                  <a:cubicBezTo>
                    <a:pt x="25626" y="20541"/>
                    <a:pt x="26602" y="19779"/>
                    <a:pt x="26828" y="19124"/>
                  </a:cubicBezTo>
                  <a:cubicBezTo>
                    <a:pt x="27043" y="18493"/>
                    <a:pt x="26900" y="17851"/>
                    <a:pt x="26757" y="17243"/>
                  </a:cubicBezTo>
                  <a:cubicBezTo>
                    <a:pt x="26685" y="16934"/>
                    <a:pt x="26626" y="16636"/>
                    <a:pt x="26602" y="16338"/>
                  </a:cubicBezTo>
                  <a:cubicBezTo>
                    <a:pt x="26554" y="15707"/>
                    <a:pt x="26471" y="14064"/>
                    <a:pt x="26769" y="12778"/>
                  </a:cubicBezTo>
                  <a:cubicBezTo>
                    <a:pt x="26879" y="12775"/>
                    <a:pt x="26988" y="12773"/>
                    <a:pt x="27098" y="12773"/>
                  </a:cubicBezTo>
                  <a:close/>
                  <a:moveTo>
                    <a:pt x="14342" y="0"/>
                  </a:moveTo>
                  <a:cubicBezTo>
                    <a:pt x="13705" y="0"/>
                    <a:pt x="13181" y="400"/>
                    <a:pt x="12838" y="1432"/>
                  </a:cubicBezTo>
                  <a:cubicBezTo>
                    <a:pt x="12028" y="1246"/>
                    <a:pt x="11219" y="1158"/>
                    <a:pt x="10433" y="1158"/>
                  </a:cubicBezTo>
                  <a:cubicBezTo>
                    <a:pt x="4616" y="1158"/>
                    <a:pt x="1" y="5956"/>
                    <a:pt x="4385" y="11326"/>
                  </a:cubicBezTo>
                  <a:cubicBezTo>
                    <a:pt x="6791" y="14284"/>
                    <a:pt x="10385" y="15874"/>
                    <a:pt x="14161" y="15874"/>
                  </a:cubicBezTo>
                  <a:cubicBezTo>
                    <a:pt x="15597" y="15874"/>
                    <a:pt x="17060" y="15644"/>
                    <a:pt x="18494" y="15172"/>
                  </a:cubicBezTo>
                  <a:cubicBezTo>
                    <a:pt x="18994" y="15850"/>
                    <a:pt x="19399" y="16600"/>
                    <a:pt x="19708" y="17410"/>
                  </a:cubicBezTo>
                  <a:cubicBezTo>
                    <a:pt x="20244" y="18827"/>
                    <a:pt x="20828" y="20160"/>
                    <a:pt x="22137" y="20934"/>
                  </a:cubicBezTo>
                  <a:cubicBezTo>
                    <a:pt x="22316" y="21041"/>
                    <a:pt x="22542" y="21160"/>
                    <a:pt x="22792" y="21160"/>
                  </a:cubicBezTo>
                  <a:cubicBezTo>
                    <a:pt x="23137" y="21149"/>
                    <a:pt x="23399" y="20970"/>
                    <a:pt x="23578" y="20732"/>
                  </a:cubicBezTo>
                  <a:cubicBezTo>
                    <a:pt x="24209" y="21720"/>
                    <a:pt x="24280" y="22661"/>
                    <a:pt x="24268" y="23768"/>
                  </a:cubicBezTo>
                  <a:cubicBezTo>
                    <a:pt x="24257" y="25173"/>
                    <a:pt x="24280" y="26566"/>
                    <a:pt x="24280" y="27971"/>
                  </a:cubicBezTo>
                  <a:lnTo>
                    <a:pt x="24328" y="36353"/>
                  </a:lnTo>
                  <a:cubicBezTo>
                    <a:pt x="24328" y="36543"/>
                    <a:pt x="24399" y="36805"/>
                    <a:pt x="24614" y="36805"/>
                  </a:cubicBezTo>
                  <a:cubicBezTo>
                    <a:pt x="24816" y="36793"/>
                    <a:pt x="24864" y="36543"/>
                    <a:pt x="24864" y="36365"/>
                  </a:cubicBezTo>
                  <a:cubicBezTo>
                    <a:pt x="24864" y="33924"/>
                    <a:pt x="24864" y="31483"/>
                    <a:pt x="24864" y="29042"/>
                  </a:cubicBezTo>
                  <a:cubicBezTo>
                    <a:pt x="24864" y="27649"/>
                    <a:pt x="24673" y="26125"/>
                    <a:pt x="24864" y="24756"/>
                  </a:cubicBezTo>
                  <a:cubicBezTo>
                    <a:pt x="25185" y="22446"/>
                    <a:pt x="25423" y="21875"/>
                    <a:pt x="28662" y="21708"/>
                  </a:cubicBezTo>
                  <a:cubicBezTo>
                    <a:pt x="28864" y="21696"/>
                    <a:pt x="29067" y="21684"/>
                    <a:pt x="29269" y="21684"/>
                  </a:cubicBezTo>
                  <a:cubicBezTo>
                    <a:pt x="29876" y="21649"/>
                    <a:pt x="30484" y="21625"/>
                    <a:pt x="31067" y="21541"/>
                  </a:cubicBezTo>
                  <a:cubicBezTo>
                    <a:pt x="31662" y="22077"/>
                    <a:pt x="32222" y="22339"/>
                    <a:pt x="32746" y="22339"/>
                  </a:cubicBezTo>
                  <a:cubicBezTo>
                    <a:pt x="32829" y="22339"/>
                    <a:pt x="32924" y="22327"/>
                    <a:pt x="33008" y="22315"/>
                  </a:cubicBezTo>
                  <a:cubicBezTo>
                    <a:pt x="34115" y="22125"/>
                    <a:pt x="34794" y="20768"/>
                    <a:pt x="35460" y="19446"/>
                  </a:cubicBezTo>
                  <a:cubicBezTo>
                    <a:pt x="35710" y="18934"/>
                    <a:pt x="35984" y="18410"/>
                    <a:pt x="36258" y="17981"/>
                  </a:cubicBezTo>
                  <a:cubicBezTo>
                    <a:pt x="38599" y="20177"/>
                    <a:pt x="40939" y="22202"/>
                    <a:pt x="43699" y="22202"/>
                  </a:cubicBezTo>
                  <a:cubicBezTo>
                    <a:pt x="45249" y="22202"/>
                    <a:pt x="46931" y="21564"/>
                    <a:pt x="48819" y="19958"/>
                  </a:cubicBezTo>
                  <a:cubicBezTo>
                    <a:pt x="52748" y="16612"/>
                    <a:pt x="52522" y="8695"/>
                    <a:pt x="46319" y="7468"/>
                  </a:cubicBezTo>
                  <a:cubicBezTo>
                    <a:pt x="46093" y="7424"/>
                    <a:pt x="45850" y="7404"/>
                    <a:pt x="45594" y="7404"/>
                  </a:cubicBezTo>
                  <a:cubicBezTo>
                    <a:pt x="42711" y="7404"/>
                    <a:pt x="38078" y="9962"/>
                    <a:pt x="35070" y="9962"/>
                  </a:cubicBezTo>
                  <a:cubicBezTo>
                    <a:pt x="34151" y="9962"/>
                    <a:pt x="33384" y="9723"/>
                    <a:pt x="32865" y="9099"/>
                  </a:cubicBezTo>
                  <a:cubicBezTo>
                    <a:pt x="31198" y="7075"/>
                    <a:pt x="33496" y="4289"/>
                    <a:pt x="30614" y="2349"/>
                  </a:cubicBezTo>
                  <a:cubicBezTo>
                    <a:pt x="29643" y="1699"/>
                    <a:pt x="28854" y="1445"/>
                    <a:pt x="28175" y="1445"/>
                  </a:cubicBezTo>
                  <a:cubicBezTo>
                    <a:pt x="25914" y="1445"/>
                    <a:pt x="24874" y="4263"/>
                    <a:pt x="22411" y="4730"/>
                  </a:cubicBezTo>
                  <a:cubicBezTo>
                    <a:pt x="22334" y="4745"/>
                    <a:pt x="22254" y="4752"/>
                    <a:pt x="22172" y="4752"/>
                  </a:cubicBezTo>
                  <a:cubicBezTo>
                    <a:pt x="20076" y="4752"/>
                    <a:pt x="16538" y="0"/>
                    <a:pt x="14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2"/>
            <p:cNvSpPr/>
            <p:nvPr/>
          </p:nvSpPr>
          <p:spPr>
            <a:xfrm>
              <a:off x="7967327" y="787695"/>
              <a:ext cx="108857" cy="574432"/>
            </a:xfrm>
            <a:custGeom>
              <a:avLst/>
              <a:gdLst/>
              <a:ahLst/>
              <a:cxnLst/>
              <a:rect l="l" t="t" r="r" b="b"/>
              <a:pathLst>
                <a:path w="10407" h="54917" extrusionOk="0">
                  <a:moveTo>
                    <a:pt x="1479" y="0"/>
                  </a:moveTo>
                  <a:cubicBezTo>
                    <a:pt x="918" y="0"/>
                    <a:pt x="358" y="396"/>
                    <a:pt x="358" y="1107"/>
                  </a:cubicBezTo>
                  <a:lnTo>
                    <a:pt x="1" y="54709"/>
                  </a:lnTo>
                  <a:cubicBezTo>
                    <a:pt x="254" y="54850"/>
                    <a:pt x="527" y="54916"/>
                    <a:pt x="795" y="54916"/>
                  </a:cubicBezTo>
                  <a:cubicBezTo>
                    <a:pt x="1496" y="54916"/>
                    <a:pt x="2167" y="54465"/>
                    <a:pt x="2382" y="53732"/>
                  </a:cubicBezTo>
                  <a:lnTo>
                    <a:pt x="10121" y="27860"/>
                  </a:lnTo>
                  <a:cubicBezTo>
                    <a:pt x="10407" y="26920"/>
                    <a:pt x="10407" y="25919"/>
                    <a:pt x="10109" y="24991"/>
                  </a:cubicBezTo>
                  <a:lnTo>
                    <a:pt x="2537" y="785"/>
                  </a:lnTo>
                  <a:cubicBezTo>
                    <a:pt x="2368" y="249"/>
                    <a:pt x="1923" y="0"/>
                    <a:pt x="14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2"/>
            <p:cNvSpPr/>
            <p:nvPr/>
          </p:nvSpPr>
          <p:spPr>
            <a:xfrm>
              <a:off x="7531615" y="1390463"/>
              <a:ext cx="451422" cy="234440"/>
            </a:xfrm>
            <a:custGeom>
              <a:avLst/>
              <a:gdLst/>
              <a:ahLst/>
              <a:cxnLst/>
              <a:rect l="l" t="t" r="r" b="b"/>
              <a:pathLst>
                <a:path w="43157" h="22413" extrusionOk="0">
                  <a:moveTo>
                    <a:pt x="41887" y="1"/>
                  </a:moveTo>
                  <a:cubicBezTo>
                    <a:pt x="41738" y="1"/>
                    <a:pt x="41579" y="37"/>
                    <a:pt x="41417" y="119"/>
                  </a:cubicBezTo>
                  <a:lnTo>
                    <a:pt x="43" y="21026"/>
                  </a:lnTo>
                  <a:cubicBezTo>
                    <a:pt x="1" y="21799"/>
                    <a:pt x="628" y="22413"/>
                    <a:pt x="1395" y="22413"/>
                  </a:cubicBezTo>
                  <a:cubicBezTo>
                    <a:pt x="1491" y="22413"/>
                    <a:pt x="1588" y="22403"/>
                    <a:pt x="1686" y="22383"/>
                  </a:cubicBezTo>
                  <a:lnTo>
                    <a:pt x="24499" y="17823"/>
                  </a:lnTo>
                  <a:cubicBezTo>
                    <a:pt x="25332" y="17657"/>
                    <a:pt x="26094" y="17264"/>
                    <a:pt x="26701" y="16680"/>
                  </a:cubicBezTo>
                  <a:lnTo>
                    <a:pt x="42489" y="1583"/>
                  </a:lnTo>
                  <a:cubicBezTo>
                    <a:pt x="43156" y="946"/>
                    <a:pt x="42649" y="1"/>
                    <a:pt x="418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2"/>
            <p:cNvSpPr/>
            <p:nvPr/>
          </p:nvSpPr>
          <p:spPr>
            <a:xfrm>
              <a:off x="7967327" y="873372"/>
              <a:ext cx="108857" cy="488754"/>
            </a:xfrm>
            <a:custGeom>
              <a:avLst/>
              <a:gdLst/>
              <a:ahLst/>
              <a:cxnLst/>
              <a:rect l="l" t="t" r="r" b="b"/>
              <a:pathLst>
                <a:path w="10407" h="46726" extrusionOk="0">
                  <a:moveTo>
                    <a:pt x="4858" y="0"/>
                  </a:moveTo>
                  <a:cubicBezTo>
                    <a:pt x="3418" y="3096"/>
                    <a:pt x="4251" y="7060"/>
                    <a:pt x="5001" y="10251"/>
                  </a:cubicBezTo>
                  <a:cubicBezTo>
                    <a:pt x="5811" y="13728"/>
                    <a:pt x="7109" y="17216"/>
                    <a:pt x="7347" y="20788"/>
                  </a:cubicBezTo>
                  <a:cubicBezTo>
                    <a:pt x="7740" y="26968"/>
                    <a:pt x="4525" y="31921"/>
                    <a:pt x="72" y="35588"/>
                  </a:cubicBezTo>
                  <a:lnTo>
                    <a:pt x="1" y="46518"/>
                  </a:lnTo>
                  <a:cubicBezTo>
                    <a:pt x="254" y="46659"/>
                    <a:pt x="527" y="46725"/>
                    <a:pt x="795" y="46725"/>
                  </a:cubicBezTo>
                  <a:cubicBezTo>
                    <a:pt x="1496" y="46725"/>
                    <a:pt x="2167" y="46274"/>
                    <a:pt x="2382" y="45541"/>
                  </a:cubicBezTo>
                  <a:lnTo>
                    <a:pt x="10133" y="19669"/>
                  </a:lnTo>
                  <a:cubicBezTo>
                    <a:pt x="10407" y="18729"/>
                    <a:pt x="10407" y="17728"/>
                    <a:pt x="10109" y="16800"/>
                  </a:cubicBezTo>
                  <a:lnTo>
                    <a:pt x="4858" y="0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2"/>
            <p:cNvSpPr/>
            <p:nvPr/>
          </p:nvSpPr>
          <p:spPr>
            <a:xfrm>
              <a:off x="7531636" y="1437282"/>
              <a:ext cx="412783" cy="187621"/>
            </a:xfrm>
            <a:custGeom>
              <a:avLst/>
              <a:gdLst/>
              <a:ahLst/>
              <a:cxnLst/>
              <a:rect l="l" t="t" r="r" b="b"/>
              <a:pathLst>
                <a:path w="39463" h="17937" extrusionOk="0">
                  <a:moveTo>
                    <a:pt x="39463" y="0"/>
                  </a:moveTo>
                  <a:cubicBezTo>
                    <a:pt x="36224" y="2394"/>
                    <a:pt x="30271" y="3739"/>
                    <a:pt x="28200" y="4977"/>
                  </a:cubicBezTo>
                  <a:cubicBezTo>
                    <a:pt x="26842" y="5787"/>
                    <a:pt x="26092" y="7085"/>
                    <a:pt x="24925" y="8085"/>
                  </a:cubicBezTo>
                  <a:cubicBezTo>
                    <a:pt x="23973" y="8906"/>
                    <a:pt x="22770" y="9430"/>
                    <a:pt x="21627" y="9906"/>
                  </a:cubicBezTo>
                  <a:cubicBezTo>
                    <a:pt x="18806" y="11097"/>
                    <a:pt x="15924" y="12347"/>
                    <a:pt x="12829" y="12454"/>
                  </a:cubicBezTo>
                  <a:cubicBezTo>
                    <a:pt x="12667" y="12460"/>
                    <a:pt x="12506" y="12463"/>
                    <a:pt x="12345" y="12463"/>
                  </a:cubicBezTo>
                  <a:cubicBezTo>
                    <a:pt x="11172" y="12463"/>
                    <a:pt x="10032" y="12313"/>
                    <a:pt x="8911" y="12061"/>
                  </a:cubicBezTo>
                  <a:lnTo>
                    <a:pt x="53" y="16550"/>
                  </a:lnTo>
                  <a:cubicBezTo>
                    <a:pt x="0" y="17323"/>
                    <a:pt x="626" y="17937"/>
                    <a:pt x="1393" y="17937"/>
                  </a:cubicBezTo>
                  <a:cubicBezTo>
                    <a:pt x="1489" y="17937"/>
                    <a:pt x="1586" y="17927"/>
                    <a:pt x="1684" y="17907"/>
                  </a:cubicBezTo>
                  <a:lnTo>
                    <a:pt x="24497" y="13347"/>
                  </a:lnTo>
                  <a:cubicBezTo>
                    <a:pt x="25330" y="13181"/>
                    <a:pt x="26092" y="12788"/>
                    <a:pt x="26699" y="12204"/>
                  </a:cubicBezTo>
                  <a:lnTo>
                    <a:pt x="39463" y="0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2"/>
            <p:cNvSpPr/>
            <p:nvPr/>
          </p:nvSpPr>
          <p:spPr>
            <a:xfrm>
              <a:off x="8031959" y="1364051"/>
              <a:ext cx="24926" cy="1354246"/>
            </a:xfrm>
            <a:custGeom>
              <a:avLst/>
              <a:gdLst/>
              <a:ahLst/>
              <a:cxnLst/>
              <a:rect l="l" t="t" r="r" b="b"/>
              <a:pathLst>
                <a:path w="2383" h="129469" extrusionOk="0">
                  <a:moveTo>
                    <a:pt x="1192" y="1"/>
                  </a:moveTo>
                  <a:cubicBezTo>
                    <a:pt x="537" y="1"/>
                    <a:pt x="1" y="536"/>
                    <a:pt x="1" y="1203"/>
                  </a:cubicBezTo>
                  <a:lnTo>
                    <a:pt x="1" y="128278"/>
                  </a:lnTo>
                  <a:cubicBezTo>
                    <a:pt x="1" y="128933"/>
                    <a:pt x="537" y="129469"/>
                    <a:pt x="1192" y="129469"/>
                  </a:cubicBezTo>
                  <a:cubicBezTo>
                    <a:pt x="1846" y="129469"/>
                    <a:pt x="2382" y="128933"/>
                    <a:pt x="2382" y="128278"/>
                  </a:cubicBezTo>
                  <a:lnTo>
                    <a:pt x="2382" y="1203"/>
                  </a:lnTo>
                  <a:cubicBezTo>
                    <a:pt x="2382" y="536"/>
                    <a:pt x="1846" y="1"/>
                    <a:pt x="11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2"/>
            <p:cNvSpPr/>
            <p:nvPr/>
          </p:nvSpPr>
          <p:spPr>
            <a:xfrm>
              <a:off x="7969450" y="1334910"/>
              <a:ext cx="195780" cy="108355"/>
            </a:xfrm>
            <a:custGeom>
              <a:avLst/>
              <a:gdLst/>
              <a:ahLst/>
              <a:cxnLst/>
              <a:rect l="l" t="t" r="r" b="b"/>
              <a:pathLst>
                <a:path w="18717" h="10359" extrusionOk="0">
                  <a:moveTo>
                    <a:pt x="5179" y="1"/>
                  </a:moveTo>
                  <a:cubicBezTo>
                    <a:pt x="2322" y="1"/>
                    <a:pt x="0" y="2334"/>
                    <a:pt x="0" y="5180"/>
                  </a:cubicBezTo>
                  <a:cubicBezTo>
                    <a:pt x="0" y="8025"/>
                    <a:pt x="2322" y="10359"/>
                    <a:pt x="5179" y="10359"/>
                  </a:cubicBezTo>
                  <a:lnTo>
                    <a:pt x="13537" y="10359"/>
                  </a:lnTo>
                  <a:cubicBezTo>
                    <a:pt x="16395" y="10359"/>
                    <a:pt x="18717" y="8025"/>
                    <a:pt x="18717" y="5180"/>
                  </a:cubicBezTo>
                  <a:cubicBezTo>
                    <a:pt x="18717" y="2334"/>
                    <a:pt x="16395" y="1"/>
                    <a:pt x="13537" y="1"/>
                  </a:cubicBez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2"/>
            <p:cNvSpPr/>
            <p:nvPr/>
          </p:nvSpPr>
          <p:spPr>
            <a:xfrm>
              <a:off x="7919378" y="1334910"/>
              <a:ext cx="120939" cy="112466"/>
            </a:xfrm>
            <a:custGeom>
              <a:avLst/>
              <a:gdLst/>
              <a:ahLst/>
              <a:cxnLst/>
              <a:rect l="l" t="t" r="r" b="b"/>
              <a:pathLst>
                <a:path w="11562" h="10752" extrusionOk="0">
                  <a:moveTo>
                    <a:pt x="5775" y="1"/>
                  </a:moveTo>
                  <a:cubicBezTo>
                    <a:pt x="2584" y="1"/>
                    <a:pt x="1" y="2406"/>
                    <a:pt x="1" y="5382"/>
                  </a:cubicBezTo>
                  <a:cubicBezTo>
                    <a:pt x="1" y="8347"/>
                    <a:pt x="2584" y="10752"/>
                    <a:pt x="5775" y="10752"/>
                  </a:cubicBezTo>
                  <a:cubicBezTo>
                    <a:pt x="8966" y="10752"/>
                    <a:pt x="11562" y="8347"/>
                    <a:pt x="11562" y="5382"/>
                  </a:cubicBezTo>
                  <a:cubicBezTo>
                    <a:pt x="11562" y="2406"/>
                    <a:pt x="8966" y="1"/>
                    <a:pt x="57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2"/>
            <p:cNvSpPr/>
            <p:nvPr/>
          </p:nvSpPr>
          <p:spPr>
            <a:xfrm>
              <a:off x="7975674" y="1384971"/>
              <a:ext cx="189556" cy="27039"/>
            </a:xfrm>
            <a:custGeom>
              <a:avLst/>
              <a:gdLst/>
              <a:ahLst/>
              <a:cxnLst/>
              <a:rect l="l" t="t" r="r" b="b"/>
              <a:pathLst>
                <a:path w="18122" h="2585" extrusionOk="0">
                  <a:moveTo>
                    <a:pt x="1298" y="1"/>
                  </a:moveTo>
                  <a:cubicBezTo>
                    <a:pt x="584" y="1"/>
                    <a:pt x="0" y="572"/>
                    <a:pt x="0" y="1287"/>
                  </a:cubicBezTo>
                  <a:cubicBezTo>
                    <a:pt x="0" y="2001"/>
                    <a:pt x="584" y="2584"/>
                    <a:pt x="1298" y="2584"/>
                  </a:cubicBezTo>
                  <a:lnTo>
                    <a:pt x="16836" y="2584"/>
                  </a:lnTo>
                  <a:cubicBezTo>
                    <a:pt x="17538" y="2584"/>
                    <a:pt x="18122" y="2001"/>
                    <a:pt x="18122" y="1287"/>
                  </a:cubicBezTo>
                  <a:cubicBezTo>
                    <a:pt x="18122" y="572"/>
                    <a:pt x="17538" y="1"/>
                    <a:pt x="1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2"/>
            <p:cNvSpPr/>
            <p:nvPr/>
          </p:nvSpPr>
          <p:spPr>
            <a:xfrm>
              <a:off x="8005317" y="1395316"/>
              <a:ext cx="440188" cy="254544"/>
            </a:xfrm>
            <a:custGeom>
              <a:avLst/>
              <a:gdLst/>
              <a:ahLst/>
              <a:cxnLst/>
              <a:rect l="l" t="t" r="r" b="b"/>
              <a:pathLst>
                <a:path w="42083" h="24335" extrusionOk="0">
                  <a:moveTo>
                    <a:pt x="1337" y="1"/>
                  </a:moveTo>
                  <a:cubicBezTo>
                    <a:pt x="607" y="1"/>
                    <a:pt x="0" y="564"/>
                    <a:pt x="0" y="1322"/>
                  </a:cubicBezTo>
                  <a:lnTo>
                    <a:pt x="40326" y="24193"/>
                  </a:lnTo>
                  <a:cubicBezTo>
                    <a:pt x="40497" y="24292"/>
                    <a:pt x="40668" y="24335"/>
                    <a:pt x="40828" y="24335"/>
                  </a:cubicBezTo>
                  <a:cubicBezTo>
                    <a:pt x="41561" y="24335"/>
                    <a:pt x="42083" y="23431"/>
                    <a:pt x="41458" y="22777"/>
                  </a:cubicBezTo>
                  <a:lnTo>
                    <a:pt x="26420" y="6941"/>
                  </a:lnTo>
                  <a:cubicBezTo>
                    <a:pt x="25837" y="6334"/>
                    <a:pt x="25098" y="5894"/>
                    <a:pt x="24277" y="5691"/>
                  </a:cubicBezTo>
                  <a:lnTo>
                    <a:pt x="1703" y="48"/>
                  </a:lnTo>
                  <a:cubicBezTo>
                    <a:pt x="1579" y="16"/>
                    <a:pt x="1456" y="1"/>
                    <a:pt x="13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2"/>
            <p:cNvSpPr/>
            <p:nvPr/>
          </p:nvSpPr>
          <p:spPr>
            <a:xfrm>
              <a:off x="8072439" y="1408140"/>
              <a:ext cx="373066" cy="241720"/>
            </a:xfrm>
            <a:custGeom>
              <a:avLst/>
              <a:gdLst/>
              <a:ahLst/>
              <a:cxnLst/>
              <a:rect l="l" t="t" r="r" b="b"/>
              <a:pathLst>
                <a:path w="35666" h="23109" extrusionOk="0">
                  <a:moveTo>
                    <a:pt x="0" y="0"/>
                  </a:moveTo>
                  <a:lnTo>
                    <a:pt x="0" y="0"/>
                  </a:lnTo>
                  <a:cubicBezTo>
                    <a:pt x="977" y="3310"/>
                    <a:pt x="4287" y="4644"/>
                    <a:pt x="7859" y="5382"/>
                  </a:cubicBezTo>
                  <a:cubicBezTo>
                    <a:pt x="12169" y="6287"/>
                    <a:pt x="16455" y="6704"/>
                    <a:pt x="20086" y="9442"/>
                  </a:cubicBezTo>
                  <a:cubicBezTo>
                    <a:pt x="23015" y="11657"/>
                    <a:pt x="24277" y="14538"/>
                    <a:pt x="24527" y="17645"/>
                  </a:cubicBezTo>
                  <a:lnTo>
                    <a:pt x="33909" y="22967"/>
                  </a:lnTo>
                  <a:cubicBezTo>
                    <a:pt x="34080" y="23066"/>
                    <a:pt x="34251" y="23109"/>
                    <a:pt x="34411" y="23109"/>
                  </a:cubicBezTo>
                  <a:cubicBezTo>
                    <a:pt x="35144" y="23109"/>
                    <a:pt x="35666" y="22205"/>
                    <a:pt x="35041" y="21551"/>
                  </a:cubicBezTo>
                  <a:lnTo>
                    <a:pt x="20003" y="5715"/>
                  </a:lnTo>
                  <a:cubicBezTo>
                    <a:pt x="19420" y="5108"/>
                    <a:pt x="18681" y="4668"/>
                    <a:pt x="17860" y="446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2"/>
            <p:cNvSpPr/>
            <p:nvPr/>
          </p:nvSpPr>
          <p:spPr>
            <a:xfrm>
              <a:off x="8454648" y="1370745"/>
              <a:ext cx="78973" cy="416569"/>
            </a:xfrm>
            <a:custGeom>
              <a:avLst/>
              <a:gdLst/>
              <a:ahLst/>
              <a:cxnLst/>
              <a:rect l="l" t="t" r="r" b="b"/>
              <a:pathLst>
                <a:path w="7550" h="39825" extrusionOk="0">
                  <a:moveTo>
                    <a:pt x="1072" y="0"/>
                  </a:moveTo>
                  <a:cubicBezTo>
                    <a:pt x="665" y="0"/>
                    <a:pt x="257" y="289"/>
                    <a:pt x="251" y="801"/>
                  </a:cubicBezTo>
                  <a:lnTo>
                    <a:pt x="1" y="39675"/>
                  </a:lnTo>
                  <a:cubicBezTo>
                    <a:pt x="185" y="39777"/>
                    <a:pt x="382" y="39824"/>
                    <a:pt x="575" y="39824"/>
                  </a:cubicBezTo>
                  <a:cubicBezTo>
                    <a:pt x="1081" y="39824"/>
                    <a:pt x="1563" y="39498"/>
                    <a:pt x="1727" y="38973"/>
                  </a:cubicBezTo>
                  <a:lnTo>
                    <a:pt x="7335" y="20208"/>
                  </a:lnTo>
                  <a:cubicBezTo>
                    <a:pt x="7549" y="19530"/>
                    <a:pt x="7537" y="18803"/>
                    <a:pt x="7323" y="18125"/>
                  </a:cubicBezTo>
                  <a:lnTo>
                    <a:pt x="1834" y="575"/>
                  </a:lnTo>
                  <a:cubicBezTo>
                    <a:pt x="1713" y="181"/>
                    <a:pt x="1393" y="0"/>
                    <a:pt x="10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2"/>
            <p:cNvSpPr/>
            <p:nvPr/>
          </p:nvSpPr>
          <p:spPr>
            <a:xfrm>
              <a:off x="8138609" y="1807911"/>
              <a:ext cx="327408" cy="169985"/>
            </a:xfrm>
            <a:custGeom>
              <a:avLst/>
              <a:gdLst/>
              <a:ahLst/>
              <a:cxnLst/>
              <a:rect l="l" t="t" r="r" b="b"/>
              <a:pathLst>
                <a:path w="31301" h="16251" extrusionOk="0">
                  <a:moveTo>
                    <a:pt x="30373" y="0"/>
                  </a:moveTo>
                  <a:cubicBezTo>
                    <a:pt x="30266" y="0"/>
                    <a:pt x="30152" y="26"/>
                    <a:pt x="30036" y="84"/>
                  </a:cubicBezTo>
                  <a:lnTo>
                    <a:pt x="32" y="15240"/>
                  </a:lnTo>
                  <a:cubicBezTo>
                    <a:pt x="1" y="15811"/>
                    <a:pt x="457" y="16250"/>
                    <a:pt x="1009" y="16250"/>
                  </a:cubicBezTo>
                  <a:cubicBezTo>
                    <a:pt x="1079" y="16250"/>
                    <a:pt x="1151" y="16243"/>
                    <a:pt x="1223" y="16229"/>
                  </a:cubicBezTo>
                  <a:lnTo>
                    <a:pt x="17773" y="12919"/>
                  </a:lnTo>
                  <a:cubicBezTo>
                    <a:pt x="18368" y="12800"/>
                    <a:pt x="18928" y="12514"/>
                    <a:pt x="19368" y="12097"/>
                  </a:cubicBezTo>
                  <a:lnTo>
                    <a:pt x="30822" y="1143"/>
                  </a:lnTo>
                  <a:cubicBezTo>
                    <a:pt x="31301" y="685"/>
                    <a:pt x="30927" y="0"/>
                    <a:pt x="30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2"/>
            <p:cNvSpPr/>
            <p:nvPr/>
          </p:nvSpPr>
          <p:spPr>
            <a:xfrm>
              <a:off x="8454648" y="1432920"/>
              <a:ext cx="78973" cy="354395"/>
            </a:xfrm>
            <a:custGeom>
              <a:avLst/>
              <a:gdLst/>
              <a:ahLst/>
              <a:cxnLst/>
              <a:rect l="l" t="t" r="r" b="b"/>
              <a:pathLst>
                <a:path w="7550" h="33881" extrusionOk="0">
                  <a:moveTo>
                    <a:pt x="3513" y="1"/>
                  </a:moveTo>
                  <a:cubicBezTo>
                    <a:pt x="2477" y="2239"/>
                    <a:pt x="3084" y="5120"/>
                    <a:pt x="3620" y="7430"/>
                  </a:cubicBezTo>
                  <a:cubicBezTo>
                    <a:pt x="4216" y="9954"/>
                    <a:pt x="5156" y="12478"/>
                    <a:pt x="5323" y="15074"/>
                  </a:cubicBezTo>
                  <a:cubicBezTo>
                    <a:pt x="5609" y="19551"/>
                    <a:pt x="3275" y="23146"/>
                    <a:pt x="48" y="25802"/>
                  </a:cubicBezTo>
                  <a:lnTo>
                    <a:pt x="1" y="33731"/>
                  </a:lnTo>
                  <a:cubicBezTo>
                    <a:pt x="185" y="33833"/>
                    <a:pt x="382" y="33880"/>
                    <a:pt x="575" y="33880"/>
                  </a:cubicBezTo>
                  <a:cubicBezTo>
                    <a:pt x="1081" y="33880"/>
                    <a:pt x="1563" y="33554"/>
                    <a:pt x="1727" y="33029"/>
                  </a:cubicBezTo>
                  <a:lnTo>
                    <a:pt x="7347" y="14264"/>
                  </a:lnTo>
                  <a:cubicBezTo>
                    <a:pt x="7549" y="13586"/>
                    <a:pt x="7537" y="12859"/>
                    <a:pt x="7323" y="12181"/>
                  </a:cubicBezTo>
                  <a:lnTo>
                    <a:pt x="3513" y="1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2"/>
            <p:cNvSpPr/>
            <p:nvPr/>
          </p:nvSpPr>
          <p:spPr>
            <a:xfrm>
              <a:off x="8138609" y="1841780"/>
              <a:ext cx="299491" cy="136116"/>
            </a:xfrm>
            <a:custGeom>
              <a:avLst/>
              <a:gdLst/>
              <a:ahLst/>
              <a:cxnLst/>
              <a:rect l="l" t="t" r="r" b="b"/>
              <a:pathLst>
                <a:path w="28632" h="13013" extrusionOk="0">
                  <a:moveTo>
                    <a:pt x="28631" y="1"/>
                  </a:moveTo>
                  <a:lnTo>
                    <a:pt x="28631" y="1"/>
                  </a:lnTo>
                  <a:cubicBezTo>
                    <a:pt x="26274" y="1739"/>
                    <a:pt x="21952" y="2715"/>
                    <a:pt x="20452" y="3620"/>
                  </a:cubicBezTo>
                  <a:cubicBezTo>
                    <a:pt x="19475" y="4204"/>
                    <a:pt x="18928" y="5144"/>
                    <a:pt x="18082" y="5871"/>
                  </a:cubicBezTo>
                  <a:cubicBezTo>
                    <a:pt x="17392" y="6466"/>
                    <a:pt x="16523" y="6847"/>
                    <a:pt x="15689" y="7192"/>
                  </a:cubicBezTo>
                  <a:cubicBezTo>
                    <a:pt x="13641" y="8061"/>
                    <a:pt x="11558" y="8966"/>
                    <a:pt x="9307" y="9038"/>
                  </a:cubicBezTo>
                  <a:cubicBezTo>
                    <a:pt x="9183" y="9042"/>
                    <a:pt x="9060" y="9044"/>
                    <a:pt x="8937" y="9044"/>
                  </a:cubicBezTo>
                  <a:cubicBezTo>
                    <a:pt x="8093" y="9044"/>
                    <a:pt x="7274" y="8939"/>
                    <a:pt x="6474" y="8752"/>
                  </a:cubicBezTo>
                  <a:lnTo>
                    <a:pt x="32" y="12002"/>
                  </a:lnTo>
                  <a:cubicBezTo>
                    <a:pt x="1" y="12573"/>
                    <a:pt x="457" y="13012"/>
                    <a:pt x="1009" y="13012"/>
                  </a:cubicBezTo>
                  <a:cubicBezTo>
                    <a:pt x="1079" y="13012"/>
                    <a:pt x="1151" y="13005"/>
                    <a:pt x="1223" y="12991"/>
                  </a:cubicBezTo>
                  <a:lnTo>
                    <a:pt x="17773" y="9681"/>
                  </a:lnTo>
                  <a:cubicBezTo>
                    <a:pt x="18368" y="9562"/>
                    <a:pt x="18928" y="9276"/>
                    <a:pt x="19368" y="8859"/>
                  </a:cubicBezTo>
                  <a:lnTo>
                    <a:pt x="28631" y="1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2"/>
            <p:cNvSpPr/>
            <p:nvPr/>
          </p:nvSpPr>
          <p:spPr>
            <a:xfrm>
              <a:off x="8501477" y="1788727"/>
              <a:ext cx="18064" cy="982131"/>
            </a:xfrm>
            <a:custGeom>
              <a:avLst/>
              <a:gdLst/>
              <a:ahLst/>
              <a:cxnLst/>
              <a:rect l="l" t="t" r="r" b="b"/>
              <a:pathLst>
                <a:path w="1727" h="93894" extrusionOk="0">
                  <a:moveTo>
                    <a:pt x="870" y="1"/>
                  </a:moveTo>
                  <a:cubicBezTo>
                    <a:pt x="393" y="1"/>
                    <a:pt x="1" y="394"/>
                    <a:pt x="1" y="870"/>
                  </a:cubicBezTo>
                  <a:lnTo>
                    <a:pt x="1" y="93024"/>
                  </a:lnTo>
                  <a:cubicBezTo>
                    <a:pt x="1" y="93500"/>
                    <a:pt x="393" y="93893"/>
                    <a:pt x="870" y="93893"/>
                  </a:cubicBezTo>
                  <a:cubicBezTo>
                    <a:pt x="1346" y="93893"/>
                    <a:pt x="1727" y="93500"/>
                    <a:pt x="1727" y="93024"/>
                  </a:cubicBezTo>
                  <a:lnTo>
                    <a:pt x="1727" y="870"/>
                  </a:lnTo>
                  <a:cubicBezTo>
                    <a:pt x="1727" y="394"/>
                    <a:pt x="1346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2"/>
            <p:cNvSpPr/>
            <p:nvPr/>
          </p:nvSpPr>
          <p:spPr>
            <a:xfrm>
              <a:off x="8456143" y="1767556"/>
              <a:ext cx="141984" cy="78596"/>
            </a:xfrm>
            <a:custGeom>
              <a:avLst/>
              <a:gdLst/>
              <a:ahLst/>
              <a:cxnLst/>
              <a:rect l="l" t="t" r="r" b="b"/>
              <a:pathLst>
                <a:path w="13574" h="7514" extrusionOk="0">
                  <a:moveTo>
                    <a:pt x="3751" y="1"/>
                  </a:moveTo>
                  <a:cubicBezTo>
                    <a:pt x="1691" y="1"/>
                    <a:pt x="1" y="1691"/>
                    <a:pt x="1" y="3763"/>
                  </a:cubicBezTo>
                  <a:cubicBezTo>
                    <a:pt x="1" y="5823"/>
                    <a:pt x="1691" y="7514"/>
                    <a:pt x="3751" y="7514"/>
                  </a:cubicBezTo>
                  <a:lnTo>
                    <a:pt x="9823" y="7514"/>
                  </a:lnTo>
                  <a:cubicBezTo>
                    <a:pt x="11883" y="7514"/>
                    <a:pt x="13574" y="5823"/>
                    <a:pt x="13574" y="3763"/>
                  </a:cubicBezTo>
                  <a:cubicBezTo>
                    <a:pt x="13574" y="1691"/>
                    <a:pt x="11883" y="1"/>
                    <a:pt x="9823" y="1"/>
                  </a:cubicBez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2"/>
            <p:cNvSpPr/>
            <p:nvPr/>
          </p:nvSpPr>
          <p:spPr>
            <a:xfrm>
              <a:off x="8419899" y="1767556"/>
              <a:ext cx="87561" cy="81714"/>
            </a:xfrm>
            <a:custGeom>
              <a:avLst/>
              <a:gdLst/>
              <a:ahLst/>
              <a:cxnLst/>
              <a:rect l="l" t="t" r="r" b="b"/>
              <a:pathLst>
                <a:path w="8371" h="7812" extrusionOk="0">
                  <a:moveTo>
                    <a:pt x="4192" y="1"/>
                  </a:moveTo>
                  <a:cubicBezTo>
                    <a:pt x="1870" y="1"/>
                    <a:pt x="1" y="1751"/>
                    <a:pt x="1" y="3906"/>
                  </a:cubicBezTo>
                  <a:cubicBezTo>
                    <a:pt x="1" y="6061"/>
                    <a:pt x="1870" y="7811"/>
                    <a:pt x="4192" y="7811"/>
                  </a:cubicBezTo>
                  <a:cubicBezTo>
                    <a:pt x="6502" y="7811"/>
                    <a:pt x="8371" y="6061"/>
                    <a:pt x="8371" y="3906"/>
                  </a:cubicBezTo>
                  <a:cubicBezTo>
                    <a:pt x="8371" y="1751"/>
                    <a:pt x="6502" y="1"/>
                    <a:pt x="41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2"/>
            <p:cNvSpPr/>
            <p:nvPr/>
          </p:nvSpPr>
          <p:spPr>
            <a:xfrm>
              <a:off x="8460631" y="1803925"/>
              <a:ext cx="137497" cy="19560"/>
            </a:xfrm>
            <a:custGeom>
              <a:avLst/>
              <a:gdLst/>
              <a:ahLst/>
              <a:cxnLst/>
              <a:rect l="l" t="t" r="r" b="b"/>
              <a:pathLst>
                <a:path w="13145" h="1870" extrusionOk="0">
                  <a:moveTo>
                    <a:pt x="941" y="0"/>
                  </a:moveTo>
                  <a:cubicBezTo>
                    <a:pt x="429" y="0"/>
                    <a:pt x="0" y="417"/>
                    <a:pt x="0" y="929"/>
                  </a:cubicBezTo>
                  <a:cubicBezTo>
                    <a:pt x="0" y="1453"/>
                    <a:pt x="429" y="1870"/>
                    <a:pt x="941" y="1870"/>
                  </a:cubicBezTo>
                  <a:lnTo>
                    <a:pt x="12204" y="1870"/>
                  </a:lnTo>
                  <a:cubicBezTo>
                    <a:pt x="12728" y="1870"/>
                    <a:pt x="13145" y="1453"/>
                    <a:pt x="13145" y="929"/>
                  </a:cubicBezTo>
                  <a:cubicBezTo>
                    <a:pt x="13145" y="417"/>
                    <a:pt x="12728" y="0"/>
                    <a:pt x="122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2"/>
            <p:cNvSpPr/>
            <p:nvPr/>
          </p:nvSpPr>
          <p:spPr>
            <a:xfrm>
              <a:off x="8482178" y="1811404"/>
              <a:ext cx="319176" cy="184629"/>
            </a:xfrm>
            <a:custGeom>
              <a:avLst/>
              <a:gdLst/>
              <a:ahLst/>
              <a:cxnLst/>
              <a:rect l="l" t="t" r="r" b="b"/>
              <a:pathLst>
                <a:path w="30514" h="17651" extrusionOk="0">
                  <a:moveTo>
                    <a:pt x="970" y="1"/>
                  </a:moveTo>
                  <a:cubicBezTo>
                    <a:pt x="439" y="1"/>
                    <a:pt x="0" y="412"/>
                    <a:pt x="0" y="964"/>
                  </a:cubicBezTo>
                  <a:lnTo>
                    <a:pt x="29242" y="17550"/>
                  </a:lnTo>
                  <a:cubicBezTo>
                    <a:pt x="29365" y="17619"/>
                    <a:pt x="29487" y="17650"/>
                    <a:pt x="29603" y="17650"/>
                  </a:cubicBezTo>
                  <a:cubicBezTo>
                    <a:pt x="30135" y="17650"/>
                    <a:pt x="30514" y="16995"/>
                    <a:pt x="30063" y="16526"/>
                  </a:cubicBezTo>
                  <a:lnTo>
                    <a:pt x="19157" y="5036"/>
                  </a:lnTo>
                  <a:cubicBezTo>
                    <a:pt x="18740" y="4596"/>
                    <a:pt x="18193" y="4274"/>
                    <a:pt x="17609" y="4131"/>
                  </a:cubicBezTo>
                  <a:lnTo>
                    <a:pt x="1238" y="35"/>
                  </a:lnTo>
                  <a:cubicBezTo>
                    <a:pt x="1147" y="12"/>
                    <a:pt x="1057" y="1"/>
                    <a:pt x="9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2"/>
            <p:cNvSpPr/>
            <p:nvPr/>
          </p:nvSpPr>
          <p:spPr>
            <a:xfrm>
              <a:off x="8530870" y="1820735"/>
              <a:ext cx="270485" cy="175299"/>
            </a:xfrm>
            <a:custGeom>
              <a:avLst/>
              <a:gdLst/>
              <a:ahLst/>
              <a:cxnLst/>
              <a:rect l="l" t="t" r="r" b="b"/>
              <a:pathLst>
                <a:path w="25859" h="16759" extrusionOk="0">
                  <a:moveTo>
                    <a:pt x="0" y="1"/>
                  </a:moveTo>
                  <a:lnTo>
                    <a:pt x="0" y="1"/>
                  </a:lnTo>
                  <a:cubicBezTo>
                    <a:pt x="703" y="2406"/>
                    <a:pt x="3108" y="3370"/>
                    <a:pt x="5692" y="3906"/>
                  </a:cubicBezTo>
                  <a:cubicBezTo>
                    <a:pt x="8823" y="4549"/>
                    <a:pt x="11930" y="4858"/>
                    <a:pt x="14562" y="6847"/>
                  </a:cubicBezTo>
                  <a:cubicBezTo>
                    <a:pt x="16693" y="8454"/>
                    <a:pt x="17598" y="10550"/>
                    <a:pt x="17776" y="12788"/>
                  </a:cubicBezTo>
                  <a:lnTo>
                    <a:pt x="24587" y="16658"/>
                  </a:lnTo>
                  <a:cubicBezTo>
                    <a:pt x="24710" y="16727"/>
                    <a:pt x="24832" y="16758"/>
                    <a:pt x="24948" y="16758"/>
                  </a:cubicBezTo>
                  <a:cubicBezTo>
                    <a:pt x="25480" y="16758"/>
                    <a:pt x="25859" y="16103"/>
                    <a:pt x="25408" y="15634"/>
                  </a:cubicBezTo>
                  <a:lnTo>
                    <a:pt x="14502" y="4144"/>
                  </a:lnTo>
                  <a:cubicBezTo>
                    <a:pt x="14085" y="3704"/>
                    <a:pt x="13538" y="3382"/>
                    <a:pt x="12954" y="323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2"/>
            <p:cNvSpPr/>
            <p:nvPr/>
          </p:nvSpPr>
          <p:spPr>
            <a:xfrm>
              <a:off x="5798100" y="2458878"/>
              <a:ext cx="14958" cy="235758"/>
            </a:xfrm>
            <a:custGeom>
              <a:avLst/>
              <a:gdLst/>
              <a:ahLst/>
              <a:cxnLst/>
              <a:rect l="l" t="t" r="r" b="b"/>
              <a:pathLst>
                <a:path w="1430" h="22539" extrusionOk="0">
                  <a:moveTo>
                    <a:pt x="1" y="0"/>
                  </a:moveTo>
                  <a:lnTo>
                    <a:pt x="1" y="22539"/>
                  </a:lnTo>
                  <a:lnTo>
                    <a:pt x="1429" y="22539"/>
                  </a:lnTo>
                  <a:lnTo>
                    <a:pt x="14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2"/>
            <p:cNvSpPr/>
            <p:nvPr/>
          </p:nvSpPr>
          <p:spPr>
            <a:xfrm>
              <a:off x="6171721" y="2469213"/>
              <a:ext cx="16569" cy="225423"/>
            </a:xfrm>
            <a:custGeom>
              <a:avLst/>
              <a:gdLst/>
              <a:ahLst/>
              <a:cxnLst/>
              <a:rect l="l" t="t" r="r" b="b"/>
              <a:pathLst>
                <a:path w="1584" h="21551" extrusionOk="0">
                  <a:moveTo>
                    <a:pt x="0" y="0"/>
                  </a:moveTo>
                  <a:lnTo>
                    <a:pt x="0" y="21551"/>
                  </a:lnTo>
                  <a:lnTo>
                    <a:pt x="1584" y="21551"/>
                  </a:lnTo>
                  <a:lnTo>
                    <a:pt x="15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2"/>
            <p:cNvSpPr/>
            <p:nvPr/>
          </p:nvSpPr>
          <p:spPr>
            <a:xfrm>
              <a:off x="5516266" y="2318265"/>
              <a:ext cx="422574" cy="195916"/>
            </a:xfrm>
            <a:custGeom>
              <a:avLst/>
              <a:gdLst/>
              <a:ahLst/>
              <a:cxnLst/>
              <a:rect l="l" t="t" r="r" b="b"/>
              <a:pathLst>
                <a:path w="40399" h="18730" extrusionOk="0">
                  <a:moveTo>
                    <a:pt x="17064" y="1"/>
                  </a:moveTo>
                  <a:cubicBezTo>
                    <a:pt x="16165" y="1"/>
                    <a:pt x="15326" y="344"/>
                    <a:pt x="14764" y="930"/>
                  </a:cubicBezTo>
                  <a:lnTo>
                    <a:pt x="1525" y="14777"/>
                  </a:lnTo>
                  <a:cubicBezTo>
                    <a:pt x="1" y="16372"/>
                    <a:pt x="1394" y="18706"/>
                    <a:pt x="3870" y="18706"/>
                  </a:cubicBezTo>
                  <a:lnTo>
                    <a:pt x="23289" y="18730"/>
                  </a:lnTo>
                  <a:cubicBezTo>
                    <a:pt x="23305" y="18730"/>
                    <a:pt x="23320" y="18730"/>
                    <a:pt x="23335" y="18730"/>
                  </a:cubicBezTo>
                  <a:cubicBezTo>
                    <a:pt x="24235" y="18730"/>
                    <a:pt x="25073" y="18386"/>
                    <a:pt x="25635" y="17801"/>
                  </a:cubicBezTo>
                  <a:lnTo>
                    <a:pt x="38863" y="3954"/>
                  </a:lnTo>
                  <a:cubicBezTo>
                    <a:pt x="40399" y="2359"/>
                    <a:pt x="39006" y="25"/>
                    <a:pt x="36529" y="25"/>
                  </a:cubicBezTo>
                  <a:lnTo>
                    <a:pt x="17110" y="1"/>
                  </a:lnTo>
                  <a:cubicBezTo>
                    <a:pt x="17095" y="1"/>
                    <a:pt x="17079" y="1"/>
                    <a:pt x="17064" y="1"/>
                  </a:cubicBez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2"/>
            <p:cNvSpPr/>
            <p:nvPr/>
          </p:nvSpPr>
          <p:spPr>
            <a:xfrm>
              <a:off x="5504687" y="2305566"/>
              <a:ext cx="422448" cy="195916"/>
            </a:xfrm>
            <a:custGeom>
              <a:avLst/>
              <a:gdLst/>
              <a:ahLst/>
              <a:cxnLst/>
              <a:rect l="l" t="t" r="r" b="b"/>
              <a:pathLst>
                <a:path w="40387" h="18730" extrusionOk="0">
                  <a:moveTo>
                    <a:pt x="17064" y="0"/>
                  </a:moveTo>
                  <a:cubicBezTo>
                    <a:pt x="16164" y="0"/>
                    <a:pt x="15314" y="344"/>
                    <a:pt x="14764" y="929"/>
                  </a:cubicBezTo>
                  <a:lnTo>
                    <a:pt x="1524" y="14776"/>
                  </a:lnTo>
                  <a:cubicBezTo>
                    <a:pt x="0" y="16372"/>
                    <a:pt x="1382" y="18705"/>
                    <a:pt x="3858" y="18705"/>
                  </a:cubicBezTo>
                  <a:lnTo>
                    <a:pt x="23277" y="18729"/>
                  </a:lnTo>
                  <a:cubicBezTo>
                    <a:pt x="23292" y="18729"/>
                    <a:pt x="23308" y="18729"/>
                    <a:pt x="23323" y="18729"/>
                  </a:cubicBezTo>
                  <a:cubicBezTo>
                    <a:pt x="24223" y="18729"/>
                    <a:pt x="25072" y="18386"/>
                    <a:pt x="25623" y="17800"/>
                  </a:cubicBezTo>
                  <a:lnTo>
                    <a:pt x="38862" y="3954"/>
                  </a:lnTo>
                  <a:cubicBezTo>
                    <a:pt x="40386" y="2358"/>
                    <a:pt x="39005" y="24"/>
                    <a:pt x="36529" y="24"/>
                  </a:cubicBezTo>
                  <a:lnTo>
                    <a:pt x="17110" y="1"/>
                  </a:lnTo>
                  <a:cubicBezTo>
                    <a:pt x="17094" y="0"/>
                    <a:pt x="17079" y="0"/>
                    <a:pt x="17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2"/>
            <p:cNvSpPr/>
            <p:nvPr/>
          </p:nvSpPr>
          <p:spPr>
            <a:xfrm>
              <a:off x="5504687" y="2305566"/>
              <a:ext cx="422448" cy="195916"/>
            </a:xfrm>
            <a:custGeom>
              <a:avLst/>
              <a:gdLst/>
              <a:ahLst/>
              <a:cxnLst/>
              <a:rect l="l" t="t" r="r" b="b"/>
              <a:pathLst>
                <a:path w="40387" h="18730" extrusionOk="0">
                  <a:moveTo>
                    <a:pt x="17064" y="0"/>
                  </a:moveTo>
                  <a:cubicBezTo>
                    <a:pt x="16164" y="0"/>
                    <a:pt x="15314" y="344"/>
                    <a:pt x="14764" y="929"/>
                  </a:cubicBezTo>
                  <a:lnTo>
                    <a:pt x="1524" y="14776"/>
                  </a:lnTo>
                  <a:cubicBezTo>
                    <a:pt x="0" y="16372"/>
                    <a:pt x="1382" y="18705"/>
                    <a:pt x="3858" y="18705"/>
                  </a:cubicBezTo>
                  <a:lnTo>
                    <a:pt x="23277" y="18729"/>
                  </a:lnTo>
                  <a:cubicBezTo>
                    <a:pt x="23292" y="18729"/>
                    <a:pt x="23308" y="18729"/>
                    <a:pt x="23323" y="18729"/>
                  </a:cubicBezTo>
                  <a:cubicBezTo>
                    <a:pt x="24223" y="18729"/>
                    <a:pt x="25072" y="18386"/>
                    <a:pt x="25623" y="17800"/>
                  </a:cubicBezTo>
                  <a:lnTo>
                    <a:pt x="38862" y="3954"/>
                  </a:lnTo>
                  <a:cubicBezTo>
                    <a:pt x="40386" y="2358"/>
                    <a:pt x="39005" y="24"/>
                    <a:pt x="36529" y="24"/>
                  </a:cubicBezTo>
                  <a:lnTo>
                    <a:pt x="17110" y="1"/>
                  </a:lnTo>
                  <a:cubicBezTo>
                    <a:pt x="17094" y="0"/>
                    <a:pt x="17079" y="0"/>
                    <a:pt x="17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2"/>
            <p:cNvSpPr/>
            <p:nvPr/>
          </p:nvSpPr>
          <p:spPr>
            <a:xfrm>
              <a:off x="5553629" y="2302575"/>
              <a:ext cx="199901" cy="200644"/>
            </a:xfrm>
            <a:custGeom>
              <a:avLst/>
              <a:gdLst/>
              <a:ahLst/>
              <a:cxnLst/>
              <a:rect l="l" t="t" r="r" b="b"/>
              <a:pathLst>
                <a:path w="19111" h="19182" extrusionOk="0">
                  <a:moveTo>
                    <a:pt x="18527" y="1"/>
                  </a:moveTo>
                  <a:lnTo>
                    <a:pt x="1" y="18801"/>
                  </a:lnTo>
                  <a:lnTo>
                    <a:pt x="584" y="19182"/>
                  </a:lnTo>
                  <a:lnTo>
                    <a:pt x="19110" y="382"/>
                  </a:lnTo>
                  <a:lnTo>
                    <a:pt x="18527" y="1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2"/>
            <p:cNvSpPr/>
            <p:nvPr/>
          </p:nvSpPr>
          <p:spPr>
            <a:xfrm>
              <a:off x="5666210" y="2303579"/>
              <a:ext cx="199776" cy="200759"/>
            </a:xfrm>
            <a:custGeom>
              <a:avLst/>
              <a:gdLst/>
              <a:ahLst/>
              <a:cxnLst/>
              <a:rect l="l" t="t" r="r" b="b"/>
              <a:pathLst>
                <a:path w="19099" h="19193" extrusionOk="0">
                  <a:moveTo>
                    <a:pt x="18527" y="0"/>
                  </a:moveTo>
                  <a:lnTo>
                    <a:pt x="1" y="18812"/>
                  </a:lnTo>
                  <a:lnTo>
                    <a:pt x="584" y="19193"/>
                  </a:lnTo>
                  <a:lnTo>
                    <a:pt x="19098" y="393"/>
                  </a:lnTo>
                  <a:lnTo>
                    <a:pt x="18527" y="0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2"/>
            <p:cNvSpPr/>
            <p:nvPr/>
          </p:nvSpPr>
          <p:spPr>
            <a:xfrm>
              <a:off x="5610793" y="2359613"/>
              <a:ext cx="285830" cy="6370"/>
            </a:xfrm>
            <a:custGeom>
              <a:avLst/>
              <a:gdLst/>
              <a:ahLst/>
              <a:cxnLst/>
              <a:rect l="l" t="t" r="r" b="b"/>
              <a:pathLst>
                <a:path w="27326" h="609" extrusionOk="0">
                  <a:moveTo>
                    <a:pt x="1" y="1"/>
                  </a:moveTo>
                  <a:lnTo>
                    <a:pt x="1" y="608"/>
                  </a:lnTo>
                  <a:lnTo>
                    <a:pt x="27325" y="608"/>
                  </a:lnTo>
                  <a:lnTo>
                    <a:pt x="27325" y="1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2"/>
            <p:cNvSpPr/>
            <p:nvPr/>
          </p:nvSpPr>
          <p:spPr>
            <a:xfrm>
              <a:off x="5542050" y="2430605"/>
              <a:ext cx="280966" cy="14832"/>
            </a:xfrm>
            <a:custGeom>
              <a:avLst/>
              <a:gdLst/>
              <a:ahLst/>
              <a:cxnLst/>
              <a:rect l="l" t="t" r="r" b="b"/>
              <a:pathLst>
                <a:path w="26861" h="1418" extrusionOk="0">
                  <a:moveTo>
                    <a:pt x="24" y="0"/>
                  </a:moveTo>
                  <a:lnTo>
                    <a:pt x="0" y="608"/>
                  </a:lnTo>
                  <a:lnTo>
                    <a:pt x="26837" y="1417"/>
                  </a:lnTo>
                  <a:lnTo>
                    <a:pt x="26861" y="81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2"/>
            <p:cNvSpPr/>
            <p:nvPr/>
          </p:nvSpPr>
          <p:spPr>
            <a:xfrm>
              <a:off x="5558859" y="2414664"/>
              <a:ext cx="280977" cy="15951"/>
            </a:xfrm>
            <a:custGeom>
              <a:avLst/>
              <a:gdLst/>
              <a:ahLst/>
              <a:cxnLst/>
              <a:rect l="l" t="t" r="r" b="b"/>
              <a:pathLst>
                <a:path w="26862" h="1525" extrusionOk="0">
                  <a:moveTo>
                    <a:pt x="36" y="0"/>
                  </a:moveTo>
                  <a:lnTo>
                    <a:pt x="1" y="608"/>
                  </a:lnTo>
                  <a:lnTo>
                    <a:pt x="26837" y="1524"/>
                  </a:lnTo>
                  <a:lnTo>
                    <a:pt x="26861" y="91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2"/>
            <p:cNvSpPr/>
            <p:nvPr/>
          </p:nvSpPr>
          <p:spPr>
            <a:xfrm>
              <a:off x="5622372" y="2343672"/>
              <a:ext cx="288822" cy="6496"/>
            </a:xfrm>
            <a:custGeom>
              <a:avLst/>
              <a:gdLst/>
              <a:ahLst/>
              <a:cxnLst/>
              <a:rect l="l" t="t" r="r" b="b"/>
              <a:pathLst>
                <a:path w="27612" h="621" extrusionOk="0">
                  <a:moveTo>
                    <a:pt x="1" y="1"/>
                  </a:moveTo>
                  <a:lnTo>
                    <a:pt x="1" y="620"/>
                  </a:lnTo>
                  <a:lnTo>
                    <a:pt x="27611" y="620"/>
                  </a:lnTo>
                  <a:lnTo>
                    <a:pt x="27611" y="1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2"/>
            <p:cNvSpPr/>
            <p:nvPr/>
          </p:nvSpPr>
          <p:spPr>
            <a:xfrm>
              <a:off x="5885034" y="2328233"/>
              <a:ext cx="422563" cy="196031"/>
            </a:xfrm>
            <a:custGeom>
              <a:avLst/>
              <a:gdLst/>
              <a:ahLst/>
              <a:cxnLst/>
              <a:rect l="l" t="t" r="r" b="b"/>
              <a:pathLst>
                <a:path w="40398" h="18741" extrusionOk="0">
                  <a:moveTo>
                    <a:pt x="17109" y="1"/>
                  </a:moveTo>
                  <a:cubicBezTo>
                    <a:pt x="16193" y="1"/>
                    <a:pt x="15335" y="334"/>
                    <a:pt x="14764" y="929"/>
                  </a:cubicBezTo>
                  <a:lnTo>
                    <a:pt x="1536" y="14776"/>
                  </a:lnTo>
                  <a:cubicBezTo>
                    <a:pt x="0" y="16372"/>
                    <a:pt x="1393" y="18705"/>
                    <a:pt x="3870" y="18717"/>
                  </a:cubicBezTo>
                  <a:lnTo>
                    <a:pt x="23289" y="18741"/>
                  </a:lnTo>
                  <a:cubicBezTo>
                    <a:pt x="24206" y="18741"/>
                    <a:pt x="25063" y="18396"/>
                    <a:pt x="25634" y="17800"/>
                  </a:cubicBezTo>
                  <a:lnTo>
                    <a:pt x="38874" y="3953"/>
                  </a:lnTo>
                  <a:cubicBezTo>
                    <a:pt x="40398" y="2358"/>
                    <a:pt x="39005" y="24"/>
                    <a:pt x="36528" y="24"/>
                  </a:cubicBezTo>
                  <a:lnTo>
                    <a:pt x="17109" y="1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2"/>
            <p:cNvSpPr/>
            <p:nvPr/>
          </p:nvSpPr>
          <p:spPr>
            <a:xfrm>
              <a:off x="5873444" y="2315524"/>
              <a:ext cx="422448" cy="195916"/>
            </a:xfrm>
            <a:custGeom>
              <a:avLst/>
              <a:gdLst/>
              <a:ahLst/>
              <a:cxnLst/>
              <a:rect l="l" t="t" r="r" b="b"/>
              <a:pathLst>
                <a:path w="40387" h="18730" extrusionOk="0">
                  <a:moveTo>
                    <a:pt x="17064" y="1"/>
                  </a:moveTo>
                  <a:cubicBezTo>
                    <a:pt x="16164" y="1"/>
                    <a:pt x="15315" y="344"/>
                    <a:pt x="14765" y="930"/>
                  </a:cubicBezTo>
                  <a:lnTo>
                    <a:pt x="1525" y="14777"/>
                  </a:lnTo>
                  <a:cubicBezTo>
                    <a:pt x="1" y="16372"/>
                    <a:pt x="1382" y="18706"/>
                    <a:pt x="3858" y="18706"/>
                  </a:cubicBezTo>
                  <a:lnTo>
                    <a:pt x="23278" y="18730"/>
                  </a:lnTo>
                  <a:cubicBezTo>
                    <a:pt x="23293" y="18730"/>
                    <a:pt x="23308" y="18730"/>
                    <a:pt x="23323" y="18730"/>
                  </a:cubicBezTo>
                  <a:cubicBezTo>
                    <a:pt x="24223" y="18730"/>
                    <a:pt x="25073" y="18386"/>
                    <a:pt x="25623" y="17801"/>
                  </a:cubicBezTo>
                  <a:lnTo>
                    <a:pt x="38863" y="3954"/>
                  </a:lnTo>
                  <a:cubicBezTo>
                    <a:pt x="40387" y="2359"/>
                    <a:pt x="39006" y="25"/>
                    <a:pt x="36529" y="25"/>
                  </a:cubicBezTo>
                  <a:lnTo>
                    <a:pt x="17110" y="1"/>
                  </a:lnTo>
                  <a:cubicBezTo>
                    <a:pt x="17095" y="1"/>
                    <a:pt x="17079" y="1"/>
                    <a:pt x="170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2"/>
            <p:cNvSpPr/>
            <p:nvPr/>
          </p:nvSpPr>
          <p:spPr>
            <a:xfrm>
              <a:off x="5873444" y="2315524"/>
              <a:ext cx="422448" cy="195916"/>
            </a:xfrm>
            <a:custGeom>
              <a:avLst/>
              <a:gdLst/>
              <a:ahLst/>
              <a:cxnLst/>
              <a:rect l="l" t="t" r="r" b="b"/>
              <a:pathLst>
                <a:path w="40387" h="18730" extrusionOk="0">
                  <a:moveTo>
                    <a:pt x="17064" y="1"/>
                  </a:moveTo>
                  <a:cubicBezTo>
                    <a:pt x="16164" y="1"/>
                    <a:pt x="15315" y="344"/>
                    <a:pt x="14765" y="930"/>
                  </a:cubicBezTo>
                  <a:lnTo>
                    <a:pt x="1525" y="14777"/>
                  </a:lnTo>
                  <a:cubicBezTo>
                    <a:pt x="1" y="16372"/>
                    <a:pt x="1382" y="18706"/>
                    <a:pt x="3858" y="18706"/>
                  </a:cubicBezTo>
                  <a:lnTo>
                    <a:pt x="23278" y="18730"/>
                  </a:lnTo>
                  <a:cubicBezTo>
                    <a:pt x="23293" y="18730"/>
                    <a:pt x="23308" y="18730"/>
                    <a:pt x="23323" y="18730"/>
                  </a:cubicBezTo>
                  <a:cubicBezTo>
                    <a:pt x="24223" y="18730"/>
                    <a:pt x="25073" y="18386"/>
                    <a:pt x="25623" y="17801"/>
                  </a:cubicBezTo>
                  <a:lnTo>
                    <a:pt x="38863" y="3954"/>
                  </a:lnTo>
                  <a:cubicBezTo>
                    <a:pt x="40387" y="2359"/>
                    <a:pt x="39006" y="25"/>
                    <a:pt x="36529" y="25"/>
                  </a:cubicBezTo>
                  <a:lnTo>
                    <a:pt x="17110" y="1"/>
                  </a:lnTo>
                  <a:cubicBezTo>
                    <a:pt x="17095" y="1"/>
                    <a:pt x="17079" y="1"/>
                    <a:pt x="170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2"/>
            <p:cNvSpPr/>
            <p:nvPr/>
          </p:nvSpPr>
          <p:spPr>
            <a:xfrm>
              <a:off x="5922512" y="2312543"/>
              <a:ext cx="199776" cy="200644"/>
            </a:xfrm>
            <a:custGeom>
              <a:avLst/>
              <a:gdLst/>
              <a:ahLst/>
              <a:cxnLst/>
              <a:rect l="l" t="t" r="r" b="b"/>
              <a:pathLst>
                <a:path w="19099" h="19182" extrusionOk="0">
                  <a:moveTo>
                    <a:pt x="18515" y="0"/>
                  </a:moveTo>
                  <a:lnTo>
                    <a:pt x="1" y="18800"/>
                  </a:lnTo>
                  <a:lnTo>
                    <a:pt x="572" y="19181"/>
                  </a:lnTo>
                  <a:lnTo>
                    <a:pt x="19099" y="381"/>
                  </a:lnTo>
                  <a:lnTo>
                    <a:pt x="18515" y="0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2"/>
            <p:cNvSpPr/>
            <p:nvPr/>
          </p:nvSpPr>
          <p:spPr>
            <a:xfrm>
              <a:off x="6034978" y="2313662"/>
              <a:ext cx="199891" cy="200644"/>
            </a:xfrm>
            <a:custGeom>
              <a:avLst/>
              <a:gdLst/>
              <a:ahLst/>
              <a:cxnLst/>
              <a:rect l="l" t="t" r="r" b="b"/>
              <a:pathLst>
                <a:path w="19110" h="19182" extrusionOk="0">
                  <a:moveTo>
                    <a:pt x="18526" y="1"/>
                  </a:moveTo>
                  <a:lnTo>
                    <a:pt x="0" y="18800"/>
                  </a:lnTo>
                  <a:lnTo>
                    <a:pt x="584" y="19181"/>
                  </a:lnTo>
                  <a:lnTo>
                    <a:pt x="19110" y="382"/>
                  </a:lnTo>
                  <a:lnTo>
                    <a:pt x="18526" y="1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2"/>
            <p:cNvSpPr/>
            <p:nvPr/>
          </p:nvSpPr>
          <p:spPr>
            <a:xfrm>
              <a:off x="5979550" y="2369581"/>
              <a:ext cx="285830" cy="6360"/>
            </a:xfrm>
            <a:custGeom>
              <a:avLst/>
              <a:gdLst/>
              <a:ahLst/>
              <a:cxnLst/>
              <a:rect l="l" t="t" r="r" b="b"/>
              <a:pathLst>
                <a:path w="27326" h="608" extrusionOk="0">
                  <a:moveTo>
                    <a:pt x="1" y="0"/>
                  </a:moveTo>
                  <a:lnTo>
                    <a:pt x="1" y="608"/>
                  </a:lnTo>
                  <a:lnTo>
                    <a:pt x="27326" y="608"/>
                  </a:lnTo>
                  <a:lnTo>
                    <a:pt x="27326" y="0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2"/>
            <p:cNvSpPr/>
            <p:nvPr/>
          </p:nvSpPr>
          <p:spPr>
            <a:xfrm>
              <a:off x="5910807" y="2440563"/>
              <a:ext cx="280977" cy="14832"/>
            </a:xfrm>
            <a:custGeom>
              <a:avLst/>
              <a:gdLst/>
              <a:ahLst/>
              <a:cxnLst/>
              <a:rect l="l" t="t" r="r" b="b"/>
              <a:pathLst>
                <a:path w="26862" h="1418" extrusionOk="0">
                  <a:moveTo>
                    <a:pt x="25" y="1"/>
                  </a:moveTo>
                  <a:lnTo>
                    <a:pt x="1" y="608"/>
                  </a:lnTo>
                  <a:lnTo>
                    <a:pt x="26837" y="1418"/>
                  </a:lnTo>
                  <a:lnTo>
                    <a:pt x="26861" y="811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2"/>
            <p:cNvSpPr/>
            <p:nvPr/>
          </p:nvSpPr>
          <p:spPr>
            <a:xfrm>
              <a:off x="5927627" y="2424622"/>
              <a:ext cx="281092" cy="15951"/>
            </a:xfrm>
            <a:custGeom>
              <a:avLst/>
              <a:gdLst/>
              <a:ahLst/>
              <a:cxnLst/>
              <a:rect l="l" t="t" r="r" b="b"/>
              <a:pathLst>
                <a:path w="26873" h="1525" extrusionOk="0">
                  <a:moveTo>
                    <a:pt x="36" y="1"/>
                  </a:moveTo>
                  <a:lnTo>
                    <a:pt x="0" y="608"/>
                  </a:lnTo>
                  <a:lnTo>
                    <a:pt x="26837" y="1525"/>
                  </a:lnTo>
                  <a:lnTo>
                    <a:pt x="26872" y="918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2"/>
            <p:cNvSpPr/>
            <p:nvPr/>
          </p:nvSpPr>
          <p:spPr>
            <a:xfrm>
              <a:off x="5991140" y="2353766"/>
              <a:ext cx="288811" cy="6360"/>
            </a:xfrm>
            <a:custGeom>
              <a:avLst/>
              <a:gdLst/>
              <a:ahLst/>
              <a:cxnLst/>
              <a:rect l="l" t="t" r="r" b="b"/>
              <a:pathLst>
                <a:path w="27611" h="608" extrusionOk="0">
                  <a:moveTo>
                    <a:pt x="0" y="0"/>
                  </a:moveTo>
                  <a:lnTo>
                    <a:pt x="0" y="608"/>
                  </a:lnTo>
                  <a:lnTo>
                    <a:pt x="27611" y="608"/>
                  </a:lnTo>
                  <a:lnTo>
                    <a:pt x="27611" y="0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2"/>
            <p:cNvSpPr/>
            <p:nvPr/>
          </p:nvSpPr>
          <p:spPr>
            <a:xfrm>
              <a:off x="5751146" y="2616542"/>
              <a:ext cx="169138" cy="159170"/>
            </a:xfrm>
            <a:custGeom>
              <a:avLst/>
              <a:gdLst/>
              <a:ahLst/>
              <a:cxnLst/>
              <a:rect l="l" t="t" r="r" b="b"/>
              <a:pathLst>
                <a:path w="16170" h="15217" extrusionOk="0">
                  <a:moveTo>
                    <a:pt x="8085" y="0"/>
                  </a:moveTo>
                  <a:cubicBezTo>
                    <a:pt x="3620" y="0"/>
                    <a:pt x="1" y="3406"/>
                    <a:pt x="1" y="7609"/>
                  </a:cubicBezTo>
                  <a:cubicBezTo>
                    <a:pt x="1" y="11811"/>
                    <a:pt x="3620" y="15217"/>
                    <a:pt x="8085" y="15217"/>
                  </a:cubicBezTo>
                  <a:cubicBezTo>
                    <a:pt x="12550" y="15217"/>
                    <a:pt x="16170" y="11811"/>
                    <a:pt x="16170" y="7609"/>
                  </a:cubicBezTo>
                  <a:cubicBezTo>
                    <a:pt x="16170" y="3406"/>
                    <a:pt x="12550" y="0"/>
                    <a:pt x="80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2"/>
            <p:cNvSpPr/>
            <p:nvPr/>
          </p:nvSpPr>
          <p:spPr>
            <a:xfrm>
              <a:off x="6106336" y="2615172"/>
              <a:ext cx="169138" cy="159044"/>
            </a:xfrm>
            <a:custGeom>
              <a:avLst/>
              <a:gdLst/>
              <a:ahLst/>
              <a:cxnLst/>
              <a:rect l="l" t="t" r="r" b="b"/>
              <a:pathLst>
                <a:path w="16170" h="15205" extrusionOk="0">
                  <a:moveTo>
                    <a:pt x="8085" y="1"/>
                  </a:moveTo>
                  <a:cubicBezTo>
                    <a:pt x="3620" y="1"/>
                    <a:pt x="1" y="3406"/>
                    <a:pt x="1" y="7597"/>
                  </a:cubicBezTo>
                  <a:cubicBezTo>
                    <a:pt x="1" y="11800"/>
                    <a:pt x="3620" y="15205"/>
                    <a:pt x="8085" y="15205"/>
                  </a:cubicBezTo>
                  <a:cubicBezTo>
                    <a:pt x="12550" y="15205"/>
                    <a:pt x="16169" y="11800"/>
                    <a:pt x="16169" y="7597"/>
                  </a:cubicBezTo>
                  <a:cubicBezTo>
                    <a:pt x="16169" y="3406"/>
                    <a:pt x="12550" y="1"/>
                    <a:pt x="80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2"/>
            <p:cNvSpPr/>
            <p:nvPr/>
          </p:nvSpPr>
          <p:spPr>
            <a:xfrm>
              <a:off x="6060782" y="1725162"/>
              <a:ext cx="716677" cy="315149"/>
            </a:xfrm>
            <a:custGeom>
              <a:avLst/>
              <a:gdLst/>
              <a:ahLst/>
              <a:cxnLst/>
              <a:rect l="l" t="t" r="r" b="b"/>
              <a:pathLst>
                <a:path w="68516" h="30129" extrusionOk="0">
                  <a:moveTo>
                    <a:pt x="7114" y="1"/>
                  </a:moveTo>
                  <a:cubicBezTo>
                    <a:pt x="3593" y="1"/>
                    <a:pt x="1" y="2685"/>
                    <a:pt x="676" y="6566"/>
                  </a:cubicBezTo>
                  <a:cubicBezTo>
                    <a:pt x="938" y="8078"/>
                    <a:pt x="1903" y="9400"/>
                    <a:pt x="3129" y="10328"/>
                  </a:cubicBezTo>
                  <a:cubicBezTo>
                    <a:pt x="4356" y="11245"/>
                    <a:pt x="5820" y="11793"/>
                    <a:pt x="7308" y="12162"/>
                  </a:cubicBezTo>
                  <a:cubicBezTo>
                    <a:pt x="8689" y="12495"/>
                    <a:pt x="10106" y="12686"/>
                    <a:pt x="11464" y="13114"/>
                  </a:cubicBezTo>
                  <a:cubicBezTo>
                    <a:pt x="12821" y="13543"/>
                    <a:pt x="14142" y="14234"/>
                    <a:pt x="14988" y="15377"/>
                  </a:cubicBezTo>
                  <a:cubicBezTo>
                    <a:pt x="16845" y="17877"/>
                    <a:pt x="15881" y="21592"/>
                    <a:pt x="17429" y="24282"/>
                  </a:cubicBezTo>
                  <a:cubicBezTo>
                    <a:pt x="18750" y="26580"/>
                    <a:pt x="21643" y="27771"/>
                    <a:pt x="24215" y="27961"/>
                  </a:cubicBezTo>
                  <a:cubicBezTo>
                    <a:pt x="26787" y="29009"/>
                    <a:pt x="30204" y="30128"/>
                    <a:pt x="34478" y="30128"/>
                  </a:cubicBezTo>
                  <a:cubicBezTo>
                    <a:pt x="37348" y="30128"/>
                    <a:pt x="40610" y="29616"/>
                    <a:pt x="44241" y="28223"/>
                  </a:cubicBezTo>
                  <a:cubicBezTo>
                    <a:pt x="46837" y="28045"/>
                    <a:pt x="49754" y="26854"/>
                    <a:pt x="51076" y="24544"/>
                  </a:cubicBezTo>
                  <a:cubicBezTo>
                    <a:pt x="52623" y="21854"/>
                    <a:pt x="51671" y="18139"/>
                    <a:pt x="53516" y="15639"/>
                  </a:cubicBezTo>
                  <a:cubicBezTo>
                    <a:pt x="54374" y="14496"/>
                    <a:pt x="55695" y="13805"/>
                    <a:pt x="57053" y="13376"/>
                  </a:cubicBezTo>
                  <a:cubicBezTo>
                    <a:pt x="58410" y="12948"/>
                    <a:pt x="59827" y="12757"/>
                    <a:pt x="61208" y="12424"/>
                  </a:cubicBezTo>
                  <a:cubicBezTo>
                    <a:pt x="62696" y="12055"/>
                    <a:pt x="64161" y="11507"/>
                    <a:pt x="65387" y="10590"/>
                  </a:cubicBezTo>
                  <a:cubicBezTo>
                    <a:pt x="66601" y="9662"/>
                    <a:pt x="67578" y="8340"/>
                    <a:pt x="67840" y="6828"/>
                  </a:cubicBezTo>
                  <a:cubicBezTo>
                    <a:pt x="68515" y="2947"/>
                    <a:pt x="64923" y="263"/>
                    <a:pt x="61402" y="263"/>
                  </a:cubicBezTo>
                  <a:cubicBezTo>
                    <a:pt x="61013" y="263"/>
                    <a:pt x="60625" y="295"/>
                    <a:pt x="60243" y="363"/>
                  </a:cubicBezTo>
                  <a:cubicBezTo>
                    <a:pt x="58255" y="708"/>
                    <a:pt x="56255" y="1923"/>
                    <a:pt x="55398" y="3792"/>
                  </a:cubicBezTo>
                  <a:cubicBezTo>
                    <a:pt x="54552" y="5649"/>
                    <a:pt x="54921" y="7899"/>
                    <a:pt x="54028" y="9733"/>
                  </a:cubicBezTo>
                  <a:cubicBezTo>
                    <a:pt x="53219" y="11400"/>
                    <a:pt x="51469" y="12460"/>
                    <a:pt x="49683" y="12983"/>
                  </a:cubicBezTo>
                  <a:cubicBezTo>
                    <a:pt x="47897" y="13507"/>
                    <a:pt x="46015" y="13591"/>
                    <a:pt x="44182" y="13888"/>
                  </a:cubicBezTo>
                  <a:cubicBezTo>
                    <a:pt x="39669" y="14615"/>
                    <a:pt x="35931" y="18508"/>
                    <a:pt x="37157" y="23294"/>
                  </a:cubicBezTo>
                  <a:cubicBezTo>
                    <a:pt x="37467" y="24461"/>
                    <a:pt x="37991" y="25449"/>
                    <a:pt x="38705" y="26223"/>
                  </a:cubicBezTo>
                  <a:cubicBezTo>
                    <a:pt x="39443" y="27021"/>
                    <a:pt x="40372" y="27592"/>
                    <a:pt x="41420" y="27926"/>
                  </a:cubicBezTo>
                  <a:cubicBezTo>
                    <a:pt x="38893" y="28650"/>
                    <a:pt x="36574" y="28934"/>
                    <a:pt x="34468" y="28934"/>
                  </a:cubicBezTo>
                  <a:cubicBezTo>
                    <a:pt x="31551" y="28934"/>
                    <a:pt x="29041" y="28389"/>
                    <a:pt x="26954" y="27711"/>
                  </a:cubicBezTo>
                  <a:cubicBezTo>
                    <a:pt x="28061" y="27390"/>
                    <a:pt x="29037" y="26795"/>
                    <a:pt x="29799" y="25961"/>
                  </a:cubicBezTo>
                  <a:cubicBezTo>
                    <a:pt x="30514" y="25187"/>
                    <a:pt x="31049" y="24199"/>
                    <a:pt x="31347" y="23032"/>
                  </a:cubicBezTo>
                  <a:cubicBezTo>
                    <a:pt x="32573" y="18246"/>
                    <a:pt x="28835" y="14353"/>
                    <a:pt x="24334" y="13626"/>
                  </a:cubicBezTo>
                  <a:cubicBezTo>
                    <a:pt x="22489" y="13329"/>
                    <a:pt x="20608" y="13245"/>
                    <a:pt x="18822" y="12721"/>
                  </a:cubicBezTo>
                  <a:cubicBezTo>
                    <a:pt x="17036" y="12198"/>
                    <a:pt x="15297" y="11138"/>
                    <a:pt x="14476" y="9471"/>
                  </a:cubicBezTo>
                  <a:cubicBezTo>
                    <a:pt x="13595" y="7638"/>
                    <a:pt x="13952" y="5387"/>
                    <a:pt x="13107" y="3530"/>
                  </a:cubicBezTo>
                  <a:cubicBezTo>
                    <a:pt x="12249" y="1661"/>
                    <a:pt x="10249" y="446"/>
                    <a:pt x="8273" y="101"/>
                  </a:cubicBezTo>
                  <a:cubicBezTo>
                    <a:pt x="7891" y="33"/>
                    <a:pt x="7503" y="1"/>
                    <a:pt x="71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2"/>
            <p:cNvSpPr/>
            <p:nvPr/>
          </p:nvSpPr>
          <p:spPr>
            <a:xfrm>
              <a:off x="5894510" y="1818601"/>
              <a:ext cx="1056690" cy="464685"/>
            </a:xfrm>
            <a:custGeom>
              <a:avLst/>
              <a:gdLst/>
              <a:ahLst/>
              <a:cxnLst/>
              <a:rect l="l" t="t" r="r" b="b"/>
              <a:pathLst>
                <a:path w="101022" h="44425" extrusionOk="0">
                  <a:moveTo>
                    <a:pt x="10500" y="1"/>
                  </a:moveTo>
                  <a:cubicBezTo>
                    <a:pt x="5303" y="1"/>
                    <a:pt x="1" y="3961"/>
                    <a:pt x="999" y="9682"/>
                  </a:cubicBezTo>
                  <a:cubicBezTo>
                    <a:pt x="1380" y="11909"/>
                    <a:pt x="2809" y="13861"/>
                    <a:pt x="4607" y="15218"/>
                  </a:cubicBezTo>
                  <a:cubicBezTo>
                    <a:pt x="6416" y="16588"/>
                    <a:pt x="8583" y="17397"/>
                    <a:pt x="10774" y="17933"/>
                  </a:cubicBezTo>
                  <a:cubicBezTo>
                    <a:pt x="12810" y="18421"/>
                    <a:pt x="14894" y="18707"/>
                    <a:pt x="16894" y="19338"/>
                  </a:cubicBezTo>
                  <a:cubicBezTo>
                    <a:pt x="18894" y="19969"/>
                    <a:pt x="20847" y="20993"/>
                    <a:pt x="22097" y="22672"/>
                  </a:cubicBezTo>
                  <a:cubicBezTo>
                    <a:pt x="24835" y="26363"/>
                    <a:pt x="23419" y="31828"/>
                    <a:pt x="25705" y="35816"/>
                  </a:cubicBezTo>
                  <a:cubicBezTo>
                    <a:pt x="27645" y="39198"/>
                    <a:pt x="31908" y="40948"/>
                    <a:pt x="35706" y="41234"/>
                  </a:cubicBezTo>
                  <a:cubicBezTo>
                    <a:pt x="39492" y="42769"/>
                    <a:pt x="44540" y="44424"/>
                    <a:pt x="50839" y="44424"/>
                  </a:cubicBezTo>
                  <a:cubicBezTo>
                    <a:pt x="55077" y="44424"/>
                    <a:pt x="59887" y="43662"/>
                    <a:pt x="65245" y="41626"/>
                  </a:cubicBezTo>
                  <a:cubicBezTo>
                    <a:pt x="69055" y="41353"/>
                    <a:pt x="73353" y="39602"/>
                    <a:pt x="75306" y="36197"/>
                  </a:cubicBezTo>
                  <a:cubicBezTo>
                    <a:pt x="77592" y="32221"/>
                    <a:pt x="76187" y="26744"/>
                    <a:pt x="78914" y="23065"/>
                  </a:cubicBezTo>
                  <a:cubicBezTo>
                    <a:pt x="80164" y="21386"/>
                    <a:pt x="82116" y="20350"/>
                    <a:pt x="84117" y="19719"/>
                  </a:cubicBezTo>
                  <a:cubicBezTo>
                    <a:pt x="86117" y="19088"/>
                    <a:pt x="88212" y="18814"/>
                    <a:pt x="90236" y="18314"/>
                  </a:cubicBezTo>
                  <a:cubicBezTo>
                    <a:pt x="92439" y="17778"/>
                    <a:pt x="94606" y="16969"/>
                    <a:pt x="96404" y="15611"/>
                  </a:cubicBezTo>
                  <a:cubicBezTo>
                    <a:pt x="98214" y="14254"/>
                    <a:pt x="99630" y="12290"/>
                    <a:pt x="100023" y="10063"/>
                  </a:cubicBezTo>
                  <a:cubicBezTo>
                    <a:pt x="101022" y="4342"/>
                    <a:pt x="95710" y="382"/>
                    <a:pt x="90510" y="382"/>
                  </a:cubicBezTo>
                  <a:cubicBezTo>
                    <a:pt x="89943" y="382"/>
                    <a:pt x="89376" y="429"/>
                    <a:pt x="88820" y="526"/>
                  </a:cubicBezTo>
                  <a:cubicBezTo>
                    <a:pt x="85903" y="1038"/>
                    <a:pt x="82950" y="2824"/>
                    <a:pt x="81688" y="5598"/>
                  </a:cubicBezTo>
                  <a:cubicBezTo>
                    <a:pt x="80438" y="8325"/>
                    <a:pt x="80973" y="11635"/>
                    <a:pt x="79664" y="14349"/>
                  </a:cubicBezTo>
                  <a:cubicBezTo>
                    <a:pt x="78461" y="16814"/>
                    <a:pt x="75889" y="18362"/>
                    <a:pt x="73258" y="19136"/>
                  </a:cubicBezTo>
                  <a:cubicBezTo>
                    <a:pt x="70627" y="19910"/>
                    <a:pt x="67853" y="20040"/>
                    <a:pt x="65138" y="20481"/>
                  </a:cubicBezTo>
                  <a:cubicBezTo>
                    <a:pt x="58494" y="21553"/>
                    <a:pt x="52982" y="27291"/>
                    <a:pt x="54792" y="34340"/>
                  </a:cubicBezTo>
                  <a:cubicBezTo>
                    <a:pt x="55244" y="36066"/>
                    <a:pt x="56030" y="37519"/>
                    <a:pt x="57078" y="38662"/>
                  </a:cubicBezTo>
                  <a:cubicBezTo>
                    <a:pt x="58161" y="39841"/>
                    <a:pt x="59518" y="40686"/>
                    <a:pt x="61078" y="41174"/>
                  </a:cubicBezTo>
                  <a:cubicBezTo>
                    <a:pt x="57347" y="42243"/>
                    <a:pt x="53925" y="42662"/>
                    <a:pt x="50819" y="42662"/>
                  </a:cubicBezTo>
                  <a:cubicBezTo>
                    <a:pt x="46520" y="42662"/>
                    <a:pt x="42824" y="41860"/>
                    <a:pt x="39742" y="40864"/>
                  </a:cubicBezTo>
                  <a:cubicBezTo>
                    <a:pt x="41373" y="40388"/>
                    <a:pt x="42814" y="39507"/>
                    <a:pt x="43945" y="38281"/>
                  </a:cubicBezTo>
                  <a:cubicBezTo>
                    <a:pt x="44993" y="37126"/>
                    <a:pt x="45779" y="35673"/>
                    <a:pt x="46219" y="33959"/>
                  </a:cubicBezTo>
                  <a:cubicBezTo>
                    <a:pt x="48041" y="26910"/>
                    <a:pt x="42516" y="21172"/>
                    <a:pt x="35873" y="20100"/>
                  </a:cubicBezTo>
                  <a:cubicBezTo>
                    <a:pt x="33158" y="19659"/>
                    <a:pt x="30384" y="19529"/>
                    <a:pt x="27752" y="18755"/>
                  </a:cubicBezTo>
                  <a:cubicBezTo>
                    <a:pt x="25121" y="17981"/>
                    <a:pt x="22549" y="16433"/>
                    <a:pt x="21347" y="13956"/>
                  </a:cubicBezTo>
                  <a:cubicBezTo>
                    <a:pt x="20037" y="11254"/>
                    <a:pt x="20573" y="7944"/>
                    <a:pt x="19323" y="5205"/>
                  </a:cubicBezTo>
                  <a:cubicBezTo>
                    <a:pt x="18073" y="2443"/>
                    <a:pt x="15120" y="657"/>
                    <a:pt x="12191" y="145"/>
                  </a:cubicBezTo>
                  <a:cubicBezTo>
                    <a:pt x="11634" y="48"/>
                    <a:pt x="11068" y="1"/>
                    <a:pt x="10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2"/>
            <p:cNvSpPr/>
            <p:nvPr/>
          </p:nvSpPr>
          <p:spPr>
            <a:xfrm>
              <a:off x="6390157" y="1352074"/>
              <a:ext cx="55564" cy="127267"/>
            </a:xfrm>
            <a:custGeom>
              <a:avLst/>
              <a:gdLst/>
              <a:ahLst/>
              <a:cxnLst/>
              <a:rect l="l" t="t" r="r" b="b"/>
              <a:pathLst>
                <a:path w="5312" h="12167" extrusionOk="0">
                  <a:moveTo>
                    <a:pt x="2395" y="0"/>
                  </a:moveTo>
                  <a:cubicBezTo>
                    <a:pt x="1901" y="0"/>
                    <a:pt x="1418" y="194"/>
                    <a:pt x="1061" y="646"/>
                  </a:cubicBezTo>
                  <a:cubicBezTo>
                    <a:pt x="739" y="1038"/>
                    <a:pt x="620" y="1574"/>
                    <a:pt x="656" y="2086"/>
                  </a:cubicBezTo>
                  <a:cubicBezTo>
                    <a:pt x="691" y="2586"/>
                    <a:pt x="882" y="3074"/>
                    <a:pt x="1120" y="3527"/>
                  </a:cubicBezTo>
                  <a:cubicBezTo>
                    <a:pt x="1334" y="3955"/>
                    <a:pt x="1608" y="4348"/>
                    <a:pt x="1799" y="4777"/>
                  </a:cubicBezTo>
                  <a:cubicBezTo>
                    <a:pt x="1989" y="5218"/>
                    <a:pt x="2108" y="5694"/>
                    <a:pt x="2001" y="6158"/>
                  </a:cubicBezTo>
                  <a:cubicBezTo>
                    <a:pt x="1787" y="7182"/>
                    <a:pt x="644" y="7754"/>
                    <a:pt x="310" y="8730"/>
                  </a:cubicBezTo>
                  <a:cubicBezTo>
                    <a:pt x="1" y="9635"/>
                    <a:pt x="322" y="10623"/>
                    <a:pt x="941" y="11302"/>
                  </a:cubicBezTo>
                  <a:cubicBezTo>
                    <a:pt x="1414" y="11823"/>
                    <a:pt x="2060" y="12167"/>
                    <a:pt x="2742" y="12167"/>
                  </a:cubicBezTo>
                  <a:cubicBezTo>
                    <a:pt x="3056" y="12167"/>
                    <a:pt x="3377" y="12094"/>
                    <a:pt x="3692" y="11933"/>
                  </a:cubicBezTo>
                  <a:cubicBezTo>
                    <a:pt x="5156" y="11194"/>
                    <a:pt x="5311" y="9397"/>
                    <a:pt x="4501" y="8111"/>
                  </a:cubicBezTo>
                  <a:cubicBezTo>
                    <a:pt x="4168" y="7587"/>
                    <a:pt x="3775" y="7099"/>
                    <a:pt x="3513" y="6539"/>
                  </a:cubicBezTo>
                  <a:cubicBezTo>
                    <a:pt x="3251" y="5980"/>
                    <a:pt x="3132" y="5301"/>
                    <a:pt x="3370" y="4729"/>
                  </a:cubicBezTo>
                  <a:cubicBezTo>
                    <a:pt x="3632" y="4110"/>
                    <a:pt x="4275" y="3705"/>
                    <a:pt x="4549" y="3086"/>
                  </a:cubicBezTo>
                  <a:cubicBezTo>
                    <a:pt x="4835" y="2455"/>
                    <a:pt x="4692" y="1693"/>
                    <a:pt x="4347" y="1122"/>
                  </a:cubicBezTo>
                  <a:cubicBezTo>
                    <a:pt x="3936" y="452"/>
                    <a:pt x="3152" y="0"/>
                    <a:pt x="2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2"/>
            <p:cNvSpPr/>
            <p:nvPr/>
          </p:nvSpPr>
          <p:spPr>
            <a:xfrm>
              <a:off x="6186512" y="1673175"/>
              <a:ext cx="443786" cy="195142"/>
            </a:xfrm>
            <a:custGeom>
              <a:avLst/>
              <a:gdLst/>
              <a:ahLst/>
              <a:cxnLst/>
              <a:rect l="l" t="t" r="r" b="b"/>
              <a:pathLst>
                <a:path w="42427" h="18656" extrusionOk="0">
                  <a:moveTo>
                    <a:pt x="4425" y="0"/>
                  </a:moveTo>
                  <a:cubicBezTo>
                    <a:pt x="2234" y="0"/>
                    <a:pt x="0" y="1661"/>
                    <a:pt x="420" y="4071"/>
                  </a:cubicBezTo>
                  <a:cubicBezTo>
                    <a:pt x="575" y="4999"/>
                    <a:pt x="1170" y="5821"/>
                    <a:pt x="1932" y="6392"/>
                  </a:cubicBezTo>
                  <a:cubicBezTo>
                    <a:pt x="2694" y="6964"/>
                    <a:pt x="3599" y="7309"/>
                    <a:pt x="4516" y="7535"/>
                  </a:cubicBezTo>
                  <a:cubicBezTo>
                    <a:pt x="5373" y="7738"/>
                    <a:pt x="6254" y="7857"/>
                    <a:pt x="7087" y="8119"/>
                  </a:cubicBezTo>
                  <a:cubicBezTo>
                    <a:pt x="7933" y="8393"/>
                    <a:pt x="8754" y="8821"/>
                    <a:pt x="9278" y="9524"/>
                  </a:cubicBezTo>
                  <a:cubicBezTo>
                    <a:pt x="10421" y="11072"/>
                    <a:pt x="9838" y="13370"/>
                    <a:pt x="10790" y="15048"/>
                  </a:cubicBezTo>
                  <a:cubicBezTo>
                    <a:pt x="11612" y="16465"/>
                    <a:pt x="13398" y="17203"/>
                    <a:pt x="14993" y="17322"/>
                  </a:cubicBezTo>
                  <a:cubicBezTo>
                    <a:pt x="16577" y="17965"/>
                    <a:pt x="18708" y="18656"/>
                    <a:pt x="21351" y="18656"/>
                  </a:cubicBezTo>
                  <a:cubicBezTo>
                    <a:pt x="23125" y="18656"/>
                    <a:pt x="25149" y="18346"/>
                    <a:pt x="27399" y="17489"/>
                  </a:cubicBezTo>
                  <a:cubicBezTo>
                    <a:pt x="28995" y="17370"/>
                    <a:pt x="30805" y="16632"/>
                    <a:pt x="31626" y="15203"/>
                  </a:cubicBezTo>
                  <a:cubicBezTo>
                    <a:pt x="32579" y="13536"/>
                    <a:pt x="31995" y="11238"/>
                    <a:pt x="33138" y="9690"/>
                  </a:cubicBezTo>
                  <a:cubicBezTo>
                    <a:pt x="33662" y="8988"/>
                    <a:pt x="34484" y="8548"/>
                    <a:pt x="35329" y="8286"/>
                  </a:cubicBezTo>
                  <a:cubicBezTo>
                    <a:pt x="36162" y="8024"/>
                    <a:pt x="37043" y="7905"/>
                    <a:pt x="37901" y="7690"/>
                  </a:cubicBezTo>
                  <a:cubicBezTo>
                    <a:pt x="38818" y="7464"/>
                    <a:pt x="39722" y="7131"/>
                    <a:pt x="40484" y="6559"/>
                  </a:cubicBezTo>
                  <a:cubicBezTo>
                    <a:pt x="41246" y="5988"/>
                    <a:pt x="41842" y="5166"/>
                    <a:pt x="42008" y="4226"/>
                  </a:cubicBezTo>
                  <a:cubicBezTo>
                    <a:pt x="42427" y="1823"/>
                    <a:pt x="40197" y="164"/>
                    <a:pt x="38018" y="164"/>
                  </a:cubicBezTo>
                  <a:cubicBezTo>
                    <a:pt x="37779" y="164"/>
                    <a:pt x="37540" y="184"/>
                    <a:pt x="37305" y="225"/>
                  </a:cubicBezTo>
                  <a:cubicBezTo>
                    <a:pt x="36067" y="439"/>
                    <a:pt x="34829" y="1189"/>
                    <a:pt x="34305" y="2356"/>
                  </a:cubicBezTo>
                  <a:cubicBezTo>
                    <a:pt x="33781" y="3499"/>
                    <a:pt x="34007" y="4892"/>
                    <a:pt x="33448" y="6023"/>
                  </a:cubicBezTo>
                  <a:cubicBezTo>
                    <a:pt x="32948" y="7059"/>
                    <a:pt x="31876" y="7714"/>
                    <a:pt x="30769" y="8036"/>
                  </a:cubicBezTo>
                  <a:cubicBezTo>
                    <a:pt x="29662" y="8369"/>
                    <a:pt x="28495" y="8417"/>
                    <a:pt x="27352" y="8607"/>
                  </a:cubicBezTo>
                  <a:cubicBezTo>
                    <a:pt x="24566" y="9059"/>
                    <a:pt x="22244" y="11465"/>
                    <a:pt x="23006" y="14429"/>
                  </a:cubicBezTo>
                  <a:cubicBezTo>
                    <a:pt x="23197" y="15144"/>
                    <a:pt x="23530" y="15763"/>
                    <a:pt x="23970" y="16239"/>
                  </a:cubicBezTo>
                  <a:cubicBezTo>
                    <a:pt x="24423" y="16739"/>
                    <a:pt x="24994" y="17096"/>
                    <a:pt x="25649" y="17299"/>
                  </a:cubicBezTo>
                  <a:cubicBezTo>
                    <a:pt x="24082" y="17743"/>
                    <a:pt x="22647" y="17917"/>
                    <a:pt x="21343" y="17917"/>
                  </a:cubicBezTo>
                  <a:cubicBezTo>
                    <a:pt x="19537" y="17917"/>
                    <a:pt x="17984" y="17583"/>
                    <a:pt x="16684" y="17168"/>
                  </a:cubicBezTo>
                  <a:cubicBezTo>
                    <a:pt x="17374" y="16965"/>
                    <a:pt x="17982" y="16596"/>
                    <a:pt x="18446" y="16084"/>
                  </a:cubicBezTo>
                  <a:cubicBezTo>
                    <a:pt x="18886" y="15596"/>
                    <a:pt x="19220" y="14989"/>
                    <a:pt x="19410" y="14262"/>
                  </a:cubicBezTo>
                  <a:cubicBezTo>
                    <a:pt x="20172" y="11298"/>
                    <a:pt x="17851" y="8893"/>
                    <a:pt x="15065" y="8440"/>
                  </a:cubicBezTo>
                  <a:cubicBezTo>
                    <a:pt x="13922" y="8262"/>
                    <a:pt x="12755" y="8202"/>
                    <a:pt x="11647" y="7881"/>
                  </a:cubicBezTo>
                  <a:cubicBezTo>
                    <a:pt x="10552" y="7559"/>
                    <a:pt x="9469" y="6904"/>
                    <a:pt x="8969" y="5869"/>
                  </a:cubicBezTo>
                  <a:cubicBezTo>
                    <a:pt x="8409" y="4726"/>
                    <a:pt x="8635" y="3344"/>
                    <a:pt x="8111" y="2190"/>
                  </a:cubicBezTo>
                  <a:cubicBezTo>
                    <a:pt x="7587" y="1023"/>
                    <a:pt x="6349" y="285"/>
                    <a:pt x="5123" y="58"/>
                  </a:cubicBezTo>
                  <a:cubicBezTo>
                    <a:pt x="4893" y="19"/>
                    <a:pt x="4659" y="0"/>
                    <a:pt x="4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2"/>
            <p:cNvSpPr/>
            <p:nvPr/>
          </p:nvSpPr>
          <p:spPr>
            <a:xfrm>
              <a:off x="6234858" y="1566672"/>
              <a:ext cx="363516" cy="159923"/>
            </a:xfrm>
            <a:custGeom>
              <a:avLst/>
              <a:gdLst/>
              <a:ahLst/>
              <a:cxnLst/>
              <a:rect l="l" t="t" r="r" b="b"/>
              <a:pathLst>
                <a:path w="34753" h="15289" extrusionOk="0">
                  <a:moveTo>
                    <a:pt x="3622" y="1"/>
                  </a:moveTo>
                  <a:cubicBezTo>
                    <a:pt x="1834" y="1"/>
                    <a:pt x="1" y="1367"/>
                    <a:pt x="334" y="3335"/>
                  </a:cubicBezTo>
                  <a:cubicBezTo>
                    <a:pt x="477" y="4097"/>
                    <a:pt x="965" y="4775"/>
                    <a:pt x="1584" y="5240"/>
                  </a:cubicBezTo>
                  <a:cubicBezTo>
                    <a:pt x="2203" y="5704"/>
                    <a:pt x="2954" y="5990"/>
                    <a:pt x="3704" y="6168"/>
                  </a:cubicBezTo>
                  <a:cubicBezTo>
                    <a:pt x="4406" y="6347"/>
                    <a:pt x="5120" y="6442"/>
                    <a:pt x="5811" y="6657"/>
                  </a:cubicBezTo>
                  <a:cubicBezTo>
                    <a:pt x="6502" y="6871"/>
                    <a:pt x="7168" y="7228"/>
                    <a:pt x="7597" y="7811"/>
                  </a:cubicBezTo>
                  <a:cubicBezTo>
                    <a:pt x="8538" y="9074"/>
                    <a:pt x="8061" y="10955"/>
                    <a:pt x="8847" y="12324"/>
                  </a:cubicBezTo>
                  <a:cubicBezTo>
                    <a:pt x="9514" y="13491"/>
                    <a:pt x="10978" y="14086"/>
                    <a:pt x="12288" y="14193"/>
                  </a:cubicBezTo>
                  <a:cubicBezTo>
                    <a:pt x="13586" y="14717"/>
                    <a:pt x="15324" y="15289"/>
                    <a:pt x="17491" y="15289"/>
                  </a:cubicBezTo>
                  <a:cubicBezTo>
                    <a:pt x="18944" y="15289"/>
                    <a:pt x="20599" y="15027"/>
                    <a:pt x="22444" y="14324"/>
                  </a:cubicBezTo>
                  <a:cubicBezTo>
                    <a:pt x="23754" y="14229"/>
                    <a:pt x="25230" y="13634"/>
                    <a:pt x="25909" y="12455"/>
                  </a:cubicBezTo>
                  <a:cubicBezTo>
                    <a:pt x="26695" y="11086"/>
                    <a:pt x="26206" y="9205"/>
                    <a:pt x="27147" y="7942"/>
                  </a:cubicBezTo>
                  <a:cubicBezTo>
                    <a:pt x="27576" y="7359"/>
                    <a:pt x="28254" y="7002"/>
                    <a:pt x="28933" y="6788"/>
                  </a:cubicBezTo>
                  <a:cubicBezTo>
                    <a:pt x="29624" y="6573"/>
                    <a:pt x="30338" y="6478"/>
                    <a:pt x="31040" y="6299"/>
                  </a:cubicBezTo>
                  <a:cubicBezTo>
                    <a:pt x="31802" y="6121"/>
                    <a:pt x="32541" y="5847"/>
                    <a:pt x="33160" y="5371"/>
                  </a:cubicBezTo>
                  <a:cubicBezTo>
                    <a:pt x="33779" y="4906"/>
                    <a:pt x="34279" y="4228"/>
                    <a:pt x="34410" y="3466"/>
                  </a:cubicBezTo>
                  <a:cubicBezTo>
                    <a:pt x="34753" y="1504"/>
                    <a:pt x="32934" y="140"/>
                    <a:pt x="31142" y="140"/>
                  </a:cubicBezTo>
                  <a:cubicBezTo>
                    <a:pt x="30944" y="140"/>
                    <a:pt x="30747" y="157"/>
                    <a:pt x="30552" y="192"/>
                  </a:cubicBezTo>
                  <a:cubicBezTo>
                    <a:pt x="29552" y="358"/>
                    <a:pt x="28528" y="977"/>
                    <a:pt x="28100" y="1930"/>
                  </a:cubicBezTo>
                  <a:cubicBezTo>
                    <a:pt x="27671" y="2870"/>
                    <a:pt x="27861" y="4013"/>
                    <a:pt x="27409" y="4942"/>
                  </a:cubicBezTo>
                  <a:cubicBezTo>
                    <a:pt x="26992" y="5787"/>
                    <a:pt x="26111" y="6323"/>
                    <a:pt x="25206" y="6585"/>
                  </a:cubicBezTo>
                  <a:cubicBezTo>
                    <a:pt x="24290" y="6859"/>
                    <a:pt x="23337" y="6895"/>
                    <a:pt x="22408" y="7049"/>
                  </a:cubicBezTo>
                  <a:cubicBezTo>
                    <a:pt x="20122" y="7419"/>
                    <a:pt x="18229" y="9395"/>
                    <a:pt x="18848" y="11812"/>
                  </a:cubicBezTo>
                  <a:cubicBezTo>
                    <a:pt x="19003" y="12407"/>
                    <a:pt x="19277" y="12907"/>
                    <a:pt x="19634" y="13300"/>
                  </a:cubicBezTo>
                  <a:cubicBezTo>
                    <a:pt x="20003" y="13717"/>
                    <a:pt x="20480" y="14003"/>
                    <a:pt x="21015" y="14169"/>
                  </a:cubicBezTo>
                  <a:cubicBezTo>
                    <a:pt x="19734" y="14533"/>
                    <a:pt x="18559" y="14676"/>
                    <a:pt x="17491" y="14676"/>
                  </a:cubicBezTo>
                  <a:cubicBezTo>
                    <a:pt x="16010" y="14676"/>
                    <a:pt x="14735" y="14401"/>
                    <a:pt x="13669" y="14062"/>
                  </a:cubicBezTo>
                  <a:cubicBezTo>
                    <a:pt x="14229" y="13896"/>
                    <a:pt x="14729" y="13598"/>
                    <a:pt x="15110" y="13169"/>
                  </a:cubicBezTo>
                  <a:cubicBezTo>
                    <a:pt x="15479" y="12776"/>
                    <a:pt x="15741" y="12276"/>
                    <a:pt x="15896" y="11681"/>
                  </a:cubicBezTo>
                  <a:cubicBezTo>
                    <a:pt x="16527" y="9264"/>
                    <a:pt x="14622" y="7288"/>
                    <a:pt x="12336" y="6919"/>
                  </a:cubicBezTo>
                  <a:cubicBezTo>
                    <a:pt x="11407" y="6764"/>
                    <a:pt x="10454" y="6728"/>
                    <a:pt x="9550" y="6454"/>
                  </a:cubicBezTo>
                  <a:cubicBezTo>
                    <a:pt x="8645" y="6192"/>
                    <a:pt x="7752" y="5656"/>
                    <a:pt x="7347" y="4811"/>
                  </a:cubicBezTo>
                  <a:cubicBezTo>
                    <a:pt x="6894" y="3871"/>
                    <a:pt x="7073" y="2739"/>
                    <a:pt x="6644" y="1799"/>
                  </a:cubicBezTo>
                  <a:cubicBezTo>
                    <a:pt x="6216" y="846"/>
                    <a:pt x="5204" y="227"/>
                    <a:pt x="4192" y="49"/>
                  </a:cubicBezTo>
                  <a:cubicBezTo>
                    <a:pt x="4004" y="16"/>
                    <a:pt x="3813" y="1"/>
                    <a:pt x="36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2"/>
            <p:cNvSpPr/>
            <p:nvPr/>
          </p:nvSpPr>
          <p:spPr>
            <a:xfrm>
              <a:off x="6272420" y="1485931"/>
              <a:ext cx="290432" cy="127706"/>
            </a:xfrm>
            <a:custGeom>
              <a:avLst/>
              <a:gdLst/>
              <a:ahLst/>
              <a:cxnLst/>
              <a:rect l="l" t="t" r="r" b="b"/>
              <a:pathLst>
                <a:path w="27766" h="12209" extrusionOk="0">
                  <a:moveTo>
                    <a:pt x="2883" y="0"/>
                  </a:moveTo>
                  <a:cubicBezTo>
                    <a:pt x="1460" y="0"/>
                    <a:pt x="1" y="1084"/>
                    <a:pt x="279" y="2660"/>
                  </a:cubicBezTo>
                  <a:cubicBezTo>
                    <a:pt x="386" y="3267"/>
                    <a:pt x="779" y="3803"/>
                    <a:pt x="1268" y="4184"/>
                  </a:cubicBezTo>
                  <a:cubicBezTo>
                    <a:pt x="1768" y="4553"/>
                    <a:pt x="2363" y="4779"/>
                    <a:pt x="2970" y="4922"/>
                  </a:cubicBezTo>
                  <a:cubicBezTo>
                    <a:pt x="3530" y="5065"/>
                    <a:pt x="4101" y="5136"/>
                    <a:pt x="4649" y="5315"/>
                  </a:cubicBezTo>
                  <a:cubicBezTo>
                    <a:pt x="5197" y="5482"/>
                    <a:pt x="5732" y="5767"/>
                    <a:pt x="6078" y="6232"/>
                  </a:cubicBezTo>
                  <a:cubicBezTo>
                    <a:pt x="6828" y="7244"/>
                    <a:pt x="6447" y="8744"/>
                    <a:pt x="7066" y="9839"/>
                  </a:cubicBezTo>
                  <a:cubicBezTo>
                    <a:pt x="7602" y="10768"/>
                    <a:pt x="8780" y="11256"/>
                    <a:pt x="9816" y="11328"/>
                  </a:cubicBezTo>
                  <a:cubicBezTo>
                    <a:pt x="10852" y="11756"/>
                    <a:pt x="12245" y="12209"/>
                    <a:pt x="13971" y="12209"/>
                  </a:cubicBezTo>
                  <a:cubicBezTo>
                    <a:pt x="15138" y="12209"/>
                    <a:pt x="16460" y="11994"/>
                    <a:pt x="17936" y="11435"/>
                  </a:cubicBezTo>
                  <a:cubicBezTo>
                    <a:pt x="18984" y="11363"/>
                    <a:pt x="20163" y="10887"/>
                    <a:pt x="20699" y="9946"/>
                  </a:cubicBezTo>
                  <a:cubicBezTo>
                    <a:pt x="21330" y="8851"/>
                    <a:pt x="20937" y="7351"/>
                    <a:pt x="21699" y="6339"/>
                  </a:cubicBezTo>
                  <a:cubicBezTo>
                    <a:pt x="22032" y="5875"/>
                    <a:pt x="22568" y="5589"/>
                    <a:pt x="23127" y="5422"/>
                  </a:cubicBezTo>
                  <a:cubicBezTo>
                    <a:pt x="23675" y="5244"/>
                    <a:pt x="24247" y="5172"/>
                    <a:pt x="24806" y="5029"/>
                  </a:cubicBezTo>
                  <a:cubicBezTo>
                    <a:pt x="25413" y="4886"/>
                    <a:pt x="26009" y="4660"/>
                    <a:pt x="26497" y="4291"/>
                  </a:cubicBezTo>
                  <a:cubicBezTo>
                    <a:pt x="26997" y="3910"/>
                    <a:pt x="27390" y="3374"/>
                    <a:pt x="27497" y="2767"/>
                  </a:cubicBezTo>
                  <a:cubicBezTo>
                    <a:pt x="27765" y="1191"/>
                    <a:pt x="26314" y="107"/>
                    <a:pt x="24884" y="107"/>
                  </a:cubicBezTo>
                  <a:cubicBezTo>
                    <a:pt x="24726" y="107"/>
                    <a:pt x="24568" y="120"/>
                    <a:pt x="24413" y="148"/>
                  </a:cubicBezTo>
                  <a:cubicBezTo>
                    <a:pt x="23616" y="291"/>
                    <a:pt x="22806" y="779"/>
                    <a:pt x="22461" y="1541"/>
                  </a:cubicBezTo>
                  <a:cubicBezTo>
                    <a:pt x="22115" y="2291"/>
                    <a:pt x="22258" y="3196"/>
                    <a:pt x="21901" y="3946"/>
                  </a:cubicBezTo>
                  <a:cubicBezTo>
                    <a:pt x="21568" y="4624"/>
                    <a:pt x="20865" y="5041"/>
                    <a:pt x="20139" y="5255"/>
                  </a:cubicBezTo>
                  <a:cubicBezTo>
                    <a:pt x="19413" y="5470"/>
                    <a:pt x="18651" y="5505"/>
                    <a:pt x="17912" y="5625"/>
                  </a:cubicBezTo>
                  <a:cubicBezTo>
                    <a:pt x="16079" y="5922"/>
                    <a:pt x="14567" y="7494"/>
                    <a:pt x="15067" y="9435"/>
                  </a:cubicBezTo>
                  <a:cubicBezTo>
                    <a:pt x="15186" y="9911"/>
                    <a:pt x="15400" y="10304"/>
                    <a:pt x="15686" y="10625"/>
                  </a:cubicBezTo>
                  <a:cubicBezTo>
                    <a:pt x="15984" y="10947"/>
                    <a:pt x="16365" y="11185"/>
                    <a:pt x="16793" y="11316"/>
                  </a:cubicBezTo>
                  <a:cubicBezTo>
                    <a:pt x="15772" y="11610"/>
                    <a:pt x="14835" y="11724"/>
                    <a:pt x="13982" y="11724"/>
                  </a:cubicBezTo>
                  <a:cubicBezTo>
                    <a:pt x="12796" y="11724"/>
                    <a:pt x="11775" y="11502"/>
                    <a:pt x="10923" y="11232"/>
                  </a:cubicBezTo>
                  <a:cubicBezTo>
                    <a:pt x="11376" y="11101"/>
                    <a:pt x="11769" y="10851"/>
                    <a:pt x="12078" y="10518"/>
                  </a:cubicBezTo>
                  <a:cubicBezTo>
                    <a:pt x="12364" y="10197"/>
                    <a:pt x="12590" y="9804"/>
                    <a:pt x="12709" y="9327"/>
                  </a:cubicBezTo>
                  <a:cubicBezTo>
                    <a:pt x="13209" y="7399"/>
                    <a:pt x="11685" y="5815"/>
                    <a:pt x="9864" y="5517"/>
                  </a:cubicBezTo>
                  <a:cubicBezTo>
                    <a:pt x="9114" y="5398"/>
                    <a:pt x="8352" y="5363"/>
                    <a:pt x="7637" y="5148"/>
                  </a:cubicBezTo>
                  <a:cubicBezTo>
                    <a:pt x="6911" y="4934"/>
                    <a:pt x="6209" y="4517"/>
                    <a:pt x="5875" y="3839"/>
                  </a:cubicBezTo>
                  <a:cubicBezTo>
                    <a:pt x="5506" y="3088"/>
                    <a:pt x="5661" y="2184"/>
                    <a:pt x="5316" y="1434"/>
                  </a:cubicBezTo>
                  <a:cubicBezTo>
                    <a:pt x="4970" y="672"/>
                    <a:pt x="4161" y="183"/>
                    <a:pt x="3351" y="40"/>
                  </a:cubicBezTo>
                  <a:cubicBezTo>
                    <a:pt x="3197" y="13"/>
                    <a:pt x="3040" y="0"/>
                    <a:pt x="28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2"/>
            <p:cNvSpPr/>
            <p:nvPr/>
          </p:nvSpPr>
          <p:spPr>
            <a:xfrm>
              <a:off x="6319887" y="1450304"/>
              <a:ext cx="197464" cy="86870"/>
            </a:xfrm>
            <a:custGeom>
              <a:avLst/>
              <a:gdLst/>
              <a:ahLst/>
              <a:cxnLst/>
              <a:rect l="l" t="t" r="r" b="b"/>
              <a:pathLst>
                <a:path w="18878" h="8305" extrusionOk="0">
                  <a:moveTo>
                    <a:pt x="1954" y="1"/>
                  </a:moveTo>
                  <a:cubicBezTo>
                    <a:pt x="984" y="1"/>
                    <a:pt x="0" y="743"/>
                    <a:pt x="182" y="1803"/>
                  </a:cubicBezTo>
                  <a:cubicBezTo>
                    <a:pt x="254" y="2220"/>
                    <a:pt x="516" y="2589"/>
                    <a:pt x="861" y="2839"/>
                  </a:cubicBezTo>
                  <a:cubicBezTo>
                    <a:pt x="1194" y="3101"/>
                    <a:pt x="1599" y="3244"/>
                    <a:pt x="2004" y="3351"/>
                  </a:cubicBezTo>
                  <a:cubicBezTo>
                    <a:pt x="2385" y="3446"/>
                    <a:pt x="2778" y="3494"/>
                    <a:pt x="3159" y="3613"/>
                  </a:cubicBezTo>
                  <a:cubicBezTo>
                    <a:pt x="3528" y="3732"/>
                    <a:pt x="3897" y="3923"/>
                    <a:pt x="4123" y="4232"/>
                  </a:cubicBezTo>
                  <a:cubicBezTo>
                    <a:pt x="4635" y="4923"/>
                    <a:pt x="4373" y="5947"/>
                    <a:pt x="4802" y="6685"/>
                  </a:cubicBezTo>
                  <a:cubicBezTo>
                    <a:pt x="5159" y="7328"/>
                    <a:pt x="5957" y="7649"/>
                    <a:pt x="6671" y="7709"/>
                  </a:cubicBezTo>
                  <a:cubicBezTo>
                    <a:pt x="7374" y="7995"/>
                    <a:pt x="8314" y="8304"/>
                    <a:pt x="9493" y="8304"/>
                  </a:cubicBezTo>
                  <a:cubicBezTo>
                    <a:pt x="10291" y="8304"/>
                    <a:pt x="11184" y="8161"/>
                    <a:pt x="12184" y="7780"/>
                  </a:cubicBezTo>
                  <a:cubicBezTo>
                    <a:pt x="12898" y="7721"/>
                    <a:pt x="13708" y="7399"/>
                    <a:pt x="14065" y="6756"/>
                  </a:cubicBezTo>
                  <a:cubicBezTo>
                    <a:pt x="14494" y="6018"/>
                    <a:pt x="14232" y="4994"/>
                    <a:pt x="14744" y="4304"/>
                  </a:cubicBezTo>
                  <a:cubicBezTo>
                    <a:pt x="14982" y="3994"/>
                    <a:pt x="15339" y="3804"/>
                    <a:pt x="15720" y="3685"/>
                  </a:cubicBezTo>
                  <a:cubicBezTo>
                    <a:pt x="16089" y="3566"/>
                    <a:pt x="16482" y="3518"/>
                    <a:pt x="16863" y="3423"/>
                  </a:cubicBezTo>
                  <a:cubicBezTo>
                    <a:pt x="17268" y="3316"/>
                    <a:pt x="17673" y="3173"/>
                    <a:pt x="18018" y="2911"/>
                  </a:cubicBezTo>
                  <a:cubicBezTo>
                    <a:pt x="18351" y="2661"/>
                    <a:pt x="18613" y="2292"/>
                    <a:pt x="18685" y="1875"/>
                  </a:cubicBezTo>
                  <a:cubicBezTo>
                    <a:pt x="18877" y="815"/>
                    <a:pt x="17885" y="72"/>
                    <a:pt x="16913" y="72"/>
                  </a:cubicBezTo>
                  <a:cubicBezTo>
                    <a:pt x="16804" y="72"/>
                    <a:pt x="16696" y="82"/>
                    <a:pt x="16589" y="101"/>
                  </a:cubicBezTo>
                  <a:cubicBezTo>
                    <a:pt x="16053" y="196"/>
                    <a:pt x="15494" y="529"/>
                    <a:pt x="15256" y="1041"/>
                  </a:cubicBezTo>
                  <a:cubicBezTo>
                    <a:pt x="15029" y="1553"/>
                    <a:pt x="15125" y="2173"/>
                    <a:pt x="14887" y="2673"/>
                  </a:cubicBezTo>
                  <a:cubicBezTo>
                    <a:pt x="14660" y="3137"/>
                    <a:pt x="14184" y="3435"/>
                    <a:pt x="13684" y="3577"/>
                  </a:cubicBezTo>
                  <a:cubicBezTo>
                    <a:pt x="13196" y="3720"/>
                    <a:pt x="12672" y="3744"/>
                    <a:pt x="12172" y="3827"/>
                  </a:cubicBezTo>
                  <a:cubicBezTo>
                    <a:pt x="10922" y="4030"/>
                    <a:pt x="9898" y="5101"/>
                    <a:pt x="10231" y="6411"/>
                  </a:cubicBezTo>
                  <a:cubicBezTo>
                    <a:pt x="10315" y="6733"/>
                    <a:pt x="10469" y="7006"/>
                    <a:pt x="10660" y="7221"/>
                  </a:cubicBezTo>
                  <a:cubicBezTo>
                    <a:pt x="10862" y="7447"/>
                    <a:pt x="11124" y="7602"/>
                    <a:pt x="11410" y="7697"/>
                  </a:cubicBezTo>
                  <a:cubicBezTo>
                    <a:pt x="10712" y="7897"/>
                    <a:pt x="10072" y="7975"/>
                    <a:pt x="9491" y="7975"/>
                  </a:cubicBezTo>
                  <a:cubicBezTo>
                    <a:pt x="8686" y="7975"/>
                    <a:pt x="7995" y="7824"/>
                    <a:pt x="7421" y="7637"/>
                  </a:cubicBezTo>
                  <a:cubicBezTo>
                    <a:pt x="7731" y="7542"/>
                    <a:pt x="7993" y="7376"/>
                    <a:pt x="8207" y="7149"/>
                  </a:cubicBezTo>
                  <a:cubicBezTo>
                    <a:pt x="8398" y="6935"/>
                    <a:pt x="8552" y="6661"/>
                    <a:pt x="8636" y="6340"/>
                  </a:cubicBezTo>
                  <a:cubicBezTo>
                    <a:pt x="8969" y="5030"/>
                    <a:pt x="7945" y="3958"/>
                    <a:pt x="6695" y="3756"/>
                  </a:cubicBezTo>
                  <a:cubicBezTo>
                    <a:pt x="6195" y="3673"/>
                    <a:pt x="5671" y="3649"/>
                    <a:pt x="5183" y="3506"/>
                  </a:cubicBezTo>
                  <a:cubicBezTo>
                    <a:pt x="4695" y="3363"/>
                    <a:pt x="4207" y="3065"/>
                    <a:pt x="3980" y="2601"/>
                  </a:cubicBezTo>
                  <a:cubicBezTo>
                    <a:pt x="3742" y="2101"/>
                    <a:pt x="3838" y="1482"/>
                    <a:pt x="3611" y="970"/>
                  </a:cubicBezTo>
                  <a:cubicBezTo>
                    <a:pt x="3373" y="458"/>
                    <a:pt x="2826" y="125"/>
                    <a:pt x="2278" y="29"/>
                  </a:cubicBezTo>
                  <a:cubicBezTo>
                    <a:pt x="2171" y="10"/>
                    <a:pt x="2063" y="1"/>
                    <a:pt x="19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2"/>
            <p:cNvSpPr/>
            <p:nvPr/>
          </p:nvSpPr>
          <p:spPr>
            <a:xfrm>
              <a:off x="6408222" y="1535543"/>
              <a:ext cx="14947" cy="1166321"/>
            </a:xfrm>
            <a:custGeom>
              <a:avLst/>
              <a:gdLst/>
              <a:ahLst/>
              <a:cxnLst/>
              <a:rect l="l" t="t" r="r" b="b"/>
              <a:pathLst>
                <a:path w="1429" h="111503" extrusionOk="0">
                  <a:moveTo>
                    <a:pt x="0" y="0"/>
                  </a:moveTo>
                  <a:lnTo>
                    <a:pt x="0" y="111502"/>
                  </a:lnTo>
                  <a:lnTo>
                    <a:pt x="1429" y="111502"/>
                  </a:lnTo>
                  <a:lnTo>
                    <a:pt x="14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2"/>
            <p:cNvSpPr/>
            <p:nvPr/>
          </p:nvSpPr>
          <p:spPr>
            <a:xfrm>
              <a:off x="7281987" y="1487092"/>
              <a:ext cx="146597" cy="31777"/>
            </a:xfrm>
            <a:custGeom>
              <a:avLst/>
              <a:gdLst/>
              <a:ahLst/>
              <a:cxnLst/>
              <a:rect l="l" t="t" r="r" b="b"/>
              <a:pathLst>
                <a:path w="14015" h="3038" extrusionOk="0">
                  <a:moveTo>
                    <a:pt x="1525" y="1"/>
                  </a:moveTo>
                  <a:cubicBezTo>
                    <a:pt x="691" y="1"/>
                    <a:pt x="1" y="680"/>
                    <a:pt x="1" y="1513"/>
                  </a:cubicBezTo>
                  <a:cubicBezTo>
                    <a:pt x="1" y="2358"/>
                    <a:pt x="691" y="3037"/>
                    <a:pt x="1525" y="3037"/>
                  </a:cubicBezTo>
                  <a:lnTo>
                    <a:pt x="12490" y="3037"/>
                  </a:lnTo>
                  <a:cubicBezTo>
                    <a:pt x="13324" y="3037"/>
                    <a:pt x="14014" y="2358"/>
                    <a:pt x="14014" y="1513"/>
                  </a:cubicBezTo>
                  <a:cubicBezTo>
                    <a:pt x="14014" y="680"/>
                    <a:pt x="13324" y="1"/>
                    <a:pt x="124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2"/>
            <p:cNvSpPr/>
            <p:nvPr/>
          </p:nvSpPr>
          <p:spPr>
            <a:xfrm>
              <a:off x="7081354" y="1276752"/>
              <a:ext cx="146471" cy="31893"/>
            </a:xfrm>
            <a:custGeom>
              <a:avLst/>
              <a:gdLst/>
              <a:ahLst/>
              <a:cxnLst/>
              <a:rect l="l" t="t" r="r" b="b"/>
              <a:pathLst>
                <a:path w="14003" h="3049" extrusionOk="0">
                  <a:moveTo>
                    <a:pt x="1525" y="0"/>
                  </a:moveTo>
                  <a:cubicBezTo>
                    <a:pt x="679" y="0"/>
                    <a:pt x="1" y="691"/>
                    <a:pt x="1" y="1524"/>
                  </a:cubicBezTo>
                  <a:cubicBezTo>
                    <a:pt x="1" y="2358"/>
                    <a:pt x="679" y="3048"/>
                    <a:pt x="1525" y="3048"/>
                  </a:cubicBezTo>
                  <a:lnTo>
                    <a:pt x="12490" y="3048"/>
                  </a:lnTo>
                  <a:cubicBezTo>
                    <a:pt x="13324" y="3048"/>
                    <a:pt x="14002" y="2358"/>
                    <a:pt x="14002" y="1524"/>
                  </a:cubicBezTo>
                  <a:cubicBezTo>
                    <a:pt x="14002" y="691"/>
                    <a:pt x="13324" y="0"/>
                    <a:pt x="124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2"/>
            <p:cNvSpPr/>
            <p:nvPr/>
          </p:nvSpPr>
          <p:spPr>
            <a:xfrm>
              <a:off x="7272521" y="1149349"/>
              <a:ext cx="146471" cy="31893"/>
            </a:xfrm>
            <a:custGeom>
              <a:avLst/>
              <a:gdLst/>
              <a:ahLst/>
              <a:cxnLst/>
              <a:rect l="l" t="t" r="r" b="b"/>
              <a:pathLst>
                <a:path w="14003" h="3049" extrusionOk="0">
                  <a:moveTo>
                    <a:pt x="1513" y="0"/>
                  </a:moveTo>
                  <a:cubicBezTo>
                    <a:pt x="679" y="0"/>
                    <a:pt x="1" y="691"/>
                    <a:pt x="1" y="1524"/>
                  </a:cubicBezTo>
                  <a:cubicBezTo>
                    <a:pt x="1" y="2358"/>
                    <a:pt x="679" y="3048"/>
                    <a:pt x="1513" y="3048"/>
                  </a:cubicBezTo>
                  <a:lnTo>
                    <a:pt x="12478" y="3048"/>
                  </a:lnTo>
                  <a:cubicBezTo>
                    <a:pt x="13324" y="3048"/>
                    <a:pt x="14002" y="2358"/>
                    <a:pt x="14002" y="1524"/>
                  </a:cubicBezTo>
                  <a:cubicBezTo>
                    <a:pt x="14002" y="691"/>
                    <a:pt x="13324" y="0"/>
                    <a:pt x="124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2"/>
            <p:cNvSpPr/>
            <p:nvPr/>
          </p:nvSpPr>
          <p:spPr>
            <a:xfrm>
              <a:off x="7272521" y="1891601"/>
              <a:ext cx="146471" cy="31893"/>
            </a:xfrm>
            <a:custGeom>
              <a:avLst/>
              <a:gdLst/>
              <a:ahLst/>
              <a:cxnLst/>
              <a:rect l="l" t="t" r="r" b="b"/>
              <a:pathLst>
                <a:path w="14003" h="3049" extrusionOk="0">
                  <a:moveTo>
                    <a:pt x="1513" y="0"/>
                  </a:moveTo>
                  <a:cubicBezTo>
                    <a:pt x="679" y="0"/>
                    <a:pt x="1" y="691"/>
                    <a:pt x="1" y="1524"/>
                  </a:cubicBezTo>
                  <a:cubicBezTo>
                    <a:pt x="1" y="2358"/>
                    <a:pt x="679" y="3048"/>
                    <a:pt x="1513" y="3048"/>
                  </a:cubicBezTo>
                  <a:lnTo>
                    <a:pt x="12478" y="3048"/>
                  </a:lnTo>
                  <a:cubicBezTo>
                    <a:pt x="13324" y="3048"/>
                    <a:pt x="14002" y="2358"/>
                    <a:pt x="14002" y="1524"/>
                  </a:cubicBezTo>
                  <a:cubicBezTo>
                    <a:pt x="14002" y="691"/>
                    <a:pt x="13324" y="0"/>
                    <a:pt x="124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2"/>
            <p:cNvSpPr/>
            <p:nvPr/>
          </p:nvSpPr>
          <p:spPr>
            <a:xfrm>
              <a:off x="7100412" y="2054118"/>
              <a:ext cx="146586" cy="31893"/>
            </a:xfrm>
            <a:custGeom>
              <a:avLst/>
              <a:gdLst/>
              <a:ahLst/>
              <a:cxnLst/>
              <a:rect l="l" t="t" r="r" b="b"/>
              <a:pathLst>
                <a:path w="14014" h="3049" extrusionOk="0">
                  <a:moveTo>
                    <a:pt x="1524" y="1"/>
                  </a:moveTo>
                  <a:cubicBezTo>
                    <a:pt x="691" y="1"/>
                    <a:pt x="0" y="680"/>
                    <a:pt x="0" y="1525"/>
                  </a:cubicBezTo>
                  <a:cubicBezTo>
                    <a:pt x="0" y="2358"/>
                    <a:pt x="691" y="3049"/>
                    <a:pt x="1524" y="3049"/>
                  </a:cubicBezTo>
                  <a:lnTo>
                    <a:pt x="12490" y="3049"/>
                  </a:lnTo>
                  <a:cubicBezTo>
                    <a:pt x="13323" y="3049"/>
                    <a:pt x="14014" y="2358"/>
                    <a:pt x="14014" y="1525"/>
                  </a:cubicBezTo>
                  <a:cubicBezTo>
                    <a:pt x="14014" y="680"/>
                    <a:pt x="13323" y="1"/>
                    <a:pt x="124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2"/>
            <p:cNvSpPr/>
            <p:nvPr/>
          </p:nvSpPr>
          <p:spPr>
            <a:xfrm>
              <a:off x="8172447" y="2323380"/>
              <a:ext cx="277106" cy="476118"/>
            </a:xfrm>
            <a:custGeom>
              <a:avLst/>
              <a:gdLst/>
              <a:ahLst/>
              <a:cxnLst/>
              <a:rect l="l" t="t" r="r" b="b"/>
              <a:pathLst>
                <a:path w="26492" h="45518" extrusionOk="0">
                  <a:moveTo>
                    <a:pt x="12073" y="0"/>
                  </a:moveTo>
                  <a:cubicBezTo>
                    <a:pt x="5429" y="0"/>
                    <a:pt x="0" y="5441"/>
                    <a:pt x="0" y="12073"/>
                  </a:cubicBezTo>
                  <a:lnTo>
                    <a:pt x="0" y="33457"/>
                  </a:lnTo>
                  <a:cubicBezTo>
                    <a:pt x="0" y="40088"/>
                    <a:pt x="5429" y="45518"/>
                    <a:pt x="12073" y="45518"/>
                  </a:cubicBezTo>
                  <a:lnTo>
                    <a:pt x="14419" y="45518"/>
                  </a:lnTo>
                  <a:cubicBezTo>
                    <a:pt x="21062" y="45518"/>
                    <a:pt x="26492" y="40088"/>
                    <a:pt x="26492" y="33457"/>
                  </a:cubicBezTo>
                  <a:lnTo>
                    <a:pt x="26492" y="12073"/>
                  </a:lnTo>
                  <a:cubicBezTo>
                    <a:pt x="26492" y="5441"/>
                    <a:pt x="21062" y="0"/>
                    <a:pt x="14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2"/>
            <p:cNvSpPr/>
            <p:nvPr/>
          </p:nvSpPr>
          <p:spPr>
            <a:xfrm>
              <a:off x="8172573" y="2452278"/>
              <a:ext cx="229283" cy="94035"/>
            </a:xfrm>
            <a:custGeom>
              <a:avLst/>
              <a:gdLst/>
              <a:ahLst/>
              <a:cxnLst/>
              <a:rect l="l" t="t" r="r" b="b"/>
              <a:pathLst>
                <a:path w="21920" h="8990" extrusionOk="0">
                  <a:moveTo>
                    <a:pt x="0" y="0"/>
                  </a:moveTo>
                  <a:lnTo>
                    <a:pt x="0" y="8989"/>
                  </a:lnTo>
                  <a:lnTo>
                    <a:pt x="21920" y="8989"/>
                  </a:lnTo>
                  <a:lnTo>
                    <a:pt x="219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2"/>
            <p:cNvSpPr/>
            <p:nvPr/>
          </p:nvSpPr>
          <p:spPr>
            <a:xfrm>
              <a:off x="8210679" y="2579681"/>
              <a:ext cx="38242" cy="148208"/>
            </a:xfrm>
            <a:custGeom>
              <a:avLst/>
              <a:gdLst/>
              <a:ahLst/>
              <a:cxnLst/>
              <a:rect l="l" t="t" r="r" b="b"/>
              <a:pathLst>
                <a:path w="3656" h="14169" extrusionOk="0">
                  <a:moveTo>
                    <a:pt x="1822" y="0"/>
                  </a:moveTo>
                  <a:cubicBezTo>
                    <a:pt x="822" y="0"/>
                    <a:pt x="0" y="834"/>
                    <a:pt x="0" y="1834"/>
                  </a:cubicBezTo>
                  <a:lnTo>
                    <a:pt x="0" y="12335"/>
                  </a:lnTo>
                  <a:cubicBezTo>
                    <a:pt x="0" y="13347"/>
                    <a:pt x="822" y="14169"/>
                    <a:pt x="1822" y="14169"/>
                  </a:cubicBezTo>
                  <a:cubicBezTo>
                    <a:pt x="2834" y="14169"/>
                    <a:pt x="3656" y="13347"/>
                    <a:pt x="3656" y="12335"/>
                  </a:cubicBezTo>
                  <a:lnTo>
                    <a:pt x="3656" y="1834"/>
                  </a:lnTo>
                  <a:cubicBezTo>
                    <a:pt x="3656" y="834"/>
                    <a:pt x="2834" y="0"/>
                    <a:pt x="1822" y="0"/>
                  </a:cubicBez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2"/>
            <p:cNvSpPr/>
            <p:nvPr/>
          </p:nvSpPr>
          <p:spPr>
            <a:xfrm>
              <a:off x="7013856" y="2350398"/>
              <a:ext cx="269763" cy="463545"/>
            </a:xfrm>
            <a:custGeom>
              <a:avLst/>
              <a:gdLst/>
              <a:ahLst/>
              <a:cxnLst/>
              <a:rect l="l" t="t" r="r" b="b"/>
              <a:pathLst>
                <a:path w="25790" h="44316" extrusionOk="0">
                  <a:moveTo>
                    <a:pt x="11752" y="1"/>
                  </a:moveTo>
                  <a:cubicBezTo>
                    <a:pt x="5287" y="1"/>
                    <a:pt x="0" y="5287"/>
                    <a:pt x="0" y="11752"/>
                  </a:cubicBezTo>
                  <a:lnTo>
                    <a:pt x="0" y="32553"/>
                  </a:lnTo>
                  <a:cubicBezTo>
                    <a:pt x="0" y="39018"/>
                    <a:pt x="5287" y="44316"/>
                    <a:pt x="11752" y="44316"/>
                  </a:cubicBezTo>
                  <a:lnTo>
                    <a:pt x="14038" y="44316"/>
                  </a:lnTo>
                  <a:cubicBezTo>
                    <a:pt x="20503" y="44316"/>
                    <a:pt x="25789" y="39018"/>
                    <a:pt x="25789" y="32553"/>
                  </a:cubicBezTo>
                  <a:lnTo>
                    <a:pt x="25789" y="11752"/>
                  </a:lnTo>
                  <a:cubicBezTo>
                    <a:pt x="25789" y="5287"/>
                    <a:pt x="20503" y="1"/>
                    <a:pt x="140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2"/>
            <p:cNvSpPr/>
            <p:nvPr/>
          </p:nvSpPr>
          <p:spPr>
            <a:xfrm>
              <a:off x="7013981" y="2475813"/>
              <a:ext cx="223185" cy="91546"/>
            </a:xfrm>
            <a:custGeom>
              <a:avLst/>
              <a:gdLst/>
              <a:ahLst/>
              <a:cxnLst/>
              <a:rect l="l" t="t" r="r" b="b"/>
              <a:pathLst>
                <a:path w="21337" h="8752" extrusionOk="0">
                  <a:moveTo>
                    <a:pt x="0" y="0"/>
                  </a:moveTo>
                  <a:lnTo>
                    <a:pt x="0" y="8752"/>
                  </a:lnTo>
                  <a:lnTo>
                    <a:pt x="21336" y="8752"/>
                  </a:lnTo>
                  <a:lnTo>
                    <a:pt x="21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2"/>
            <p:cNvSpPr/>
            <p:nvPr/>
          </p:nvSpPr>
          <p:spPr>
            <a:xfrm>
              <a:off x="7050968" y="2599858"/>
              <a:ext cx="37248" cy="144222"/>
            </a:xfrm>
            <a:custGeom>
              <a:avLst/>
              <a:gdLst/>
              <a:ahLst/>
              <a:cxnLst/>
              <a:rect l="l" t="t" r="r" b="b"/>
              <a:pathLst>
                <a:path w="3561" h="13788" extrusionOk="0">
                  <a:moveTo>
                    <a:pt x="1786" y="0"/>
                  </a:moveTo>
                  <a:cubicBezTo>
                    <a:pt x="810" y="0"/>
                    <a:pt x="0" y="798"/>
                    <a:pt x="0" y="1786"/>
                  </a:cubicBezTo>
                  <a:lnTo>
                    <a:pt x="0" y="12013"/>
                  </a:lnTo>
                  <a:cubicBezTo>
                    <a:pt x="0" y="12990"/>
                    <a:pt x="810" y="13787"/>
                    <a:pt x="1786" y="13787"/>
                  </a:cubicBezTo>
                  <a:cubicBezTo>
                    <a:pt x="2763" y="13787"/>
                    <a:pt x="3560" y="12990"/>
                    <a:pt x="3560" y="12013"/>
                  </a:cubicBezTo>
                  <a:lnTo>
                    <a:pt x="3560" y="1786"/>
                  </a:lnTo>
                  <a:cubicBezTo>
                    <a:pt x="3560" y="810"/>
                    <a:pt x="2763" y="0"/>
                    <a:pt x="1786" y="0"/>
                  </a:cubicBez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2"/>
            <p:cNvSpPr/>
            <p:nvPr/>
          </p:nvSpPr>
          <p:spPr>
            <a:xfrm>
              <a:off x="7258819" y="1969832"/>
              <a:ext cx="439634" cy="717462"/>
            </a:xfrm>
            <a:custGeom>
              <a:avLst/>
              <a:gdLst/>
              <a:ahLst/>
              <a:cxnLst/>
              <a:rect l="l" t="t" r="r" b="b"/>
              <a:pathLst>
                <a:path w="42030" h="68591" extrusionOk="0">
                  <a:moveTo>
                    <a:pt x="7141" y="1"/>
                  </a:moveTo>
                  <a:cubicBezTo>
                    <a:pt x="6448" y="1"/>
                    <a:pt x="5730" y="101"/>
                    <a:pt x="4990" y="320"/>
                  </a:cubicBezTo>
                  <a:cubicBezTo>
                    <a:pt x="3585" y="737"/>
                    <a:pt x="1549" y="1832"/>
                    <a:pt x="1" y="3273"/>
                  </a:cubicBezTo>
                  <a:lnTo>
                    <a:pt x="1" y="68590"/>
                  </a:lnTo>
                  <a:lnTo>
                    <a:pt x="42030" y="68590"/>
                  </a:lnTo>
                  <a:lnTo>
                    <a:pt x="42030" y="30002"/>
                  </a:lnTo>
                  <a:cubicBezTo>
                    <a:pt x="40636" y="30452"/>
                    <a:pt x="39068" y="30666"/>
                    <a:pt x="37458" y="30666"/>
                  </a:cubicBezTo>
                  <a:cubicBezTo>
                    <a:pt x="32934" y="30666"/>
                    <a:pt x="28083" y="28977"/>
                    <a:pt x="25861" y="26097"/>
                  </a:cubicBezTo>
                  <a:cubicBezTo>
                    <a:pt x="21539" y="20477"/>
                    <a:pt x="20932" y="12214"/>
                    <a:pt x="16563" y="6333"/>
                  </a:cubicBezTo>
                  <a:cubicBezTo>
                    <a:pt x="14264" y="3244"/>
                    <a:pt x="11087" y="1"/>
                    <a:pt x="71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2"/>
            <p:cNvSpPr/>
            <p:nvPr/>
          </p:nvSpPr>
          <p:spPr>
            <a:xfrm>
              <a:off x="7589480" y="1929832"/>
              <a:ext cx="14330" cy="358433"/>
            </a:xfrm>
            <a:custGeom>
              <a:avLst/>
              <a:gdLst/>
              <a:ahLst/>
              <a:cxnLst/>
              <a:rect l="l" t="t" r="r" b="b"/>
              <a:pathLst>
                <a:path w="1370" h="34267" extrusionOk="0">
                  <a:moveTo>
                    <a:pt x="0" y="1"/>
                  </a:moveTo>
                  <a:lnTo>
                    <a:pt x="0" y="34267"/>
                  </a:lnTo>
                  <a:lnTo>
                    <a:pt x="1369" y="34267"/>
                  </a:lnTo>
                  <a:lnTo>
                    <a:pt x="13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2"/>
            <p:cNvSpPr/>
            <p:nvPr/>
          </p:nvSpPr>
          <p:spPr>
            <a:xfrm>
              <a:off x="7519356" y="1810881"/>
              <a:ext cx="226051" cy="156701"/>
            </a:xfrm>
            <a:custGeom>
              <a:avLst/>
              <a:gdLst/>
              <a:ahLst/>
              <a:cxnLst/>
              <a:rect l="l" t="t" r="r" b="b"/>
              <a:pathLst>
                <a:path w="21611" h="14981" extrusionOk="0">
                  <a:moveTo>
                    <a:pt x="6624" y="0"/>
                  </a:moveTo>
                  <a:cubicBezTo>
                    <a:pt x="4384" y="0"/>
                    <a:pt x="2564" y="748"/>
                    <a:pt x="1703" y="2240"/>
                  </a:cubicBezTo>
                  <a:cubicBezTo>
                    <a:pt x="1" y="5181"/>
                    <a:pt x="2692" y="9932"/>
                    <a:pt x="7728" y="12825"/>
                  </a:cubicBezTo>
                  <a:cubicBezTo>
                    <a:pt x="10215" y="14263"/>
                    <a:pt x="12806" y="14980"/>
                    <a:pt x="14996" y="14980"/>
                  </a:cubicBezTo>
                  <a:cubicBezTo>
                    <a:pt x="17231" y="14980"/>
                    <a:pt x="19048" y="14233"/>
                    <a:pt x="19908" y="12742"/>
                  </a:cubicBezTo>
                  <a:cubicBezTo>
                    <a:pt x="21611" y="9789"/>
                    <a:pt x="18920" y="5050"/>
                    <a:pt x="13895" y="2145"/>
                  </a:cubicBezTo>
                  <a:cubicBezTo>
                    <a:pt x="11405" y="715"/>
                    <a:pt x="8814" y="0"/>
                    <a:pt x="66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2"/>
            <p:cNvSpPr/>
            <p:nvPr/>
          </p:nvSpPr>
          <p:spPr>
            <a:xfrm>
              <a:off x="7561698" y="1810892"/>
              <a:ext cx="168396" cy="109537"/>
            </a:xfrm>
            <a:custGeom>
              <a:avLst/>
              <a:gdLst/>
              <a:ahLst/>
              <a:cxnLst/>
              <a:rect l="l" t="t" r="r" b="b"/>
              <a:pathLst>
                <a:path w="16099" h="10472" extrusionOk="0">
                  <a:moveTo>
                    <a:pt x="2588" y="0"/>
                  </a:moveTo>
                  <a:cubicBezTo>
                    <a:pt x="2096" y="0"/>
                    <a:pt x="1625" y="36"/>
                    <a:pt x="1180" y="108"/>
                  </a:cubicBezTo>
                  <a:cubicBezTo>
                    <a:pt x="1" y="3728"/>
                    <a:pt x="3620" y="7800"/>
                    <a:pt x="6883" y="9383"/>
                  </a:cubicBezTo>
                  <a:cubicBezTo>
                    <a:pt x="8429" y="10135"/>
                    <a:pt x="9913" y="10471"/>
                    <a:pt x="11316" y="10471"/>
                  </a:cubicBezTo>
                  <a:cubicBezTo>
                    <a:pt x="13046" y="10471"/>
                    <a:pt x="14652" y="9960"/>
                    <a:pt x="16098" y="9086"/>
                  </a:cubicBezTo>
                  <a:cubicBezTo>
                    <a:pt x="15348" y="6657"/>
                    <a:pt x="13086" y="4025"/>
                    <a:pt x="9847" y="2144"/>
                  </a:cubicBezTo>
                  <a:cubicBezTo>
                    <a:pt x="7368" y="715"/>
                    <a:pt x="4777" y="0"/>
                    <a:pt x="2588" y="0"/>
                  </a:cubicBez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2"/>
            <p:cNvSpPr/>
            <p:nvPr/>
          </p:nvSpPr>
          <p:spPr>
            <a:xfrm>
              <a:off x="7610526" y="1846268"/>
              <a:ext cx="63021" cy="71620"/>
            </a:xfrm>
            <a:custGeom>
              <a:avLst/>
              <a:gdLst/>
              <a:ahLst/>
              <a:cxnLst/>
              <a:rect l="l" t="t" r="r" b="b"/>
              <a:pathLst>
                <a:path w="6025" h="6847" extrusionOk="0">
                  <a:moveTo>
                    <a:pt x="5322" y="0"/>
                  </a:moveTo>
                  <a:lnTo>
                    <a:pt x="0" y="6263"/>
                  </a:lnTo>
                  <a:lnTo>
                    <a:pt x="691" y="6847"/>
                  </a:lnTo>
                  <a:lnTo>
                    <a:pt x="6025" y="584"/>
                  </a:lnTo>
                  <a:lnTo>
                    <a:pt x="53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2"/>
            <p:cNvSpPr/>
            <p:nvPr/>
          </p:nvSpPr>
          <p:spPr>
            <a:xfrm>
              <a:off x="7293201" y="2307313"/>
              <a:ext cx="214963" cy="23922"/>
            </a:xfrm>
            <a:custGeom>
              <a:avLst/>
              <a:gdLst/>
              <a:ahLst/>
              <a:cxnLst/>
              <a:rect l="l" t="t" r="r" b="b"/>
              <a:pathLst>
                <a:path w="20551" h="2287" extrusionOk="0">
                  <a:moveTo>
                    <a:pt x="0" y="0"/>
                  </a:moveTo>
                  <a:lnTo>
                    <a:pt x="0" y="2286"/>
                  </a:lnTo>
                  <a:lnTo>
                    <a:pt x="20550" y="2286"/>
                  </a:lnTo>
                  <a:lnTo>
                    <a:pt x="205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2"/>
            <p:cNvSpPr/>
            <p:nvPr/>
          </p:nvSpPr>
          <p:spPr>
            <a:xfrm>
              <a:off x="7295565" y="2376684"/>
              <a:ext cx="215089" cy="23922"/>
            </a:xfrm>
            <a:custGeom>
              <a:avLst/>
              <a:gdLst/>
              <a:ahLst/>
              <a:cxnLst/>
              <a:rect l="l" t="t" r="r" b="b"/>
              <a:pathLst>
                <a:path w="20563" h="2287" extrusionOk="0">
                  <a:moveTo>
                    <a:pt x="0" y="0"/>
                  </a:moveTo>
                  <a:lnTo>
                    <a:pt x="0" y="2286"/>
                  </a:lnTo>
                  <a:lnTo>
                    <a:pt x="20562" y="2286"/>
                  </a:lnTo>
                  <a:lnTo>
                    <a:pt x="2056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2"/>
            <p:cNvSpPr/>
            <p:nvPr/>
          </p:nvSpPr>
          <p:spPr>
            <a:xfrm>
              <a:off x="7295565" y="2448293"/>
              <a:ext cx="215089" cy="23922"/>
            </a:xfrm>
            <a:custGeom>
              <a:avLst/>
              <a:gdLst/>
              <a:ahLst/>
              <a:cxnLst/>
              <a:rect l="l" t="t" r="r" b="b"/>
              <a:pathLst>
                <a:path w="20563" h="2287" extrusionOk="0">
                  <a:moveTo>
                    <a:pt x="0" y="0"/>
                  </a:moveTo>
                  <a:lnTo>
                    <a:pt x="0" y="2286"/>
                  </a:lnTo>
                  <a:lnTo>
                    <a:pt x="20562" y="2286"/>
                  </a:lnTo>
                  <a:lnTo>
                    <a:pt x="2056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2"/>
            <p:cNvSpPr/>
            <p:nvPr/>
          </p:nvSpPr>
          <p:spPr>
            <a:xfrm>
              <a:off x="7295565" y="2529609"/>
              <a:ext cx="215089" cy="23807"/>
            </a:xfrm>
            <a:custGeom>
              <a:avLst/>
              <a:gdLst/>
              <a:ahLst/>
              <a:cxnLst/>
              <a:rect l="l" t="t" r="r" b="b"/>
              <a:pathLst>
                <a:path w="20563" h="2276" extrusionOk="0">
                  <a:moveTo>
                    <a:pt x="0" y="1"/>
                  </a:moveTo>
                  <a:lnTo>
                    <a:pt x="0" y="2275"/>
                  </a:lnTo>
                  <a:lnTo>
                    <a:pt x="20562" y="2275"/>
                  </a:lnTo>
                  <a:lnTo>
                    <a:pt x="205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2"/>
            <p:cNvSpPr/>
            <p:nvPr/>
          </p:nvSpPr>
          <p:spPr>
            <a:xfrm>
              <a:off x="7599563" y="2560246"/>
              <a:ext cx="37123" cy="144233"/>
            </a:xfrm>
            <a:custGeom>
              <a:avLst/>
              <a:gdLst/>
              <a:ahLst/>
              <a:cxnLst/>
              <a:rect l="l" t="t" r="r" b="b"/>
              <a:pathLst>
                <a:path w="3549" h="13789" extrusionOk="0">
                  <a:moveTo>
                    <a:pt x="1774" y="1"/>
                  </a:moveTo>
                  <a:cubicBezTo>
                    <a:pt x="798" y="1"/>
                    <a:pt x="0" y="799"/>
                    <a:pt x="0" y="1775"/>
                  </a:cubicBezTo>
                  <a:lnTo>
                    <a:pt x="0" y="12002"/>
                  </a:lnTo>
                  <a:cubicBezTo>
                    <a:pt x="0" y="12979"/>
                    <a:pt x="798" y="13788"/>
                    <a:pt x="1774" y="13788"/>
                  </a:cubicBezTo>
                  <a:cubicBezTo>
                    <a:pt x="2751" y="13788"/>
                    <a:pt x="3549" y="12979"/>
                    <a:pt x="3549" y="12002"/>
                  </a:cubicBezTo>
                  <a:lnTo>
                    <a:pt x="3549" y="1775"/>
                  </a:lnTo>
                  <a:cubicBezTo>
                    <a:pt x="3549" y="799"/>
                    <a:pt x="2751" y="1"/>
                    <a:pt x="1774" y="1"/>
                  </a:cubicBez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2"/>
            <p:cNvSpPr/>
            <p:nvPr/>
          </p:nvSpPr>
          <p:spPr>
            <a:xfrm>
              <a:off x="6841736" y="1715570"/>
              <a:ext cx="58545" cy="309323"/>
            </a:xfrm>
            <a:custGeom>
              <a:avLst/>
              <a:gdLst/>
              <a:ahLst/>
              <a:cxnLst/>
              <a:rect l="l" t="t" r="r" b="b"/>
              <a:pathLst>
                <a:path w="5597" h="29572" extrusionOk="0">
                  <a:moveTo>
                    <a:pt x="794" y="0"/>
                  </a:moveTo>
                  <a:cubicBezTo>
                    <a:pt x="493" y="0"/>
                    <a:pt x="191" y="215"/>
                    <a:pt x="191" y="601"/>
                  </a:cubicBezTo>
                  <a:lnTo>
                    <a:pt x="1" y="29462"/>
                  </a:lnTo>
                  <a:cubicBezTo>
                    <a:pt x="135" y="29537"/>
                    <a:pt x="279" y="29572"/>
                    <a:pt x="421" y="29572"/>
                  </a:cubicBezTo>
                  <a:cubicBezTo>
                    <a:pt x="799" y="29572"/>
                    <a:pt x="1162" y="29327"/>
                    <a:pt x="1275" y="28938"/>
                  </a:cubicBezTo>
                  <a:lnTo>
                    <a:pt x="5454" y="14996"/>
                  </a:lnTo>
                  <a:cubicBezTo>
                    <a:pt x="5597" y="14496"/>
                    <a:pt x="5597" y="13960"/>
                    <a:pt x="5442" y="13460"/>
                  </a:cubicBezTo>
                  <a:lnTo>
                    <a:pt x="1358" y="423"/>
                  </a:lnTo>
                  <a:cubicBezTo>
                    <a:pt x="1269" y="134"/>
                    <a:pt x="1032" y="0"/>
                    <a:pt x="7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2"/>
            <p:cNvSpPr/>
            <p:nvPr/>
          </p:nvSpPr>
          <p:spPr>
            <a:xfrm>
              <a:off x="6607140" y="2040123"/>
              <a:ext cx="242965" cy="126263"/>
            </a:xfrm>
            <a:custGeom>
              <a:avLst/>
              <a:gdLst/>
              <a:ahLst/>
              <a:cxnLst/>
              <a:rect l="l" t="t" r="r" b="b"/>
              <a:pathLst>
                <a:path w="23228" h="12071" extrusionOk="0">
                  <a:moveTo>
                    <a:pt x="22549" y="0"/>
                  </a:moveTo>
                  <a:cubicBezTo>
                    <a:pt x="22469" y="0"/>
                    <a:pt x="22384" y="20"/>
                    <a:pt x="22298" y="65"/>
                  </a:cubicBezTo>
                  <a:lnTo>
                    <a:pt x="21" y="11328"/>
                  </a:lnTo>
                  <a:cubicBezTo>
                    <a:pt x="0" y="11742"/>
                    <a:pt x="337" y="12070"/>
                    <a:pt x="748" y="12070"/>
                  </a:cubicBezTo>
                  <a:cubicBezTo>
                    <a:pt x="798" y="12070"/>
                    <a:pt x="850" y="12065"/>
                    <a:pt x="902" y="12055"/>
                  </a:cubicBezTo>
                  <a:lnTo>
                    <a:pt x="13190" y="9602"/>
                  </a:lnTo>
                  <a:cubicBezTo>
                    <a:pt x="13630" y="9507"/>
                    <a:pt x="14047" y="9292"/>
                    <a:pt x="14368" y="8983"/>
                  </a:cubicBezTo>
                  <a:lnTo>
                    <a:pt x="22869" y="851"/>
                  </a:lnTo>
                  <a:cubicBezTo>
                    <a:pt x="23228" y="513"/>
                    <a:pt x="22954" y="0"/>
                    <a:pt x="225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2"/>
            <p:cNvSpPr/>
            <p:nvPr/>
          </p:nvSpPr>
          <p:spPr>
            <a:xfrm>
              <a:off x="6841736" y="1761709"/>
              <a:ext cx="58545" cy="263184"/>
            </a:xfrm>
            <a:custGeom>
              <a:avLst/>
              <a:gdLst/>
              <a:ahLst/>
              <a:cxnLst/>
              <a:rect l="l" t="t" r="r" b="b"/>
              <a:pathLst>
                <a:path w="5597" h="25161" extrusionOk="0">
                  <a:moveTo>
                    <a:pt x="2608" y="0"/>
                  </a:moveTo>
                  <a:cubicBezTo>
                    <a:pt x="1834" y="1667"/>
                    <a:pt x="2287" y="3798"/>
                    <a:pt x="2692" y="5525"/>
                  </a:cubicBezTo>
                  <a:cubicBezTo>
                    <a:pt x="3132" y="7394"/>
                    <a:pt x="3823" y="9263"/>
                    <a:pt x="3954" y="11192"/>
                  </a:cubicBezTo>
                  <a:cubicBezTo>
                    <a:pt x="4168" y="14514"/>
                    <a:pt x="2430" y="17181"/>
                    <a:pt x="37" y="19157"/>
                  </a:cubicBezTo>
                  <a:lnTo>
                    <a:pt x="1" y="25051"/>
                  </a:lnTo>
                  <a:cubicBezTo>
                    <a:pt x="135" y="25126"/>
                    <a:pt x="279" y="25161"/>
                    <a:pt x="421" y="25161"/>
                  </a:cubicBezTo>
                  <a:cubicBezTo>
                    <a:pt x="799" y="25161"/>
                    <a:pt x="1162" y="24916"/>
                    <a:pt x="1275" y="24527"/>
                  </a:cubicBezTo>
                  <a:lnTo>
                    <a:pt x="5454" y="10585"/>
                  </a:lnTo>
                  <a:cubicBezTo>
                    <a:pt x="5597" y="10085"/>
                    <a:pt x="5597" y="9549"/>
                    <a:pt x="5442" y="9049"/>
                  </a:cubicBezTo>
                  <a:lnTo>
                    <a:pt x="2608" y="0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2"/>
            <p:cNvSpPr/>
            <p:nvPr/>
          </p:nvSpPr>
          <p:spPr>
            <a:xfrm>
              <a:off x="6607140" y="2065331"/>
              <a:ext cx="222285" cy="101054"/>
            </a:xfrm>
            <a:custGeom>
              <a:avLst/>
              <a:gdLst/>
              <a:ahLst/>
              <a:cxnLst/>
              <a:rect l="l" t="t" r="r" b="b"/>
              <a:pathLst>
                <a:path w="21251" h="9661" extrusionOk="0">
                  <a:moveTo>
                    <a:pt x="21250" y="1"/>
                  </a:moveTo>
                  <a:cubicBezTo>
                    <a:pt x="19500" y="1286"/>
                    <a:pt x="16297" y="2013"/>
                    <a:pt x="15178" y="2679"/>
                  </a:cubicBezTo>
                  <a:cubicBezTo>
                    <a:pt x="14452" y="3120"/>
                    <a:pt x="14047" y="3822"/>
                    <a:pt x="13416" y="4358"/>
                  </a:cubicBezTo>
                  <a:cubicBezTo>
                    <a:pt x="12904" y="4799"/>
                    <a:pt x="12261" y="5084"/>
                    <a:pt x="11642" y="5335"/>
                  </a:cubicBezTo>
                  <a:cubicBezTo>
                    <a:pt x="10118" y="5977"/>
                    <a:pt x="8570" y="6656"/>
                    <a:pt x="6903" y="6704"/>
                  </a:cubicBezTo>
                  <a:cubicBezTo>
                    <a:pt x="6812" y="6707"/>
                    <a:pt x="6721" y="6708"/>
                    <a:pt x="6630" y="6708"/>
                  </a:cubicBezTo>
                  <a:cubicBezTo>
                    <a:pt x="6000" y="6708"/>
                    <a:pt x="5389" y="6637"/>
                    <a:pt x="4796" y="6501"/>
                  </a:cubicBezTo>
                  <a:lnTo>
                    <a:pt x="21" y="8918"/>
                  </a:lnTo>
                  <a:cubicBezTo>
                    <a:pt x="0" y="9332"/>
                    <a:pt x="337" y="9660"/>
                    <a:pt x="748" y="9660"/>
                  </a:cubicBezTo>
                  <a:cubicBezTo>
                    <a:pt x="798" y="9660"/>
                    <a:pt x="850" y="9655"/>
                    <a:pt x="902" y="9645"/>
                  </a:cubicBezTo>
                  <a:lnTo>
                    <a:pt x="13190" y="7192"/>
                  </a:lnTo>
                  <a:cubicBezTo>
                    <a:pt x="13630" y="7097"/>
                    <a:pt x="14047" y="6882"/>
                    <a:pt x="14380" y="6573"/>
                  </a:cubicBezTo>
                  <a:lnTo>
                    <a:pt x="21250" y="1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2"/>
            <p:cNvSpPr/>
            <p:nvPr/>
          </p:nvSpPr>
          <p:spPr>
            <a:xfrm>
              <a:off x="6876485" y="2025981"/>
              <a:ext cx="13462" cy="729188"/>
            </a:xfrm>
            <a:custGeom>
              <a:avLst/>
              <a:gdLst/>
              <a:ahLst/>
              <a:cxnLst/>
              <a:rect l="l" t="t" r="r" b="b"/>
              <a:pathLst>
                <a:path w="1287" h="69712" extrusionOk="0">
                  <a:moveTo>
                    <a:pt x="644" y="0"/>
                  </a:moveTo>
                  <a:cubicBezTo>
                    <a:pt x="287" y="0"/>
                    <a:pt x="1" y="286"/>
                    <a:pt x="1" y="643"/>
                  </a:cubicBezTo>
                  <a:lnTo>
                    <a:pt x="1" y="69068"/>
                  </a:lnTo>
                  <a:cubicBezTo>
                    <a:pt x="1" y="69425"/>
                    <a:pt x="287" y="69711"/>
                    <a:pt x="644" y="69711"/>
                  </a:cubicBezTo>
                  <a:cubicBezTo>
                    <a:pt x="1001" y="69711"/>
                    <a:pt x="1287" y="69425"/>
                    <a:pt x="1287" y="69068"/>
                  </a:cubicBezTo>
                  <a:lnTo>
                    <a:pt x="1287" y="643"/>
                  </a:lnTo>
                  <a:cubicBezTo>
                    <a:pt x="1287" y="286"/>
                    <a:pt x="1001" y="0"/>
                    <a:pt x="6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2"/>
            <p:cNvSpPr/>
            <p:nvPr/>
          </p:nvSpPr>
          <p:spPr>
            <a:xfrm>
              <a:off x="6842866" y="2010280"/>
              <a:ext cx="105364" cy="58304"/>
            </a:xfrm>
            <a:custGeom>
              <a:avLst/>
              <a:gdLst/>
              <a:ahLst/>
              <a:cxnLst/>
              <a:rect l="l" t="t" r="r" b="b"/>
              <a:pathLst>
                <a:path w="10073" h="5574" extrusionOk="0">
                  <a:moveTo>
                    <a:pt x="2786" y="1"/>
                  </a:moveTo>
                  <a:cubicBezTo>
                    <a:pt x="1250" y="1"/>
                    <a:pt x="0" y="1251"/>
                    <a:pt x="0" y="2787"/>
                  </a:cubicBezTo>
                  <a:cubicBezTo>
                    <a:pt x="0" y="4323"/>
                    <a:pt x="1250" y="5573"/>
                    <a:pt x="2786" y="5573"/>
                  </a:cubicBezTo>
                  <a:lnTo>
                    <a:pt x="7287" y="5573"/>
                  </a:lnTo>
                  <a:cubicBezTo>
                    <a:pt x="8823" y="5573"/>
                    <a:pt x="10073" y="4323"/>
                    <a:pt x="10073" y="2787"/>
                  </a:cubicBezTo>
                  <a:cubicBezTo>
                    <a:pt x="10073" y="1251"/>
                    <a:pt x="8823" y="1"/>
                    <a:pt x="7287" y="1"/>
                  </a:cubicBez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2"/>
            <p:cNvSpPr/>
            <p:nvPr/>
          </p:nvSpPr>
          <p:spPr>
            <a:xfrm>
              <a:off x="6815838" y="2010165"/>
              <a:ext cx="65145" cy="60658"/>
            </a:xfrm>
            <a:custGeom>
              <a:avLst/>
              <a:gdLst/>
              <a:ahLst/>
              <a:cxnLst/>
              <a:rect l="l" t="t" r="r" b="b"/>
              <a:pathLst>
                <a:path w="6228" h="5799" extrusionOk="0">
                  <a:moveTo>
                    <a:pt x="3120" y="0"/>
                  </a:moveTo>
                  <a:cubicBezTo>
                    <a:pt x="1393" y="0"/>
                    <a:pt x="0" y="1298"/>
                    <a:pt x="0" y="2905"/>
                  </a:cubicBezTo>
                  <a:cubicBezTo>
                    <a:pt x="0" y="4501"/>
                    <a:pt x="1393" y="5798"/>
                    <a:pt x="3120" y="5798"/>
                  </a:cubicBezTo>
                  <a:cubicBezTo>
                    <a:pt x="4834" y="5798"/>
                    <a:pt x="6227" y="4501"/>
                    <a:pt x="6227" y="2905"/>
                  </a:cubicBezTo>
                  <a:cubicBezTo>
                    <a:pt x="6227" y="1298"/>
                    <a:pt x="4834" y="0"/>
                    <a:pt x="3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2"/>
            <p:cNvSpPr/>
            <p:nvPr/>
          </p:nvSpPr>
          <p:spPr>
            <a:xfrm>
              <a:off x="6846224" y="2037183"/>
              <a:ext cx="102006" cy="14581"/>
            </a:xfrm>
            <a:custGeom>
              <a:avLst/>
              <a:gdLst/>
              <a:ahLst/>
              <a:cxnLst/>
              <a:rect l="l" t="t" r="r" b="b"/>
              <a:pathLst>
                <a:path w="9752" h="1394" extrusionOk="0">
                  <a:moveTo>
                    <a:pt x="691" y="1"/>
                  </a:moveTo>
                  <a:cubicBezTo>
                    <a:pt x="310" y="1"/>
                    <a:pt x="1" y="310"/>
                    <a:pt x="1" y="691"/>
                  </a:cubicBezTo>
                  <a:cubicBezTo>
                    <a:pt x="1" y="1072"/>
                    <a:pt x="310" y="1394"/>
                    <a:pt x="691" y="1394"/>
                  </a:cubicBezTo>
                  <a:lnTo>
                    <a:pt x="9061" y="1394"/>
                  </a:lnTo>
                  <a:cubicBezTo>
                    <a:pt x="9442" y="1394"/>
                    <a:pt x="9752" y="1072"/>
                    <a:pt x="9752" y="691"/>
                  </a:cubicBezTo>
                  <a:cubicBezTo>
                    <a:pt x="9752" y="310"/>
                    <a:pt x="9442" y="1"/>
                    <a:pt x="90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2"/>
            <p:cNvSpPr/>
            <p:nvPr/>
          </p:nvSpPr>
          <p:spPr>
            <a:xfrm>
              <a:off x="6862165" y="2042790"/>
              <a:ext cx="237003" cy="137016"/>
            </a:xfrm>
            <a:custGeom>
              <a:avLst/>
              <a:gdLst/>
              <a:ahLst/>
              <a:cxnLst/>
              <a:rect l="l" t="t" r="r" b="b"/>
              <a:pathLst>
                <a:path w="22658" h="13099" extrusionOk="0">
                  <a:moveTo>
                    <a:pt x="723" y="0"/>
                  </a:moveTo>
                  <a:cubicBezTo>
                    <a:pt x="328" y="0"/>
                    <a:pt x="1" y="303"/>
                    <a:pt x="1" y="703"/>
                  </a:cubicBezTo>
                  <a:lnTo>
                    <a:pt x="21718" y="13026"/>
                  </a:lnTo>
                  <a:cubicBezTo>
                    <a:pt x="21808" y="13076"/>
                    <a:pt x="21898" y="13099"/>
                    <a:pt x="21983" y="13099"/>
                  </a:cubicBezTo>
                  <a:cubicBezTo>
                    <a:pt x="22378" y="13099"/>
                    <a:pt x="22658" y="12617"/>
                    <a:pt x="22325" y="12264"/>
                  </a:cubicBezTo>
                  <a:lnTo>
                    <a:pt x="14229" y="3739"/>
                  </a:lnTo>
                  <a:cubicBezTo>
                    <a:pt x="13919" y="3406"/>
                    <a:pt x="13514" y="3168"/>
                    <a:pt x="13074" y="3060"/>
                  </a:cubicBezTo>
                  <a:lnTo>
                    <a:pt x="917" y="24"/>
                  </a:lnTo>
                  <a:cubicBezTo>
                    <a:pt x="851" y="8"/>
                    <a:pt x="786" y="0"/>
                    <a:pt x="7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2"/>
            <p:cNvSpPr/>
            <p:nvPr/>
          </p:nvSpPr>
          <p:spPr>
            <a:xfrm>
              <a:off x="6898283" y="2049641"/>
              <a:ext cx="200884" cy="130164"/>
            </a:xfrm>
            <a:custGeom>
              <a:avLst/>
              <a:gdLst/>
              <a:ahLst/>
              <a:cxnLst/>
              <a:rect l="l" t="t" r="r" b="b"/>
              <a:pathLst>
                <a:path w="19205" h="12444" extrusionOk="0">
                  <a:moveTo>
                    <a:pt x="0" y="0"/>
                  </a:moveTo>
                  <a:cubicBezTo>
                    <a:pt x="524" y="1786"/>
                    <a:pt x="2310" y="2501"/>
                    <a:pt x="4227" y="2905"/>
                  </a:cubicBezTo>
                  <a:cubicBezTo>
                    <a:pt x="6549" y="3382"/>
                    <a:pt x="8859" y="3620"/>
                    <a:pt x="10811" y="5084"/>
                  </a:cubicBezTo>
                  <a:cubicBezTo>
                    <a:pt x="12395" y="6287"/>
                    <a:pt x="13073" y="7835"/>
                    <a:pt x="13204" y="9502"/>
                  </a:cubicBezTo>
                  <a:lnTo>
                    <a:pt x="18265" y="12371"/>
                  </a:lnTo>
                  <a:cubicBezTo>
                    <a:pt x="18355" y="12421"/>
                    <a:pt x="18445" y="12444"/>
                    <a:pt x="18530" y="12444"/>
                  </a:cubicBezTo>
                  <a:cubicBezTo>
                    <a:pt x="18925" y="12444"/>
                    <a:pt x="19205" y="11962"/>
                    <a:pt x="18872" y="11609"/>
                  </a:cubicBezTo>
                  <a:lnTo>
                    <a:pt x="10776" y="3084"/>
                  </a:lnTo>
                  <a:cubicBezTo>
                    <a:pt x="10466" y="2751"/>
                    <a:pt x="10061" y="2513"/>
                    <a:pt x="9621" y="240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2"/>
            <p:cNvSpPr/>
            <p:nvPr/>
          </p:nvSpPr>
          <p:spPr>
            <a:xfrm>
              <a:off x="5475671" y="2683789"/>
              <a:ext cx="3402418" cy="160425"/>
            </a:xfrm>
            <a:custGeom>
              <a:avLst/>
              <a:gdLst/>
              <a:ahLst/>
              <a:cxnLst/>
              <a:rect l="l" t="t" r="r" b="b"/>
              <a:pathLst>
                <a:path w="325279" h="15337" extrusionOk="0">
                  <a:moveTo>
                    <a:pt x="0" y="1"/>
                  </a:moveTo>
                  <a:lnTo>
                    <a:pt x="0" y="620"/>
                  </a:lnTo>
                  <a:cubicBezTo>
                    <a:pt x="0" y="8704"/>
                    <a:pt x="5096" y="15336"/>
                    <a:pt x="11323" y="15336"/>
                  </a:cubicBezTo>
                  <a:lnTo>
                    <a:pt x="313968" y="15336"/>
                  </a:lnTo>
                  <a:cubicBezTo>
                    <a:pt x="320183" y="15336"/>
                    <a:pt x="325279" y="8704"/>
                    <a:pt x="325279" y="620"/>
                  </a:cubicBezTo>
                  <a:lnTo>
                    <a:pt x="32527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2"/>
            <p:cNvSpPr/>
            <p:nvPr/>
          </p:nvSpPr>
          <p:spPr>
            <a:xfrm>
              <a:off x="7813648" y="362014"/>
              <a:ext cx="510124" cy="264900"/>
            </a:xfrm>
            <a:custGeom>
              <a:avLst/>
              <a:gdLst/>
              <a:ahLst/>
              <a:cxnLst/>
              <a:rect l="l" t="t" r="r" b="b"/>
              <a:pathLst>
                <a:path w="48769" h="25325" extrusionOk="0">
                  <a:moveTo>
                    <a:pt x="24372" y="0"/>
                  </a:moveTo>
                  <a:cubicBezTo>
                    <a:pt x="20705" y="0"/>
                    <a:pt x="17419" y="1607"/>
                    <a:pt x="15169" y="4155"/>
                  </a:cubicBezTo>
                  <a:cubicBezTo>
                    <a:pt x="13866" y="5635"/>
                    <a:pt x="12000" y="6408"/>
                    <a:pt x="10045" y="6408"/>
                  </a:cubicBezTo>
                  <a:cubicBezTo>
                    <a:pt x="9892" y="6408"/>
                    <a:pt x="9739" y="6403"/>
                    <a:pt x="9585" y="6394"/>
                  </a:cubicBezTo>
                  <a:cubicBezTo>
                    <a:pt x="9406" y="6382"/>
                    <a:pt x="9216" y="6370"/>
                    <a:pt x="9037" y="6370"/>
                  </a:cubicBezTo>
                  <a:cubicBezTo>
                    <a:pt x="4048" y="6370"/>
                    <a:pt x="0" y="10418"/>
                    <a:pt x="0" y="15395"/>
                  </a:cubicBezTo>
                  <a:cubicBezTo>
                    <a:pt x="0" y="20372"/>
                    <a:pt x="4048" y="24408"/>
                    <a:pt x="9037" y="24408"/>
                  </a:cubicBezTo>
                  <a:cubicBezTo>
                    <a:pt x="10204" y="24408"/>
                    <a:pt x="11335" y="24182"/>
                    <a:pt x="12359" y="23777"/>
                  </a:cubicBezTo>
                  <a:cubicBezTo>
                    <a:pt x="13593" y="23285"/>
                    <a:pt x="14893" y="23063"/>
                    <a:pt x="16201" y="23063"/>
                  </a:cubicBezTo>
                  <a:cubicBezTo>
                    <a:pt x="17619" y="23063"/>
                    <a:pt x="19045" y="23324"/>
                    <a:pt x="20408" y="23789"/>
                  </a:cubicBezTo>
                  <a:cubicBezTo>
                    <a:pt x="21646" y="24217"/>
                    <a:pt x="22979" y="24444"/>
                    <a:pt x="24372" y="24444"/>
                  </a:cubicBezTo>
                  <a:cubicBezTo>
                    <a:pt x="25265" y="24444"/>
                    <a:pt x="26135" y="24348"/>
                    <a:pt x="26980" y="24170"/>
                  </a:cubicBezTo>
                  <a:cubicBezTo>
                    <a:pt x="27470" y="24062"/>
                    <a:pt x="27967" y="24009"/>
                    <a:pt x="28462" y="24009"/>
                  </a:cubicBezTo>
                  <a:cubicBezTo>
                    <a:pt x="29447" y="24009"/>
                    <a:pt x="30427" y="24218"/>
                    <a:pt x="31338" y="24622"/>
                  </a:cubicBezTo>
                  <a:cubicBezTo>
                    <a:pt x="32338" y="25075"/>
                    <a:pt x="33457" y="25325"/>
                    <a:pt x="34624" y="25325"/>
                  </a:cubicBezTo>
                  <a:cubicBezTo>
                    <a:pt x="36279" y="25325"/>
                    <a:pt x="37815" y="24825"/>
                    <a:pt x="39100" y="23967"/>
                  </a:cubicBezTo>
                  <a:cubicBezTo>
                    <a:pt x="39941" y="23407"/>
                    <a:pt x="40926" y="23131"/>
                    <a:pt x="41923" y="23131"/>
                  </a:cubicBezTo>
                  <a:cubicBezTo>
                    <a:pt x="42325" y="23131"/>
                    <a:pt x="42728" y="23176"/>
                    <a:pt x="43125" y="23265"/>
                  </a:cubicBezTo>
                  <a:cubicBezTo>
                    <a:pt x="43434" y="23336"/>
                    <a:pt x="43756" y="23372"/>
                    <a:pt x="44077" y="23372"/>
                  </a:cubicBezTo>
                  <a:cubicBezTo>
                    <a:pt x="46697" y="23372"/>
                    <a:pt x="48768" y="21110"/>
                    <a:pt x="48483" y="18455"/>
                  </a:cubicBezTo>
                  <a:cubicBezTo>
                    <a:pt x="48256" y="16478"/>
                    <a:pt x="46685" y="14859"/>
                    <a:pt x="44720" y="14585"/>
                  </a:cubicBezTo>
                  <a:cubicBezTo>
                    <a:pt x="44696" y="14573"/>
                    <a:pt x="44673" y="14573"/>
                    <a:pt x="44649" y="14573"/>
                  </a:cubicBezTo>
                  <a:cubicBezTo>
                    <a:pt x="43232" y="14395"/>
                    <a:pt x="41982" y="13657"/>
                    <a:pt x="41136" y="12514"/>
                  </a:cubicBezTo>
                  <a:cubicBezTo>
                    <a:pt x="40398" y="11513"/>
                    <a:pt x="39434" y="10680"/>
                    <a:pt x="38327" y="10108"/>
                  </a:cubicBezTo>
                  <a:cubicBezTo>
                    <a:pt x="37029" y="9442"/>
                    <a:pt x="36052" y="8299"/>
                    <a:pt x="35433" y="6977"/>
                  </a:cubicBezTo>
                  <a:cubicBezTo>
                    <a:pt x="33469" y="2858"/>
                    <a:pt x="29254" y="0"/>
                    <a:pt x="24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文字方塊 2"/>
          <p:cNvSpPr txBox="1"/>
          <p:nvPr/>
        </p:nvSpPr>
        <p:spPr>
          <a:xfrm>
            <a:off x="489097" y="4046651"/>
            <a:ext cx="31698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淡江大學圖書館參考組吳理莉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10</a:t>
            </a:fld>
            <a:endParaRPr lang="zh-TW" altLang="en-US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7962327"/>
              </p:ext>
            </p:extLst>
          </p:nvPr>
        </p:nvGraphicFramePr>
        <p:xfrm>
          <a:off x="2672986" y="172357"/>
          <a:ext cx="6228601" cy="456855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30597">
                  <a:extLst>
                    <a:ext uri="{9D8B030D-6E8A-4147-A177-3AD203B41FA5}">
                      <a16:colId xmlns:a16="http://schemas.microsoft.com/office/drawing/2014/main" val="1659835791"/>
                    </a:ext>
                  </a:extLst>
                </a:gridCol>
                <a:gridCol w="3402713">
                  <a:extLst>
                    <a:ext uri="{9D8B030D-6E8A-4147-A177-3AD203B41FA5}">
                      <a16:colId xmlns:a16="http://schemas.microsoft.com/office/drawing/2014/main" val="3472245867"/>
                    </a:ext>
                  </a:extLst>
                </a:gridCol>
                <a:gridCol w="2295291">
                  <a:extLst>
                    <a:ext uri="{9D8B030D-6E8A-4147-A177-3AD203B41FA5}">
                      <a16:colId xmlns:a16="http://schemas.microsoft.com/office/drawing/2014/main" val="1817229719"/>
                    </a:ext>
                  </a:extLst>
                </a:gridCol>
              </a:tblGrid>
              <a:tr h="41637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樓層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50153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配置區域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73C2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存置資料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B8C4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9068159"/>
                  </a:ext>
                </a:extLst>
              </a:tr>
              <a:tr h="39666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endParaRPr lang="zh-TW" altLang="en-US" sz="20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4646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50" b="0" i="0" kern="120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閱覽區</a:t>
                      </a:r>
                      <a:r>
                        <a:rPr lang="zh-TW" altLang="en-US" sz="105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　    </a:t>
                      </a:r>
                      <a:r>
                        <a:rPr lang="zh-TW" altLang="en-US" sz="1050" kern="100" baseline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zh-TW" sz="105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討論室</a:t>
                      </a:r>
                      <a:r>
                        <a:rPr lang="zh-TW" altLang="en-US" sz="105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                  研究小間　　　　　 </a:t>
                      </a:r>
                      <a:endParaRPr lang="zh-TW" altLang="zh-TW" sz="105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5F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05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西文圖書</a:t>
                      </a:r>
                      <a:r>
                        <a:rPr lang="en-US" altLang="zh-TW" sz="105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(N-Z)</a:t>
                      </a:r>
                      <a:endParaRPr lang="zh-TW" altLang="zh-TW" sz="105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1979861"/>
                  </a:ext>
                </a:extLst>
              </a:tr>
              <a:tr h="41191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000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8</a:t>
                      </a:r>
                      <a:endParaRPr lang="zh-TW" altLang="en-US" sz="2000" kern="12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4646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50" kern="100" baseline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en-US" sz="105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閱覽區　　　　         </a:t>
                      </a:r>
                      <a:r>
                        <a:rPr lang="zh-TW" altLang="zh-TW" sz="105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討論室</a:t>
                      </a:r>
                      <a:r>
                        <a:rPr lang="zh-TW" altLang="en-US" sz="105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　　 館長室　</a:t>
                      </a:r>
                      <a:endParaRPr lang="en-US" altLang="zh-TW" sz="105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5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zh-TW" sz="105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研究小間</a:t>
                      </a:r>
                      <a:r>
                        <a:rPr lang="zh-TW" altLang="en-US" sz="105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　</a:t>
                      </a:r>
                      <a:r>
                        <a:rPr lang="zh-TW" altLang="en-US" sz="1050" kern="100" baseline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en-US" sz="1050" b="0" i="0" kern="120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數位資訊組</a:t>
                      </a:r>
                      <a:endParaRPr lang="en-US" altLang="zh-TW" sz="105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5F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050" kern="10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西文圖書 </a:t>
                      </a:r>
                      <a:r>
                        <a:rPr lang="en-US" altLang="zh-TW" sz="1050" kern="10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(A-M)</a:t>
                      </a:r>
                      <a:endParaRPr lang="zh-TW" altLang="zh-TW" sz="1050" kern="10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17865"/>
                  </a:ext>
                </a:extLst>
              </a:tr>
              <a:tr h="39666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000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</a:t>
                      </a:r>
                      <a:endParaRPr lang="zh-TW" altLang="en-US" sz="2000" kern="12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46465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05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en-US" sz="105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閱覽區　　　　　　 </a:t>
                      </a:r>
                      <a:r>
                        <a:rPr lang="zh-TW" altLang="en-US" sz="1050" b="0" i="0" kern="120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討論室</a:t>
                      </a:r>
                      <a:endParaRPr lang="zh-TW" altLang="en-US" sz="105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5F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050" kern="10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中文圖書</a:t>
                      </a:r>
                      <a:r>
                        <a:rPr lang="en-US" altLang="zh-TW" sz="1050" kern="10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(576-999) </a:t>
                      </a:r>
                      <a:endParaRPr lang="zh-TW" altLang="en-US" sz="1050" kern="10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48951"/>
                  </a:ext>
                </a:extLst>
              </a:tr>
              <a:tr h="39666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000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</a:t>
                      </a:r>
                      <a:endParaRPr lang="zh-TW" altLang="en-US" sz="2000" kern="12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46465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050" b="0" i="0" kern="120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閱覽區</a:t>
                      </a:r>
                      <a:endParaRPr lang="zh-TW" altLang="en-US" sz="105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5F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050" kern="10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中文圖書 </a:t>
                      </a:r>
                      <a:r>
                        <a:rPr lang="en-US" altLang="zh-TW" sz="1050" kern="10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(170-575) </a:t>
                      </a:r>
                      <a:endParaRPr lang="zh-TW" altLang="en-US" sz="1050" kern="10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521964"/>
                  </a:ext>
                </a:extLst>
              </a:tr>
              <a:tr h="63361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000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</a:t>
                      </a:r>
                      <a:endParaRPr lang="zh-TW" altLang="en-US" sz="2000" kern="12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4646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zh-TW" sz="105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非書資料室</a:t>
                      </a:r>
                      <a:r>
                        <a:rPr lang="zh-TW" altLang="en-US" sz="105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 歐盟資訊中心            　  </a:t>
                      </a:r>
                      <a:endParaRPr lang="zh-TW" altLang="zh-TW" sz="105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5F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050" kern="10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中文圖書 </a:t>
                      </a:r>
                      <a:r>
                        <a:rPr lang="en-US" altLang="zh-TW" sz="1050" kern="10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(001-169)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50" kern="10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學位論文、未來學、歐盟資料、武俠小說、中國古籍套書</a:t>
                      </a:r>
                      <a:endParaRPr lang="en-US" altLang="zh-TW" sz="1050" kern="10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4845289"/>
                  </a:ext>
                </a:extLst>
              </a:tr>
              <a:tr h="41191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000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</a:t>
                      </a:r>
                      <a:endParaRPr lang="zh-TW" altLang="en-US" sz="2000" kern="12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46465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05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閱覽區　　　　　　 </a:t>
                      </a:r>
                      <a:r>
                        <a:rPr lang="zh-TW" altLang="en-US" sz="1050" b="0" i="0" kern="120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休閒區                       </a:t>
                      </a:r>
                      <a:endParaRPr lang="zh-TW" altLang="en-US" sz="105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5F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050" kern="10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中、西文期刊</a:t>
                      </a:r>
                      <a:endParaRPr lang="en-US" altLang="zh-TW" sz="1050" kern="10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50" kern="10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報紙合訂本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098950"/>
                  </a:ext>
                </a:extLst>
              </a:tr>
              <a:tr h="41191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000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</a:t>
                      </a:r>
                      <a:endParaRPr lang="zh-TW" altLang="en-US" sz="2000" kern="12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46465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105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zh-TW" sz="105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指導室</a:t>
                      </a:r>
                      <a:r>
                        <a:rPr lang="zh-TW" altLang="en-US" sz="105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　　 </a:t>
                      </a:r>
                      <a:r>
                        <a:rPr lang="zh-TW" altLang="zh-TW" sz="105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參考諮詢臺</a:t>
                      </a:r>
                      <a:r>
                        <a:rPr lang="zh-TW" altLang="en-US" sz="105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 </a:t>
                      </a:r>
                      <a:r>
                        <a:rPr lang="zh-TW" altLang="zh-TW" sz="105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資訊共享區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en-US" sz="105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學習</a:t>
                      </a:r>
                      <a:r>
                        <a:rPr lang="zh-TW" altLang="zh-TW" sz="105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共享區</a:t>
                      </a:r>
                      <a:r>
                        <a:rPr lang="zh-TW" altLang="en-US" sz="105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 </a:t>
                      </a:r>
                      <a:r>
                        <a:rPr lang="zh-TW" altLang="zh-TW" sz="105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討論室</a:t>
                      </a:r>
                      <a:r>
                        <a:rPr lang="zh-TW" altLang="en-US" sz="105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　　 </a:t>
                      </a:r>
                      <a:r>
                        <a:rPr lang="zh-TW" altLang="zh-TW" sz="105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參考服務組</a:t>
                      </a:r>
                      <a:endParaRPr lang="en-US" altLang="zh-TW" sz="105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5F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050" kern="10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中、西文參考資料</a:t>
                      </a:r>
                      <a:endParaRPr lang="zh-TW" altLang="en-US" sz="1050" kern="10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243245"/>
                  </a:ext>
                </a:extLst>
              </a:tr>
              <a:tr h="57210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000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</a:t>
                      </a:r>
                    </a:p>
                    <a:p>
                      <a:pPr marL="0" algn="ctr" defTabSz="914400" rtl="0" eaLnBrk="1" latinLnBrk="0" hangingPunct="1"/>
                      <a:r>
                        <a:rPr lang="zh-TW" altLang="en-US" sz="1200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入口</a:t>
                      </a:r>
                      <a:endParaRPr lang="en-US" altLang="zh-TW" sz="1200" kern="12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zh-TW" sz="105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詢問臺</a:t>
                      </a:r>
                      <a:r>
                        <a:rPr lang="zh-TW" altLang="en-US" sz="105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　　 </a:t>
                      </a:r>
                      <a:r>
                        <a:rPr lang="zh-TW" altLang="zh-TW" sz="105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還書箱</a:t>
                      </a:r>
                      <a:r>
                        <a:rPr lang="zh-TW" altLang="en-US" sz="105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　　 </a:t>
                      </a:r>
                      <a:r>
                        <a:rPr lang="zh-TW" altLang="zh-TW" sz="105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流通櫃臺</a:t>
                      </a:r>
                      <a:endParaRPr lang="en-US" altLang="zh-TW" sz="105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TW" sz="1050" kern="100">
                          <a:effectLst/>
                          <a:latin typeface="微軟正黑體"/>
                          <a:ea typeface="微軟正黑體"/>
                        </a:rPr>
                        <a:t> </a:t>
                      </a:r>
                      <a:r>
                        <a:rPr lang="zh-TW" altLang="en-US" sz="1050" kern="100">
                          <a:effectLst/>
                          <a:latin typeface="微軟正黑體"/>
                          <a:ea typeface="微軟正黑體"/>
                        </a:rPr>
                        <a:t>學研創享</a:t>
                      </a:r>
                      <a:r>
                        <a:rPr lang="zh-TW" altLang="zh-TW" sz="1050" kern="100">
                          <a:effectLst/>
                          <a:latin typeface="微軟正黑體"/>
                          <a:ea typeface="微軟正黑體"/>
                        </a:rPr>
                        <a:t>區</a:t>
                      </a:r>
                      <a:r>
                        <a:rPr lang="zh-TW" altLang="en-US" sz="1050" kern="100">
                          <a:effectLst/>
                          <a:latin typeface="微軟正黑體"/>
                          <a:ea typeface="微軟正黑體"/>
                        </a:rPr>
                        <a:t>　　　　 </a:t>
                      </a:r>
                      <a:r>
                        <a:rPr lang="zh-TW" altLang="zh-TW" sz="1050" kern="100">
                          <a:effectLst/>
                          <a:latin typeface="微軟正黑體"/>
                          <a:ea typeface="微軟正黑體"/>
                        </a:rPr>
                        <a:t>無障礙資源室</a:t>
                      </a:r>
                      <a:r>
                        <a:rPr lang="zh-TW" altLang="en-US" sz="1050" kern="100">
                          <a:effectLst/>
                          <a:latin typeface="微軟正黑體"/>
                          <a:ea typeface="微軟正黑體"/>
                        </a:rPr>
                        <a:t>　　　 </a:t>
                      </a:r>
                      <a:r>
                        <a:rPr lang="zh-TW" altLang="zh-TW" sz="1050" kern="100">
                          <a:effectLst/>
                          <a:latin typeface="微軟正黑體"/>
                          <a:ea typeface="微軟正黑體"/>
                        </a:rPr>
                        <a:t>自助借書機</a:t>
                      </a:r>
                      <a:endParaRPr lang="en-US" altLang="zh-TW" sz="1050" kern="100">
                        <a:effectLst/>
                        <a:latin typeface="微軟正黑體"/>
                        <a:ea typeface="微軟正黑體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5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閱報與</a:t>
                      </a:r>
                      <a:r>
                        <a:rPr lang="zh-TW" altLang="zh-TW" sz="105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預約書區</a:t>
                      </a:r>
                      <a:r>
                        <a:rPr lang="zh-TW" altLang="en-US" sz="105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 閱活區　　　　　　 </a:t>
                      </a:r>
                      <a:r>
                        <a:rPr lang="zh-TW" altLang="zh-TW" sz="105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典藏閱覽組</a:t>
                      </a:r>
                      <a:endParaRPr lang="zh-TW" altLang="zh-TW" sz="105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5F4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05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新進圖書、報紙</a:t>
                      </a:r>
                      <a:endParaRPr lang="zh-TW" altLang="en-US" sz="105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469981"/>
                  </a:ext>
                </a:extLst>
              </a:tr>
              <a:tr h="41191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000" kern="12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endParaRPr lang="zh-TW" altLang="en-US" sz="2000" kern="12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4646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5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zh-TW" sz="105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自習室</a:t>
                      </a:r>
                      <a:r>
                        <a:rPr lang="zh-TW" altLang="en-US" sz="105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　　　　　 還書口　　　　　　 </a:t>
                      </a:r>
                      <a:r>
                        <a:rPr lang="zh-TW" altLang="zh-TW" sz="105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採編組</a:t>
                      </a:r>
                      <a:endParaRPr lang="en-US" altLang="zh-TW" sz="105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5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新書格格　              </a:t>
                      </a:r>
                      <a:r>
                        <a:rPr lang="zh-TW" altLang="en-US" sz="1050" kern="100" baseline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師</a:t>
                      </a:r>
                      <a:r>
                        <a:rPr lang="zh-TW" altLang="en-US" sz="105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學櫥窗　　　　　</a:t>
                      </a:r>
                      <a:endParaRPr lang="zh-TW" altLang="zh-TW" sz="105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E5F4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05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罕用圖書及期刊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F6F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646734"/>
                  </a:ext>
                </a:extLst>
              </a:tr>
            </a:tbl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6752813" y="2916655"/>
            <a:ext cx="43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館內閱覽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8515350" y="3008987"/>
            <a:ext cx="36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120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不外借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6669339" y="4333686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120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申請調閱</a:t>
            </a:r>
          </a:p>
        </p:txBody>
      </p:sp>
      <p:grpSp>
        <p:nvGrpSpPr>
          <p:cNvPr id="8" name="群組 7"/>
          <p:cNvGrpSpPr/>
          <p:nvPr/>
        </p:nvGrpSpPr>
        <p:grpSpPr>
          <a:xfrm>
            <a:off x="394057" y="387507"/>
            <a:ext cx="1700519" cy="1289716"/>
            <a:chOff x="375503" y="403227"/>
            <a:chExt cx="1700519" cy="1289716"/>
          </a:xfrm>
          <a:solidFill>
            <a:srgbClr val="A30000"/>
          </a:solidFill>
        </p:grpSpPr>
        <p:sp>
          <p:nvSpPr>
            <p:cNvPr id="9" name="Google Shape;2371;p67"/>
            <p:cNvSpPr/>
            <p:nvPr/>
          </p:nvSpPr>
          <p:spPr>
            <a:xfrm>
              <a:off x="375503" y="403227"/>
              <a:ext cx="1684381" cy="1289716"/>
            </a:xfrm>
            <a:prstGeom prst="roundRect">
              <a:avLst>
                <a:gd name="adj" fmla="val 16667"/>
              </a:avLst>
            </a:pr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375;p67"/>
            <p:cNvSpPr txBox="1"/>
            <p:nvPr/>
          </p:nvSpPr>
          <p:spPr>
            <a:xfrm>
              <a:off x="391641" y="670457"/>
              <a:ext cx="1684381" cy="75259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altLang="en-US" sz="40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Work Sans"/>
                  <a:sym typeface="Work Sans"/>
                </a:rPr>
                <a:t>樓層配置</a:t>
              </a:r>
              <a:endParaRPr sz="4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Work Sans"/>
                <a:sym typeface="Work Sans"/>
              </a:endParaRPr>
            </a:p>
          </p:txBody>
        </p:sp>
      </p:grpSp>
      <p:grpSp>
        <p:nvGrpSpPr>
          <p:cNvPr id="11" name="Google Shape;1938;p62"/>
          <p:cNvGrpSpPr/>
          <p:nvPr/>
        </p:nvGrpSpPr>
        <p:grpSpPr>
          <a:xfrm>
            <a:off x="313764" y="1882367"/>
            <a:ext cx="2166200" cy="3209178"/>
            <a:chOff x="1996225" y="2909075"/>
            <a:chExt cx="929225" cy="1700450"/>
          </a:xfrm>
        </p:grpSpPr>
        <p:sp>
          <p:nvSpPr>
            <p:cNvPr id="12" name="Google Shape;1939;p62"/>
            <p:cNvSpPr/>
            <p:nvPr/>
          </p:nvSpPr>
          <p:spPr>
            <a:xfrm>
              <a:off x="2004250" y="3263350"/>
              <a:ext cx="176550" cy="413925"/>
            </a:xfrm>
            <a:custGeom>
              <a:avLst/>
              <a:gdLst/>
              <a:ahLst/>
              <a:cxnLst/>
              <a:rect l="l" t="t" r="r" b="b"/>
              <a:pathLst>
                <a:path w="7062" h="16557" extrusionOk="0">
                  <a:moveTo>
                    <a:pt x="5333" y="0"/>
                  </a:moveTo>
                  <a:cubicBezTo>
                    <a:pt x="4587" y="0"/>
                    <a:pt x="1308" y="1509"/>
                    <a:pt x="953" y="2419"/>
                  </a:cubicBezTo>
                  <a:cubicBezTo>
                    <a:pt x="953" y="2419"/>
                    <a:pt x="1" y="15039"/>
                    <a:pt x="215" y="15563"/>
                  </a:cubicBezTo>
                  <a:cubicBezTo>
                    <a:pt x="436" y="16096"/>
                    <a:pt x="2444" y="16557"/>
                    <a:pt x="4166" y="16557"/>
                  </a:cubicBezTo>
                  <a:cubicBezTo>
                    <a:pt x="5406" y="16557"/>
                    <a:pt x="6499" y="16318"/>
                    <a:pt x="6668" y="15694"/>
                  </a:cubicBezTo>
                  <a:cubicBezTo>
                    <a:pt x="7061" y="14218"/>
                    <a:pt x="5835" y="264"/>
                    <a:pt x="5454" y="26"/>
                  </a:cubicBezTo>
                  <a:cubicBezTo>
                    <a:pt x="5429" y="9"/>
                    <a:pt x="5387" y="0"/>
                    <a:pt x="5333" y="0"/>
                  </a:cubicBezTo>
                  <a:close/>
                </a:path>
              </a:pathLst>
            </a:custGeom>
            <a:solidFill>
              <a:srgbClr val="B74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940;p62"/>
            <p:cNvSpPr/>
            <p:nvPr/>
          </p:nvSpPr>
          <p:spPr>
            <a:xfrm>
              <a:off x="1996225" y="3185050"/>
              <a:ext cx="250650" cy="260225"/>
            </a:xfrm>
            <a:custGeom>
              <a:avLst/>
              <a:gdLst/>
              <a:ahLst/>
              <a:cxnLst/>
              <a:rect l="l" t="t" r="r" b="b"/>
              <a:pathLst>
                <a:path w="10026" h="10409" extrusionOk="0">
                  <a:moveTo>
                    <a:pt x="9860" y="0"/>
                  </a:moveTo>
                  <a:cubicBezTo>
                    <a:pt x="8882" y="0"/>
                    <a:pt x="3826" y="184"/>
                    <a:pt x="2012" y="3920"/>
                  </a:cubicBezTo>
                  <a:cubicBezTo>
                    <a:pt x="0" y="8075"/>
                    <a:pt x="369" y="9004"/>
                    <a:pt x="334" y="9694"/>
                  </a:cubicBezTo>
                  <a:cubicBezTo>
                    <a:pt x="322" y="9992"/>
                    <a:pt x="4453" y="10409"/>
                    <a:pt x="7001" y="10409"/>
                  </a:cubicBezTo>
                  <a:cubicBezTo>
                    <a:pt x="8108" y="10409"/>
                    <a:pt x="10025" y="3"/>
                    <a:pt x="10025" y="3"/>
                  </a:cubicBezTo>
                  <a:cubicBezTo>
                    <a:pt x="10025" y="3"/>
                    <a:pt x="9967" y="0"/>
                    <a:pt x="9860" y="0"/>
                  </a:cubicBezTo>
                  <a:close/>
                </a:path>
              </a:pathLst>
            </a:custGeom>
            <a:solidFill>
              <a:srgbClr val="F7B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941;p62"/>
            <p:cNvSpPr/>
            <p:nvPr/>
          </p:nvSpPr>
          <p:spPr>
            <a:xfrm>
              <a:off x="2533275" y="3215550"/>
              <a:ext cx="304450" cy="343475"/>
            </a:xfrm>
            <a:custGeom>
              <a:avLst/>
              <a:gdLst/>
              <a:ahLst/>
              <a:cxnLst/>
              <a:rect l="l" t="t" r="r" b="b"/>
              <a:pathLst>
                <a:path w="12178" h="13739" extrusionOk="0">
                  <a:moveTo>
                    <a:pt x="4093" y="0"/>
                  </a:moveTo>
                  <a:cubicBezTo>
                    <a:pt x="2891" y="0"/>
                    <a:pt x="1" y="3782"/>
                    <a:pt x="92" y="4890"/>
                  </a:cubicBezTo>
                  <a:cubicBezTo>
                    <a:pt x="175" y="6048"/>
                    <a:pt x="8419" y="13738"/>
                    <a:pt x="9578" y="13738"/>
                  </a:cubicBezTo>
                  <a:cubicBezTo>
                    <a:pt x="9588" y="13738"/>
                    <a:pt x="9597" y="13738"/>
                    <a:pt x="9605" y="13737"/>
                  </a:cubicBezTo>
                  <a:cubicBezTo>
                    <a:pt x="10665" y="13594"/>
                    <a:pt x="12082" y="11486"/>
                    <a:pt x="12130" y="9879"/>
                  </a:cubicBezTo>
                  <a:cubicBezTo>
                    <a:pt x="12177" y="8260"/>
                    <a:pt x="4236" y="21"/>
                    <a:pt x="4236" y="21"/>
                  </a:cubicBezTo>
                  <a:cubicBezTo>
                    <a:pt x="4191" y="7"/>
                    <a:pt x="4144" y="0"/>
                    <a:pt x="4093" y="0"/>
                  </a:cubicBezTo>
                  <a:close/>
                </a:path>
              </a:pathLst>
            </a:custGeom>
            <a:solidFill>
              <a:srgbClr val="B74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942;p62"/>
            <p:cNvSpPr/>
            <p:nvPr/>
          </p:nvSpPr>
          <p:spPr>
            <a:xfrm>
              <a:off x="2700575" y="3046200"/>
              <a:ext cx="224875" cy="514275"/>
            </a:xfrm>
            <a:custGeom>
              <a:avLst/>
              <a:gdLst/>
              <a:ahLst/>
              <a:cxnLst/>
              <a:rect l="l" t="t" r="r" b="b"/>
              <a:pathLst>
                <a:path w="8995" h="20571" extrusionOk="0">
                  <a:moveTo>
                    <a:pt x="7155" y="0"/>
                  </a:moveTo>
                  <a:cubicBezTo>
                    <a:pt x="6913" y="0"/>
                    <a:pt x="6262" y="2904"/>
                    <a:pt x="6077" y="2904"/>
                  </a:cubicBezTo>
                  <a:cubicBezTo>
                    <a:pt x="6074" y="2904"/>
                    <a:pt x="6071" y="2903"/>
                    <a:pt x="6069" y="2901"/>
                  </a:cubicBezTo>
                  <a:cubicBezTo>
                    <a:pt x="5878" y="2806"/>
                    <a:pt x="6259" y="1758"/>
                    <a:pt x="6140" y="1342"/>
                  </a:cubicBezTo>
                  <a:cubicBezTo>
                    <a:pt x="6129" y="1302"/>
                    <a:pt x="6113" y="1283"/>
                    <a:pt x="6093" y="1283"/>
                  </a:cubicBezTo>
                  <a:cubicBezTo>
                    <a:pt x="5908" y="1283"/>
                    <a:pt x="5376" y="2829"/>
                    <a:pt x="5461" y="3794"/>
                  </a:cubicBezTo>
                  <a:cubicBezTo>
                    <a:pt x="5545" y="4854"/>
                    <a:pt x="747" y="15891"/>
                    <a:pt x="627" y="16332"/>
                  </a:cubicBezTo>
                  <a:cubicBezTo>
                    <a:pt x="0" y="18522"/>
                    <a:pt x="2245" y="20570"/>
                    <a:pt x="3335" y="20570"/>
                  </a:cubicBezTo>
                  <a:cubicBezTo>
                    <a:pt x="3342" y="20570"/>
                    <a:pt x="3348" y="20570"/>
                    <a:pt x="3354" y="20570"/>
                  </a:cubicBezTo>
                  <a:cubicBezTo>
                    <a:pt x="7152" y="20511"/>
                    <a:pt x="7557" y="4342"/>
                    <a:pt x="7890" y="4009"/>
                  </a:cubicBezTo>
                  <a:cubicBezTo>
                    <a:pt x="7890" y="4009"/>
                    <a:pt x="8938" y="2592"/>
                    <a:pt x="8974" y="2270"/>
                  </a:cubicBezTo>
                  <a:cubicBezTo>
                    <a:pt x="8994" y="2139"/>
                    <a:pt x="8969" y="2085"/>
                    <a:pt x="8914" y="2085"/>
                  </a:cubicBezTo>
                  <a:cubicBezTo>
                    <a:pt x="8682" y="2085"/>
                    <a:pt x="7926" y="3044"/>
                    <a:pt x="7926" y="3044"/>
                  </a:cubicBezTo>
                  <a:cubicBezTo>
                    <a:pt x="7926" y="3044"/>
                    <a:pt x="8902" y="1092"/>
                    <a:pt x="8676" y="746"/>
                  </a:cubicBezTo>
                  <a:cubicBezTo>
                    <a:pt x="8674" y="743"/>
                    <a:pt x="8671" y="741"/>
                    <a:pt x="8667" y="741"/>
                  </a:cubicBezTo>
                  <a:cubicBezTo>
                    <a:pt x="8535" y="741"/>
                    <a:pt x="7523" y="2652"/>
                    <a:pt x="7372" y="2652"/>
                  </a:cubicBezTo>
                  <a:cubicBezTo>
                    <a:pt x="7363" y="2652"/>
                    <a:pt x="7357" y="2644"/>
                    <a:pt x="7354" y="2628"/>
                  </a:cubicBezTo>
                  <a:cubicBezTo>
                    <a:pt x="7307" y="2342"/>
                    <a:pt x="8176" y="711"/>
                    <a:pt x="8009" y="342"/>
                  </a:cubicBezTo>
                  <a:cubicBezTo>
                    <a:pt x="7999" y="317"/>
                    <a:pt x="7984" y="305"/>
                    <a:pt x="7966" y="305"/>
                  </a:cubicBezTo>
                  <a:cubicBezTo>
                    <a:pt x="7713" y="305"/>
                    <a:pt x="6759" y="2544"/>
                    <a:pt x="6759" y="2544"/>
                  </a:cubicBezTo>
                  <a:cubicBezTo>
                    <a:pt x="6759" y="2544"/>
                    <a:pt x="7390" y="211"/>
                    <a:pt x="7176" y="8"/>
                  </a:cubicBezTo>
                  <a:cubicBezTo>
                    <a:pt x="7169" y="3"/>
                    <a:pt x="7162" y="0"/>
                    <a:pt x="7155" y="0"/>
                  </a:cubicBezTo>
                  <a:close/>
                </a:path>
              </a:pathLst>
            </a:custGeom>
            <a:solidFill>
              <a:srgbClr val="B74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943;p62"/>
            <p:cNvSpPr/>
            <p:nvPr/>
          </p:nvSpPr>
          <p:spPr>
            <a:xfrm>
              <a:off x="2339725" y="3175450"/>
              <a:ext cx="397075" cy="310600"/>
            </a:xfrm>
            <a:custGeom>
              <a:avLst/>
              <a:gdLst/>
              <a:ahLst/>
              <a:cxnLst/>
              <a:rect l="l" t="t" r="r" b="b"/>
              <a:pathLst>
                <a:path w="15883" h="12424" extrusionOk="0">
                  <a:moveTo>
                    <a:pt x="8650" y="0"/>
                  </a:moveTo>
                  <a:cubicBezTo>
                    <a:pt x="8065" y="0"/>
                    <a:pt x="7500" y="183"/>
                    <a:pt x="6977" y="613"/>
                  </a:cubicBezTo>
                  <a:cubicBezTo>
                    <a:pt x="0" y="6340"/>
                    <a:pt x="12406" y="12424"/>
                    <a:pt x="12406" y="12424"/>
                  </a:cubicBezTo>
                  <a:cubicBezTo>
                    <a:pt x="12406" y="12424"/>
                    <a:pt x="14478" y="8614"/>
                    <a:pt x="15883" y="5887"/>
                  </a:cubicBezTo>
                  <a:cubicBezTo>
                    <a:pt x="15883" y="5887"/>
                    <a:pt x="11967" y="0"/>
                    <a:pt x="8650" y="0"/>
                  </a:cubicBezTo>
                  <a:close/>
                </a:path>
              </a:pathLst>
            </a:custGeom>
            <a:solidFill>
              <a:srgbClr val="F7B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944;p62"/>
            <p:cNvSpPr/>
            <p:nvPr/>
          </p:nvSpPr>
          <p:spPr>
            <a:xfrm>
              <a:off x="2460850" y="3162125"/>
              <a:ext cx="231025" cy="102475"/>
            </a:xfrm>
            <a:custGeom>
              <a:avLst/>
              <a:gdLst/>
              <a:ahLst/>
              <a:cxnLst/>
              <a:rect l="l" t="t" r="r" b="b"/>
              <a:pathLst>
                <a:path w="9241" h="4099" extrusionOk="0">
                  <a:moveTo>
                    <a:pt x="220" y="1"/>
                  </a:moveTo>
                  <a:cubicBezTo>
                    <a:pt x="79" y="1"/>
                    <a:pt x="1" y="3"/>
                    <a:pt x="1" y="3"/>
                  </a:cubicBezTo>
                  <a:cubicBezTo>
                    <a:pt x="1" y="3"/>
                    <a:pt x="1322" y="848"/>
                    <a:pt x="2989" y="1562"/>
                  </a:cubicBezTo>
                  <a:cubicBezTo>
                    <a:pt x="4656" y="2277"/>
                    <a:pt x="6871" y="2801"/>
                    <a:pt x="7561" y="3301"/>
                  </a:cubicBezTo>
                  <a:cubicBezTo>
                    <a:pt x="8252" y="3801"/>
                    <a:pt x="9240" y="4099"/>
                    <a:pt x="9240" y="4099"/>
                  </a:cubicBezTo>
                  <a:cubicBezTo>
                    <a:pt x="9240" y="4099"/>
                    <a:pt x="7895" y="1693"/>
                    <a:pt x="5525" y="812"/>
                  </a:cubicBezTo>
                  <a:cubicBezTo>
                    <a:pt x="3529" y="60"/>
                    <a:pt x="974" y="1"/>
                    <a:pt x="220" y="1"/>
                  </a:cubicBezTo>
                  <a:close/>
                </a:path>
              </a:pathLst>
            </a:custGeom>
            <a:solidFill>
              <a:srgbClr val="FBC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945;p62"/>
            <p:cNvSpPr/>
            <p:nvPr/>
          </p:nvSpPr>
          <p:spPr>
            <a:xfrm>
              <a:off x="2754050" y="3348800"/>
              <a:ext cx="7175" cy="26225"/>
            </a:xfrm>
            <a:custGeom>
              <a:avLst/>
              <a:gdLst/>
              <a:ahLst/>
              <a:cxnLst/>
              <a:rect l="l" t="t" r="r" b="b"/>
              <a:pathLst>
                <a:path w="287" h="1049" extrusionOk="0">
                  <a:moveTo>
                    <a:pt x="179" y="1"/>
                  </a:moveTo>
                  <a:cubicBezTo>
                    <a:pt x="179" y="25"/>
                    <a:pt x="1" y="656"/>
                    <a:pt x="179" y="1049"/>
                  </a:cubicBezTo>
                  <a:lnTo>
                    <a:pt x="286" y="1001"/>
                  </a:lnTo>
                  <a:cubicBezTo>
                    <a:pt x="120" y="644"/>
                    <a:pt x="286" y="37"/>
                    <a:pt x="286" y="25"/>
                  </a:cubicBezTo>
                  <a:lnTo>
                    <a:pt x="179" y="1"/>
                  </a:lnTo>
                  <a:close/>
                </a:path>
              </a:pathLst>
            </a:custGeom>
            <a:solidFill>
              <a:srgbClr val="1B2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46;p62"/>
            <p:cNvSpPr/>
            <p:nvPr/>
          </p:nvSpPr>
          <p:spPr>
            <a:xfrm>
              <a:off x="2131950" y="2996975"/>
              <a:ext cx="496800" cy="689100"/>
            </a:xfrm>
            <a:custGeom>
              <a:avLst/>
              <a:gdLst/>
              <a:ahLst/>
              <a:cxnLst/>
              <a:rect l="l" t="t" r="r" b="b"/>
              <a:pathLst>
                <a:path w="19872" h="27564" extrusionOk="0">
                  <a:moveTo>
                    <a:pt x="10680" y="1"/>
                  </a:moveTo>
                  <a:lnTo>
                    <a:pt x="8025" y="1108"/>
                  </a:lnTo>
                  <a:cubicBezTo>
                    <a:pt x="8025" y="1108"/>
                    <a:pt x="8371" y="5811"/>
                    <a:pt x="7799" y="6323"/>
                  </a:cubicBezTo>
                  <a:cubicBezTo>
                    <a:pt x="7228" y="6823"/>
                    <a:pt x="1227" y="7633"/>
                    <a:pt x="620" y="8609"/>
                  </a:cubicBezTo>
                  <a:cubicBezTo>
                    <a:pt x="0" y="9573"/>
                    <a:pt x="536" y="27564"/>
                    <a:pt x="536" y="27564"/>
                  </a:cubicBezTo>
                  <a:lnTo>
                    <a:pt x="18419" y="27564"/>
                  </a:lnTo>
                  <a:cubicBezTo>
                    <a:pt x="18419" y="27564"/>
                    <a:pt x="19872" y="8835"/>
                    <a:pt x="17074" y="7335"/>
                  </a:cubicBezTo>
                  <a:cubicBezTo>
                    <a:pt x="16526" y="7037"/>
                    <a:pt x="10692" y="6990"/>
                    <a:pt x="10573" y="5573"/>
                  </a:cubicBezTo>
                  <a:cubicBezTo>
                    <a:pt x="10514" y="4894"/>
                    <a:pt x="10680" y="1"/>
                    <a:pt x="10680" y="1"/>
                  </a:cubicBezTo>
                  <a:close/>
                </a:path>
              </a:pathLst>
            </a:custGeom>
            <a:solidFill>
              <a:srgbClr val="B74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947;p62"/>
            <p:cNvSpPr/>
            <p:nvPr/>
          </p:nvSpPr>
          <p:spPr>
            <a:xfrm>
              <a:off x="2276325" y="2909075"/>
              <a:ext cx="185150" cy="146350"/>
            </a:xfrm>
            <a:custGeom>
              <a:avLst/>
              <a:gdLst/>
              <a:ahLst/>
              <a:cxnLst/>
              <a:rect l="l" t="t" r="r" b="b"/>
              <a:pathLst>
                <a:path w="7406" h="5854" extrusionOk="0">
                  <a:moveTo>
                    <a:pt x="3759" y="1"/>
                  </a:moveTo>
                  <a:cubicBezTo>
                    <a:pt x="3528" y="1"/>
                    <a:pt x="3290" y="25"/>
                    <a:pt x="3048" y="76"/>
                  </a:cubicBezTo>
                  <a:cubicBezTo>
                    <a:pt x="1334" y="433"/>
                    <a:pt x="191" y="1731"/>
                    <a:pt x="95" y="2945"/>
                  </a:cubicBezTo>
                  <a:cubicBezTo>
                    <a:pt x="0" y="4148"/>
                    <a:pt x="845" y="5827"/>
                    <a:pt x="845" y="5827"/>
                  </a:cubicBezTo>
                  <a:cubicBezTo>
                    <a:pt x="845" y="5827"/>
                    <a:pt x="3073" y="5853"/>
                    <a:pt x="4675" y="5853"/>
                  </a:cubicBezTo>
                  <a:cubicBezTo>
                    <a:pt x="5476" y="5853"/>
                    <a:pt x="6120" y="5846"/>
                    <a:pt x="6251" y="5827"/>
                  </a:cubicBezTo>
                  <a:cubicBezTo>
                    <a:pt x="6644" y="5767"/>
                    <a:pt x="7406" y="3517"/>
                    <a:pt x="6894" y="2290"/>
                  </a:cubicBezTo>
                  <a:cubicBezTo>
                    <a:pt x="6312" y="892"/>
                    <a:pt x="5152" y="1"/>
                    <a:pt x="3759" y="1"/>
                  </a:cubicBezTo>
                  <a:close/>
                </a:path>
              </a:pathLst>
            </a:custGeom>
            <a:solidFill>
              <a:srgbClr val="1B2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948;p62"/>
            <p:cNvSpPr/>
            <p:nvPr/>
          </p:nvSpPr>
          <p:spPr>
            <a:xfrm>
              <a:off x="2292375" y="2942825"/>
              <a:ext cx="142900" cy="170575"/>
            </a:xfrm>
            <a:custGeom>
              <a:avLst/>
              <a:gdLst/>
              <a:ahLst/>
              <a:cxnLst/>
              <a:rect l="l" t="t" r="r" b="b"/>
              <a:pathLst>
                <a:path w="5716" h="6823" extrusionOk="0">
                  <a:moveTo>
                    <a:pt x="2855" y="1"/>
                  </a:moveTo>
                  <a:cubicBezTo>
                    <a:pt x="1725" y="1"/>
                    <a:pt x="581" y="508"/>
                    <a:pt x="537" y="1583"/>
                  </a:cubicBezTo>
                  <a:cubicBezTo>
                    <a:pt x="537" y="1583"/>
                    <a:pt x="1" y="6822"/>
                    <a:pt x="2882" y="6822"/>
                  </a:cubicBezTo>
                  <a:cubicBezTo>
                    <a:pt x="4871" y="6822"/>
                    <a:pt x="5716" y="3417"/>
                    <a:pt x="5049" y="1143"/>
                  </a:cubicBezTo>
                  <a:cubicBezTo>
                    <a:pt x="4837" y="395"/>
                    <a:pt x="3851" y="1"/>
                    <a:pt x="2855" y="1"/>
                  </a:cubicBezTo>
                  <a:close/>
                </a:path>
              </a:pathLst>
            </a:custGeom>
            <a:solidFill>
              <a:srgbClr val="B74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949;p62"/>
            <p:cNvSpPr/>
            <p:nvPr/>
          </p:nvSpPr>
          <p:spPr>
            <a:xfrm>
              <a:off x="2386450" y="3030625"/>
              <a:ext cx="8950" cy="11325"/>
            </a:xfrm>
            <a:custGeom>
              <a:avLst/>
              <a:gdLst/>
              <a:ahLst/>
              <a:cxnLst/>
              <a:rect l="l" t="t" r="r" b="b"/>
              <a:pathLst>
                <a:path w="358" h="453" extrusionOk="0">
                  <a:moveTo>
                    <a:pt x="179" y="0"/>
                  </a:moveTo>
                  <a:cubicBezTo>
                    <a:pt x="84" y="0"/>
                    <a:pt x="0" y="107"/>
                    <a:pt x="0" y="226"/>
                  </a:cubicBezTo>
                  <a:cubicBezTo>
                    <a:pt x="0" y="357"/>
                    <a:pt x="84" y="453"/>
                    <a:pt x="179" y="453"/>
                  </a:cubicBezTo>
                  <a:cubicBezTo>
                    <a:pt x="274" y="453"/>
                    <a:pt x="358" y="357"/>
                    <a:pt x="358" y="226"/>
                  </a:cubicBezTo>
                  <a:cubicBezTo>
                    <a:pt x="358" y="107"/>
                    <a:pt x="274" y="0"/>
                    <a:pt x="179" y="0"/>
                  </a:cubicBezTo>
                  <a:close/>
                </a:path>
              </a:pathLst>
            </a:custGeom>
            <a:solidFill>
              <a:srgbClr val="2F1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950;p62"/>
            <p:cNvSpPr/>
            <p:nvPr/>
          </p:nvSpPr>
          <p:spPr>
            <a:xfrm>
              <a:off x="2333175" y="3030325"/>
              <a:ext cx="8650" cy="11325"/>
            </a:xfrm>
            <a:custGeom>
              <a:avLst/>
              <a:gdLst/>
              <a:ahLst/>
              <a:cxnLst/>
              <a:rect l="l" t="t" r="r" b="b"/>
              <a:pathLst>
                <a:path w="346" h="453" extrusionOk="0">
                  <a:moveTo>
                    <a:pt x="167" y="0"/>
                  </a:moveTo>
                  <a:cubicBezTo>
                    <a:pt x="72" y="0"/>
                    <a:pt x="0" y="107"/>
                    <a:pt x="0" y="227"/>
                  </a:cubicBezTo>
                  <a:cubicBezTo>
                    <a:pt x="0" y="357"/>
                    <a:pt x="72" y="453"/>
                    <a:pt x="167" y="453"/>
                  </a:cubicBezTo>
                  <a:cubicBezTo>
                    <a:pt x="274" y="453"/>
                    <a:pt x="345" y="357"/>
                    <a:pt x="345" y="227"/>
                  </a:cubicBezTo>
                  <a:cubicBezTo>
                    <a:pt x="345" y="107"/>
                    <a:pt x="274" y="0"/>
                    <a:pt x="167" y="0"/>
                  </a:cubicBezTo>
                  <a:close/>
                </a:path>
              </a:pathLst>
            </a:custGeom>
            <a:solidFill>
              <a:srgbClr val="2F1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951;p62"/>
            <p:cNvSpPr/>
            <p:nvPr/>
          </p:nvSpPr>
          <p:spPr>
            <a:xfrm>
              <a:off x="2411750" y="3025625"/>
              <a:ext cx="34250" cy="41625"/>
            </a:xfrm>
            <a:custGeom>
              <a:avLst/>
              <a:gdLst/>
              <a:ahLst/>
              <a:cxnLst/>
              <a:rect l="l" t="t" r="r" b="b"/>
              <a:pathLst>
                <a:path w="1370" h="1665" extrusionOk="0">
                  <a:moveTo>
                    <a:pt x="724" y="0"/>
                  </a:moveTo>
                  <a:cubicBezTo>
                    <a:pt x="408" y="0"/>
                    <a:pt x="191" y="653"/>
                    <a:pt x="191" y="653"/>
                  </a:cubicBezTo>
                  <a:cubicBezTo>
                    <a:pt x="0" y="1034"/>
                    <a:pt x="84" y="1665"/>
                    <a:pt x="489" y="1665"/>
                  </a:cubicBezTo>
                  <a:cubicBezTo>
                    <a:pt x="893" y="1665"/>
                    <a:pt x="1370" y="522"/>
                    <a:pt x="941" y="105"/>
                  </a:cubicBezTo>
                  <a:cubicBezTo>
                    <a:pt x="865" y="31"/>
                    <a:pt x="792" y="0"/>
                    <a:pt x="724" y="0"/>
                  </a:cubicBezTo>
                  <a:close/>
                </a:path>
              </a:pathLst>
            </a:custGeom>
            <a:solidFill>
              <a:srgbClr val="B74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952;p62"/>
            <p:cNvSpPr/>
            <p:nvPr/>
          </p:nvSpPr>
          <p:spPr>
            <a:xfrm>
              <a:off x="2286500" y="3026900"/>
              <a:ext cx="35375" cy="40350"/>
            </a:xfrm>
            <a:custGeom>
              <a:avLst/>
              <a:gdLst/>
              <a:ahLst/>
              <a:cxnLst/>
              <a:rect l="l" t="t" r="r" b="b"/>
              <a:pathLst>
                <a:path w="1415" h="1614" extrusionOk="0">
                  <a:moveTo>
                    <a:pt x="632" y="0"/>
                  </a:moveTo>
                  <a:cubicBezTo>
                    <a:pt x="570" y="0"/>
                    <a:pt x="497" y="33"/>
                    <a:pt x="415" y="113"/>
                  </a:cubicBezTo>
                  <a:cubicBezTo>
                    <a:pt x="0" y="528"/>
                    <a:pt x="587" y="1614"/>
                    <a:pt x="991" y="1614"/>
                  </a:cubicBezTo>
                  <a:cubicBezTo>
                    <a:pt x="994" y="1614"/>
                    <a:pt x="996" y="1614"/>
                    <a:pt x="998" y="1614"/>
                  </a:cubicBezTo>
                  <a:cubicBezTo>
                    <a:pt x="1415" y="1614"/>
                    <a:pt x="1177" y="947"/>
                    <a:pt x="986" y="566"/>
                  </a:cubicBezTo>
                  <a:cubicBezTo>
                    <a:pt x="986" y="566"/>
                    <a:pt x="893" y="0"/>
                    <a:pt x="632" y="0"/>
                  </a:cubicBezTo>
                  <a:close/>
                </a:path>
              </a:pathLst>
            </a:custGeom>
            <a:solidFill>
              <a:srgbClr val="B74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953;p62"/>
            <p:cNvSpPr/>
            <p:nvPr/>
          </p:nvSpPr>
          <p:spPr>
            <a:xfrm>
              <a:off x="2320100" y="3007300"/>
              <a:ext cx="27225" cy="9925"/>
            </a:xfrm>
            <a:custGeom>
              <a:avLst/>
              <a:gdLst/>
              <a:ahLst/>
              <a:cxnLst/>
              <a:rect l="l" t="t" r="r" b="b"/>
              <a:pathLst>
                <a:path w="1089" h="397" extrusionOk="0">
                  <a:moveTo>
                    <a:pt x="555" y="0"/>
                  </a:moveTo>
                  <a:cubicBezTo>
                    <a:pt x="411" y="0"/>
                    <a:pt x="215" y="57"/>
                    <a:pt x="47" y="302"/>
                  </a:cubicBezTo>
                  <a:cubicBezTo>
                    <a:pt x="1" y="370"/>
                    <a:pt x="55" y="397"/>
                    <a:pt x="154" y="397"/>
                  </a:cubicBezTo>
                  <a:cubicBezTo>
                    <a:pt x="439" y="397"/>
                    <a:pt x="1088" y="173"/>
                    <a:pt x="761" y="40"/>
                  </a:cubicBezTo>
                  <a:cubicBezTo>
                    <a:pt x="761" y="40"/>
                    <a:pt x="677" y="0"/>
                    <a:pt x="555" y="0"/>
                  </a:cubicBezTo>
                  <a:close/>
                </a:path>
              </a:pathLst>
            </a:custGeom>
            <a:solidFill>
              <a:srgbClr val="1B2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954;p62"/>
            <p:cNvSpPr/>
            <p:nvPr/>
          </p:nvSpPr>
          <p:spPr>
            <a:xfrm>
              <a:off x="2377750" y="3009950"/>
              <a:ext cx="27150" cy="9725"/>
            </a:xfrm>
            <a:custGeom>
              <a:avLst/>
              <a:gdLst/>
              <a:ahLst/>
              <a:cxnLst/>
              <a:rect l="l" t="t" r="r" b="b"/>
              <a:pathLst>
                <a:path w="1086" h="389" extrusionOk="0">
                  <a:moveTo>
                    <a:pt x="532" y="0"/>
                  </a:moveTo>
                  <a:cubicBezTo>
                    <a:pt x="409" y="0"/>
                    <a:pt x="325" y="41"/>
                    <a:pt x="325" y="41"/>
                  </a:cubicBezTo>
                  <a:cubicBezTo>
                    <a:pt x="0" y="173"/>
                    <a:pt x="637" y="388"/>
                    <a:pt x="925" y="388"/>
                  </a:cubicBezTo>
                  <a:cubicBezTo>
                    <a:pt x="1028" y="388"/>
                    <a:pt x="1086" y="361"/>
                    <a:pt x="1039" y="291"/>
                  </a:cubicBezTo>
                  <a:cubicBezTo>
                    <a:pt x="867" y="55"/>
                    <a:pt x="674" y="0"/>
                    <a:pt x="532" y="0"/>
                  </a:cubicBezTo>
                  <a:close/>
                </a:path>
              </a:pathLst>
            </a:custGeom>
            <a:solidFill>
              <a:srgbClr val="1B2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955;p62"/>
            <p:cNvSpPr/>
            <p:nvPr/>
          </p:nvSpPr>
          <p:spPr>
            <a:xfrm>
              <a:off x="2352525" y="3065050"/>
              <a:ext cx="27100" cy="17775"/>
            </a:xfrm>
            <a:custGeom>
              <a:avLst/>
              <a:gdLst/>
              <a:ahLst/>
              <a:cxnLst/>
              <a:rect l="l" t="t" r="r" b="b"/>
              <a:pathLst>
                <a:path w="1084" h="711" extrusionOk="0">
                  <a:moveTo>
                    <a:pt x="927" y="0"/>
                  </a:moveTo>
                  <a:cubicBezTo>
                    <a:pt x="623" y="0"/>
                    <a:pt x="0" y="111"/>
                    <a:pt x="0" y="111"/>
                  </a:cubicBezTo>
                  <a:cubicBezTo>
                    <a:pt x="0" y="111"/>
                    <a:pt x="131" y="635"/>
                    <a:pt x="536" y="707"/>
                  </a:cubicBezTo>
                  <a:cubicBezTo>
                    <a:pt x="552" y="709"/>
                    <a:pt x="568" y="710"/>
                    <a:pt x="583" y="710"/>
                  </a:cubicBezTo>
                  <a:cubicBezTo>
                    <a:pt x="962" y="710"/>
                    <a:pt x="1083" y="28"/>
                    <a:pt x="1083" y="28"/>
                  </a:cubicBezTo>
                  <a:cubicBezTo>
                    <a:pt x="1066" y="8"/>
                    <a:pt x="1008" y="0"/>
                    <a:pt x="9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956;p62"/>
            <p:cNvSpPr/>
            <p:nvPr/>
          </p:nvSpPr>
          <p:spPr>
            <a:xfrm>
              <a:off x="2356375" y="3033300"/>
              <a:ext cx="15800" cy="25625"/>
            </a:xfrm>
            <a:custGeom>
              <a:avLst/>
              <a:gdLst/>
              <a:ahLst/>
              <a:cxnLst/>
              <a:rect l="l" t="t" r="r" b="b"/>
              <a:pathLst>
                <a:path w="632" h="1025" extrusionOk="0">
                  <a:moveTo>
                    <a:pt x="394" y="0"/>
                  </a:moveTo>
                  <a:lnTo>
                    <a:pt x="298" y="36"/>
                  </a:lnTo>
                  <a:cubicBezTo>
                    <a:pt x="406" y="405"/>
                    <a:pt x="501" y="822"/>
                    <a:pt x="489" y="917"/>
                  </a:cubicBezTo>
                  <a:cubicBezTo>
                    <a:pt x="484" y="918"/>
                    <a:pt x="477" y="919"/>
                    <a:pt x="469" y="919"/>
                  </a:cubicBezTo>
                  <a:cubicBezTo>
                    <a:pt x="400" y="919"/>
                    <a:pt x="219" y="874"/>
                    <a:pt x="48" y="810"/>
                  </a:cubicBezTo>
                  <a:lnTo>
                    <a:pt x="1" y="905"/>
                  </a:lnTo>
                  <a:cubicBezTo>
                    <a:pt x="203" y="977"/>
                    <a:pt x="358" y="1024"/>
                    <a:pt x="453" y="1024"/>
                  </a:cubicBezTo>
                  <a:cubicBezTo>
                    <a:pt x="525" y="1024"/>
                    <a:pt x="572" y="1000"/>
                    <a:pt x="584" y="965"/>
                  </a:cubicBezTo>
                  <a:cubicBezTo>
                    <a:pt x="632" y="870"/>
                    <a:pt x="489" y="322"/>
                    <a:pt x="394" y="0"/>
                  </a:cubicBezTo>
                  <a:close/>
                </a:path>
              </a:pathLst>
            </a:custGeom>
            <a:solidFill>
              <a:srgbClr val="2F1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957;p62"/>
            <p:cNvSpPr/>
            <p:nvPr/>
          </p:nvSpPr>
          <p:spPr>
            <a:xfrm>
              <a:off x="2302200" y="3036575"/>
              <a:ext cx="8075" cy="22350"/>
            </a:xfrm>
            <a:custGeom>
              <a:avLst/>
              <a:gdLst/>
              <a:ahLst/>
              <a:cxnLst/>
              <a:rect l="l" t="t" r="r" b="b"/>
              <a:pathLst>
                <a:path w="323" h="894" extrusionOk="0">
                  <a:moveTo>
                    <a:pt x="37" y="0"/>
                  </a:moveTo>
                  <a:lnTo>
                    <a:pt x="1" y="96"/>
                  </a:lnTo>
                  <a:cubicBezTo>
                    <a:pt x="1" y="96"/>
                    <a:pt x="215" y="203"/>
                    <a:pt x="168" y="881"/>
                  </a:cubicBezTo>
                  <a:lnTo>
                    <a:pt x="275" y="893"/>
                  </a:lnTo>
                  <a:cubicBezTo>
                    <a:pt x="322" y="119"/>
                    <a:pt x="72" y="12"/>
                    <a:pt x="37" y="0"/>
                  </a:cubicBezTo>
                  <a:close/>
                </a:path>
              </a:pathLst>
            </a:custGeom>
            <a:solidFill>
              <a:srgbClr val="2F1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958;p62"/>
            <p:cNvSpPr/>
            <p:nvPr/>
          </p:nvSpPr>
          <p:spPr>
            <a:xfrm>
              <a:off x="2419475" y="3034775"/>
              <a:ext cx="13725" cy="21775"/>
            </a:xfrm>
            <a:custGeom>
              <a:avLst/>
              <a:gdLst/>
              <a:ahLst/>
              <a:cxnLst/>
              <a:rect l="l" t="t" r="r" b="b"/>
              <a:pathLst>
                <a:path w="549" h="871" extrusionOk="0">
                  <a:moveTo>
                    <a:pt x="513" y="1"/>
                  </a:moveTo>
                  <a:cubicBezTo>
                    <a:pt x="501" y="1"/>
                    <a:pt x="1" y="179"/>
                    <a:pt x="84" y="870"/>
                  </a:cubicBezTo>
                  <a:lnTo>
                    <a:pt x="191" y="858"/>
                  </a:lnTo>
                  <a:cubicBezTo>
                    <a:pt x="120" y="263"/>
                    <a:pt x="525" y="108"/>
                    <a:pt x="549" y="108"/>
                  </a:cubicBezTo>
                  <a:lnTo>
                    <a:pt x="513" y="1"/>
                  </a:lnTo>
                  <a:close/>
                </a:path>
              </a:pathLst>
            </a:custGeom>
            <a:solidFill>
              <a:srgbClr val="2F1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959;p62"/>
            <p:cNvSpPr/>
            <p:nvPr/>
          </p:nvSpPr>
          <p:spPr>
            <a:xfrm>
              <a:off x="2293275" y="2923150"/>
              <a:ext cx="134275" cy="66125"/>
            </a:xfrm>
            <a:custGeom>
              <a:avLst/>
              <a:gdLst/>
              <a:ahLst/>
              <a:cxnLst/>
              <a:rect l="l" t="t" r="r" b="b"/>
              <a:pathLst>
                <a:path w="5371" h="2645" extrusionOk="0">
                  <a:moveTo>
                    <a:pt x="2846" y="1"/>
                  </a:moveTo>
                  <a:cubicBezTo>
                    <a:pt x="1989" y="1"/>
                    <a:pt x="996" y="452"/>
                    <a:pt x="1" y="1882"/>
                  </a:cubicBezTo>
                  <a:cubicBezTo>
                    <a:pt x="1" y="1882"/>
                    <a:pt x="2264" y="2644"/>
                    <a:pt x="2799" y="2644"/>
                  </a:cubicBezTo>
                  <a:cubicBezTo>
                    <a:pt x="2803" y="2644"/>
                    <a:pt x="2807" y="2644"/>
                    <a:pt x="2811" y="2644"/>
                  </a:cubicBezTo>
                  <a:cubicBezTo>
                    <a:pt x="3311" y="2644"/>
                    <a:pt x="5370" y="1311"/>
                    <a:pt x="5370" y="1311"/>
                  </a:cubicBezTo>
                  <a:cubicBezTo>
                    <a:pt x="5370" y="1311"/>
                    <a:pt x="4306" y="1"/>
                    <a:pt x="2846" y="1"/>
                  </a:cubicBezTo>
                  <a:close/>
                </a:path>
              </a:pathLst>
            </a:custGeom>
            <a:solidFill>
              <a:srgbClr val="1B2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960;p62"/>
            <p:cNvSpPr/>
            <p:nvPr/>
          </p:nvSpPr>
          <p:spPr>
            <a:xfrm>
              <a:off x="2339125" y="3095800"/>
              <a:ext cx="58050" cy="18775"/>
            </a:xfrm>
            <a:custGeom>
              <a:avLst/>
              <a:gdLst/>
              <a:ahLst/>
              <a:cxnLst/>
              <a:rect l="l" t="t" r="r" b="b"/>
              <a:pathLst>
                <a:path w="2322" h="751" extrusionOk="0">
                  <a:moveTo>
                    <a:pt x="2239" y="1"/>
                  </a:moveTo>
                  <a:cubicBezTo>
                    <a:pt x="1846" y="417"/>
                    <a:pt x="1429" y="632"/>
                    <a:pt x="1012" y="644"/>
                  </a:cubicBezTo>
                  <a:lnTo>
                    <a:pt x="977" y="644"/>
                  </a:lnTo>
                  <a:cubicBezTo>
                    <a:pt x="441" y="644"/>
                    <a:pt x="72" y="298"/>
                    <a:pt x="72" y="298"/>
                  </a:cubicBezTo>
                  <a:lnTo>
                    <a:pt x="0" y="370"/>
                  </a:lnTo>
                  <a:cubicBezTo>
                    <a:pt x="12" y="394"/>
                    <a:pt x="393" y="751"/>
                    <a:pt x="977" y="751"/>
                  </a:cubicBezTo>
                  <a:lnTo>
                    <a:pt x="1012" y="751"/>
                  </a:lnTo>
                  <a:cubicBezTo>
                    <a:pt x="1465" y="739"/>
                    <a:pt x="1905" y="513"/>
                    <a:pt x="2322" y="72"/>
                  </a:cubicBezTo>
                  <a:lnTo>
                    <a:pt x="2239" y="1"/>
                  </a:lnTo>
                  <a:close/>
                </a:path>
              </a:pathLst>
            </a:custGeom>
            <a:solidFill>
              <a:srgbClr val="2F1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1;p62"/>
            <p:cNvSpPr/>
            <p:nvPr/>
          </p:nvSpPr>
          <p:spPr>
            <a:xfrm>
              <a:off x="2382575" y="3106825"/>
              <a:ext cx="50025" cy="54975"/>
            </a:xfrm>
            <a:custGeom>
              <a:avLst/>
              <a:gdLst/>
              <a:ahLst/>
              <a:cxnLst/>
              <a:rect l="l" t="t" r="r" b="b"/>
              <a:pathLst>
                <a:path w="2001" h="2199" extrusionOk="0">
                  <a:moveTo>
                    <a:pt x="548" y="0"/>
                  </a:moveTo>
                  <a:cubicBezTo>
                    <a:pt x="548" y="1"/>
                    <a:pt x="1" y="1429"/>
                    <a:pt x="679" y="2000"/>
                  </a:cubicBezTo>
                  <a:cubicBezTo>
                    <a:pt x="872" y="2158"/>
                    <a:pt x="1194" y="2198"/>
                    <a:pt x="1472" y="2198"/>
                  </a:cubicBezTo>
                  <a:cubicBezTo>
                    <a:pt x="1760" y="2198"/>
                    <a:pt x="2001" y="2155"/>
                    <a:pt x="2001" y="2155"/>
                  </a:cubicBezTo>
                  <a:cubicBezTo>
                    <a:pt x="2001" y="2155"/>
                    <a:pt x="882" y="1810"/>
                    <a:pt x="643" y="1453"/>
                  </a:cubicBezTo>
                  <a:cubicBezTo>
                    <a:pt x="489" y="1215"/>
                    <a:pt x="548" y="1"/>
                    <a:pt x="548" y="0"/>
                  </a:cubicBezTo>
                  <a:close/>
                </a:path>
              </a:pathLst>
            </a:custGeom>
            <a:solidFill>
              <a:srgbClr val="CA5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2;p62"/>
            <p:cNvSpPr/>
            <p:nvPr/>
          </p:nvSpPr>
          <p:spPr>
            <a:xfrm>
              <a:off x="2117075" y="3157575"/>
              <a:ext cx="500075" cy="482675"/>
            </a:xfrm>
            <a:custGeom>
              <a:avLst/>
              <a:gdLst/>
              <a:ahLst/>
              <a:cxnLst/>
              <a:rect l="l" t="t" r="r" b="b"/>
              <a:pathLst>
                <a:path w="20003" h="19307" extrusionOk="0">
                  <a:moveTo>
                    <a:pt x="14803" y="1"/>
                  </a:moveTo>
                  <a:cubicBezTo>
                    <a:pt x="14090" y="1"/>
                    <a:pt x="10537" y="3542"/>
                    <a:pt x="10537" y="3542"/>
                  </a:cubicBezTo>
                  <a:cubicBezTo>
                    <a:pt x="10109" y="2304"/>
                    <a:pt x="7549" y="482"/>
                    <a:pt x="7549" y="482"/>
                  </a:cubicBezTo>
                  <a:cubicBezTo>
                    <a:pt x="7549" y="482"/>
                    <a:pt x="7378" y="475"/>
                    <a:pt x="7089" y="475"/>
                  </a:cubicBezTo>
                  <a:cubicBezTo>
                    <a:pt x="5742" y="475"/>
                    <a:pt x="1814" y="629"/>
                    <a:pt x="500" y="2364"/>
                  </a:cubicBezTo>
                  <a:cubicBezTo>
                    <a:pt x="0" y="3042"/>
                    <a:pt x="1738" y="19306"/>
                    <a:pt x="1738" y="19306"/>
                  </a:cubicBezTo>
                  <a:lnTo>
                    <a:pt x="19062" y="17520"/>
                  </a:lnTo>
                  <a:cubicBezTo>
                    <a:pt x="19062" y="17520"/>
                    <a:pt x="20003" y="3435"/>
                    <a:pt x="18729" y="1209"/>
                  </a:cubicBezTo>
                  <a:cubicBezTo>
                    <a:pt x="18229" y="328"/>
                    <a:pt x="15431" y="173"/>
                    <a:pt x="14847" y="6"/>
                  </a:cubicBezTo>
                  <a:cubicBezTo>
                    <a:pt x="14834" y="2"/>
                    <a:pt x="14820" y="1"/>
                    <a:pt x="14803" y="1"/>
                  </a:cubicBezTo>
                  <a:close/>
                </a:path>
              </a:pathLst>
            </a:custGeom>
            <a:solidFill>
              <a:srgbClr val="F7B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63;p62"/>
            <p:cNvSpPr/>
            <p:nvPr/>
          </p:nvSpPr>
          <p:spPr>
            <a:xfrm>
              <a:off x="2037000" y="3174675"/>
              <a:ext cx="199750" cy="128625"/>
            </a:xfrm>
            <a:custGeom>
              <a:avLst/>
              <a:gdLst/>
              <a:ahLst/>
              <a:cxnLst/>
              <a:rect l="l" t="t" r="r" b="b"/>
              <a:pathLst>
                <a:path w="7990" h="5145" extrusionOk="0">
                  <a:moveTo>
                    <a:pt x="7989" y="1"/>
                  </a:moveTo>
                  <a:lnTo>
                    <a:pt x="7989" y="1"/>
                  </a:lnTo>
                  <a:cubicBezTo>
                    <a:pt x="5203" y="453"/>
                    <a:pt x="5513" y="48"/>
                    <a:pt x="3096" y="1453"/>
                  </a:cubicBezTo>
                  <a:cubicBezTo>
                    <a:pt x="679" y="2858"/>
                    <a:pt x="0" y="5144"/>
                    <a:pt x="0" y="5144"/>
                  </a:cubicBezTo>
                  <a:cubicBezTo>
                    <a:pt x="358" y="4323"/>
                    <a:pt x="4382" y="2346"/>
                    <a:pt x="5644" y="1763"/>
                  </a:cubicBezTo>
                  <a:cubicBezTo>
                    <a:pt x="6894" y="1180"/>
                    <a:pt x="7989" y="1"/>
                    <a:pt x="7989" y="1"/>
                  </a:cubicBezTo>
                  <a:close/>
                </a:path>
              </a:pathLst>
            </a:custGeom>
            <a:solidFill>
              <a:srgbClr val="FBC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64;p62"/>
            <p:cNvSpPr/>
            <p:nvPr/>
          </p:nvSpPr>
          <p:spPr>
            <a:xfrm>
              <a:off x="2268875" y="3144575"/>
              <a:ext cx="233675" cy="157225"/>
            </a:xfrm>
            <a:custGeom>
              <a:avLst/>
              <a:gdLst/>
              <a:ahLst/>
              <a:cxnLst/>
              <a:rect l="l" t="t" r="r" b="b"/>
              <a:pathLst>
                <a:path w="9347" h="6289" extrusionOk="0">
                  <a:moveTo>
                    <a:pt x="7381" y="1"/>
                  </a:moveTo>
                  <a:cubicBezTo>
                    <a:pt x="6685" y="1"/>
                    <a:pt x="4465" y="3824"/>
                    <a:pt x="4465" y="3824"/>
                  </a:cubicBezTo>
                  <a:cubicBezTo>
                    <a:pt x="3940" y="2284"/>
                    <a:pt x="1712" y="35"/>
                    <a:pt x="1409" y="35"/>
                  </a:cubicBezTo>
                  <a:cubicBezTo>
                    <a:pt x="1403" y="35"/>
                    <a:pt x="1398" y="36"/>
                    <a:pt x="1393" y="38"/>
                  </a:cubicBezTo>
                  <a:cubicBezTo>
                    <a:pt x="1167" y="145"/>
                    <a:pt x="0" y="895"/>
                    <a:pt x="0" y="895"/>
                  </a:cubicBezTo>
                  <a:cubicBezTo>
                    <a:pt x="428" y="3294"/>
                    <a:pt x="2870" y="6274"/>
                    <a:pt x="2870" y="6289"/>
                  </a:cubicBezTo>
                  <a:lnTo>
                    <a:pt x="2870" y="6289"/>
                  </a:lnTo>
                  <a:lnTo>
                    <a:pt x="4584" y="4086"/>
                  </a:lnTo>
                  <a:cubicBezTo>
                    <a:pt x="4584" y="4086"/>
                    <a:pt x="6119" y="5718"/>
                    <a:pt x="6367" y="5718"/>
                  </a:cubicBezTo>
                  <a:cubicBezTo>
                    <a:pt x="6379" y="5718"/>
                    <a:pt x="6388" y="5714"/>
                    <a:pt x="6394" y="5705"/>
                  </a:cubicBezTo>
                  <a:cubicBezTo>
                    <a:pt x="6513" y="5515"/>
                    <a:pt x="9347" y="895"/>
                    <a:pt x="9347" y="895"/>
                  </a:cubicBezTo>
                  <a:cubicBezTo>
                    <a:pt x="8513" y="252"/>
                    <a:pt x="7406" y="2"/>
                    <a:pt x="7406" y="2"/>
                  </a:cubicBezTo>
                  <a:cubicBezTo>
                    <a:pt x="7398" y="1"/>
                    <a:pt x="7390" y="1"/>
                    <a:pt x="7381" y="1"/>
                  </a:cubicBezTo>
                  <a:close/>
                  <a:moveTo>
                    <a:pt x="2870" y="6289"/>
                  </a:moveTo>
                  <a:lnTo>
                    <a:pt x="2870" y="6289"/>
                  </a:lnTo>
                  <a:cubicBezTo>
                    <a:pt x="2870" y="6289"/>
                    <a:pt x="2870" y="6289"/>
                    <a:pt x="2870" y="6289"/>
                  </a:cubicBezTo>
                  <a:close/>
                </a:path>
              </a:pathLst>
            </a:custGeom>
            <a:solidFill>
              <a:srgbClr val="F7B1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965;p62"/>
            <p:cNvSpPr/>
            <p:nvPr/>
          </p:nvSpPr>
          <p:spPr>
            <a:xfrm>
              <a:off x="2337025" y="3785425"/>
              <a:ext cx="123525" cy="17550"/>
            </a:xfrm>
            <a:custGeom>
              <a:avLst/>
              <a:gdLst/>
              <a:ahLst/>
              <a:cxnLst/>
              <a:rect l="l" t="t" r="r" b="b"/>
              <a:pathLst>
                <a:path w="4941" h="702" extrusionOk="0">
                  <a:moveTo>
                    <a:pt x="4173" y="0"/>
                  </a:moveTo>
                  <a:cubicBezTo>
                    <a:pt x="3009" y="0"/>
                    <a:pt x="1" y="300"/>
                    <a:pt x="1" y="300"/>
                  </a:cubicBezTo>
                  <a:cubicBezTo>
                    <a:pt x="556" y="595"/>
                    <a:pt x="1235" y="701"/>
                    <a:pt x="1899" y="701"/>
                  </a:cubicBezTo>
                  <a:cubicBezTo>
                    <a:pt x="3458" y="701"/>
                    <a:pt x="4940" y="118"/>
                    <a:pt x="4573" y="26"/>
                  </a:cubicBezTo>
                  <a:cubicBezTo>
                    <a:pt x="4502" y="8"/>
                    <a:pt x="4362" y="0"/>
                    <a:pt x="4173" y="0"/>
                  </a:cubicBezTo>
                  <a:close/>
                </a:path>
              </a:pathLst>
            </a:custGeom>
            <a:solidFill>
              <a:srgbClr val="1B2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66;p62"/>
            <p:cNvSpPr/>
            <p:nvPr/>
          </p:nvSpPr>
          <p:spPr>
            <a:xfrm>
              <a:off x="2581125" y="3430975"/>
              <a:ext cx="27100" cy="256600"/>
            </a:xfrm>
            <a:custGeom>
              <a:avLst/>
              <a:gdLst/>
              <a:ahLst/>
              <a:cxnLst/>
              <a:rect l="l" t="t" r="r" b="b"/>
              <a:pathLst>
                <a:path w="1084" h="10264" extrusionOk="0">
                  <a:moveTo>
                    <a:pt x="488" y="0"/>
                  </a:moveTo>
                  <a:cubicBezTo>
                    <a:pt x="560" y="798"/>
                    <a:pt x="0" y="5441"/>
                    <a:pt x="191" y="7549"/>
                  </a:cubicBezTo>
                  <a:cubicBezTo>
                    <a:pt x="393" y="9644"/>
                    <a:pt x="881" y="10263"/>
                    <a:pt x="881" y="10263"/>
                  </a:cubicBezTo>
                  <a:cubicBezTo>
                    <a:pt x="1083" y="6265"/>
                    <a:pt x="489" y="6"/>
                    <a:pt x="488" y="0"/>
                  </a:cubicBezTo>
                  <a:close/>
                </a:path>
              </a:pathLst>
            </a:custGeom>
            <a:solidFill>
              <a:srgbClr val="4B4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67;p62"/>
            <p:cNvSpPr/>
            <p:nvPr/>
          </p:nvSpPr>
          <p:spPr>
            <a:xfrm>
              <a:off x="2140875" y="4500750"/>
              <a:ext cx="136050" cy="108775"/>
            </a:xfrm>
            <a:custGeom>
              <a:avLst/>
              <a:gdLst/>
              <a:ahLst/>
              <a:cxnLst/>
              <a:rect l="l" t="t" r="r" b="b"/>
              <a:pathLst>
                <a:path w="5442" h="4351" extrusionOk="0">
                  <a:moveTo>
                    <a:pt x="4918" y="0"/>
                  </a:moveTo>
                  <a:lnTo>
                    <a:pt x="2668" y="274"/>
                  </a:lnTo>
                  <a:lnTo>
                    <a:pt x="2691" y="1560"/>
                  </a:lnTo>
                  <a:cubicBezTo>
                    <a:pt x="2715" y="2846"/>
                    <a:pt x="1" y="3810"/>
                    <a:pt x="239" y="4239"/>
                  </a:cubicBezTo>
                  <a:cubicBezTo>
                    <a:pt x="283" y="4317"/>
                    <a:pt x="456" y="4350"/>
                    <a:pt x="710" y="4350"/>
                  </a:cubicBezTo>
                  <a:cubicBezTo>
                    <a:pt x="1819" y="4350"/>
                    <a:pt x="4482" y="3710"/>
                    <a:pt x="4918" y="3274"/>
                  </a:cubicBezTo>
                  <a:cubicBezTo>
                    <a:pt x="5442" y="2738"/>
                    <a:pt x="4918" y="0"/>
                    <a:pt x="4918" y="0"/>
                  </a:cubicBezTo>
                  <a:close/>
                </a:path>
              </a:pathLst>
            </a:custGeom>
            <a:solidFill>
              <a:srgbClr val="2F1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68;p62"/>
            <p:cNvSpPr/>
            <p:nvPr/>
          </p:nvSpPr>
          <p:spPr>
            <a:xfrm>
              <a:off x="2189400" y="4562350"/>
              <a:ext cx="27400" cy="12825"/>
            </a:xfrm>
            <a:custGeom>
              <a:avLst/>
              <a:gdLst/>
              <a:ahLst/>
              <a:cxnLst/>
              <a:rect l="l" t="t" r="r" b="b"/>
              <a:pathLst>
                <a:path w="1096" h="513" extrusionOk="0">
                  <a:moveTo>
                    <a:pt x="12" y="1"/>
                  </a:moveTo>
                  <a:lnTo>
                    <a:pt x="0" y="167"/>
                  </a:lnTo>
                  <a:cubicBezTo>
                    <a:pt x="203" y="179"/>
                    <a:pt x="798" y="274"/>
                    <a:pt x="965" y="513"/>
                  </a:cubicBezTo>
                  <a:lnTo>
                    <a:pt x="1096" y="429"/>
                  </a:lnTo>
                  <a:cubicBezTo>
                    <a:pt x="846" y="60"/>
                    <a:pt x="36" y="1"/>
                    <a:pt x="12" y="1"/>
                  </a:cubicBezTo>
                  <a:close/>
                </a:path>
              </a:pathLst>
            </a:custGeom>
            <a:solidFill>
              <a:srgbClr val="F3D3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69;p62"/>
            <p:cNvSpPr/>
            <p:nvPr/>
          </p:nvSpPr>
          <p:spPr>
            <a:xfrm>
              <a:off x="2173025" y="4575750"/>
              <a:ext cx="27400" cy="12825"/>
            </a:xfrm>
            <a:custGeom>
              <a:avLst/>
              <a:gdLst/>
              <a:ahLst/>
              <a:cxnLst/>
              <a:rect l="l" t="t" r="r" b="b"/>
              <a:pathLst>
                <a:path w="1096" h="513" extrusionOk="0">
                  <a:moveTo>
                    <a:pt x="12" y="0"/>
                  </a:moveTo>
                  <a:lnTo>
                    <a:pt x="1" y="155"/>
                  </a:lnTo>
                  <a:cubicBezTo>
                    <a:pt x="215" y="167"/>
                    <a:pt x="798" y="262"/>
                    <a:pt x="965" y="512"/>
                  </a:cubicBezTo>
                  <a:lnTo>
                    <a:pt x="1096" y="417"/>
                  </a:lnTo>
                  <a:cubicBezTo>
                    <a:pt x="858" y="60"/>
                    <a:pt x="48" y="0"/>
                    <a:pt x="12" y="0"/>
                  </a:cubicBezTo>
                  <a:close/>
                </a:path>
              </a:pathLst>
            </a:custGeom>
            <a:solidFill>
              <a:srgbClr val="F3D3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70;p62"/>
            <p:cNvSpPr/>
            <p:nvPr/>
          </p:nvSpPr>
          <p:spPr>
            <a:xfrm>
              <a:off x="2486150" y="4500750"/>
              <a:ext cx="136350" cy="108775"/>
            </a:xfrm>
            <a:custGeom>
              <a:avLst/>
              <a:gdLst/>
              <a:ahLst/>
              <a:cxnLst/>
              <a:rect l="l" t="t" r="r" b="b"/>
              <a:pathLst>
                <a:path w="5454" h="4351" extrusionOk="0">
                  <a:moveTo>
                    <a:pt x="537" y="0"/>
                  </a:moveTo>
                  <a:cubicBezTo>
                    <a:pt x="537" y="0"/>
                    <a:pt x="1" y="2738"/>
                    <a:pt x="537" y="3274"/>
                  </a:cubicBezTo>
                  <a:cubicBezTo>
                    <a:pt x="972" y="3710"/>
                    <a:pt x="3636" y="4350"/>
                    <a:pt x="4744" y="4350"/>
                  </a:cubicBezTo>
                  <a:cubicBezTo>
                    <a:pt x="4999" y="4350"/>
                    <a:pt x="5171" y="4317"/>
                    <a:pt x="5216" y="4239"/>
                  </a:cubicBezTo>
                  <a:cubicBezTo>
                    <a:pt x="5454" y="3810"/>
                    <a:pt x="2727" y="2846"/>
                    <a:pt x="2751" y="1560"/>
                  </a:cubicBezTo>
                  <a:lnTo>
                    <a:pt x="2775" y="274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F1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71;p62"/>
            <p:cNvSpPr/>
            <p:nvPr/>
          </p:nvSpPr>
          <p:spPr>
            <a:xfrm>
              <a:off x="2546275" y="4562350"/>
              <a:ext cx="27725" cy="12825"/>
            </a:xfrm>
            <a:custGeom>
              <a:avLst/>
              <a:gdLst/>
              <a:ahLst/>
              <a:cxnLst/>
              <a:rect l="l" t="t" r="r" b="b"/>
              <a:pathLst>
                <a:path w="1109" h="513" extrusionOk="0">
                  <a:moveTo>
                    <a:pt x="1096" y="1"/>
                  </a:moveTo>
                  <a:cubicBezTo>
                    <a:pt x="1061" y="1"/>
                    <a:pt x="251" y="60"/>
                    <a:pt x="1" y="429"/>
                  </a:cubicBezTo>
                  <a:lnTo>
                    <a:pt x="132" y="513"/>
                  </a:lnTo>
                  <a:cubicBezTo>
                    <a:pt x="299" y="263"/>
                    <a:pt x="894" y="179"/>
                    <a:pt x="1108" y="167"/>
                  </a:cubicBezTo>
                  <a:lnTo>
                    <a:pt x="1096" y="1"/>
                  </a:lnTo>
                  <a:close/>
                </a:path>
              </a:pathLst>
            </a:custGeom>
            <a:solidFill>
              <a:srgbClr val="F3D3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72;p62"/>
            <p:cNvSpPr/>
            <p:nvPr/>
          </p:nvSpPr>
          <p:spPr>
            <a:xfrm>
              <a:off x="2562650" y="4575750"/>
              <a:ext cx="27425" cy="12825"/>
            </a:xfrm>
            <a:custGeom>
              <a:avLst/>
              <a:gdLst/>
              <a:ahLst/>
              <a:cxnLst/>
              <a:rect l="l" t="t" r="r" b="b"/>
              <a:pathLst>
                <a:path w="1097" h="513" extrusionOk="0">
                  <a:moveTo>
                    <a:pt x="1084" y="0"/>
                  </a:moveTo>
                  <a:cubicBezTo>
                    <a:pt x="1049" y="0"/>
                    <a:pt x="251" y="60"/>
                    <a:pt x="1" y="417"/>
                  </a:cubicBezTo>
                  <a:lnTo>
                    <a:pt x="132" y="512"/>
                  </a:lnTo>
                  <a:cubicBezTo>
                    <a:pt x="298" y="262"/>
                    <a:pt x="894" y="167"/>
                    <a:pt x="1096" y="155"/>
                  </a:cubicBezTo>
                  <a:lnTo>
                    <a:pt x="1084" y="0"/>
                  </a:lnTo>
                  <a:close/>
                </a:path>
              </a:pathLst>
            </a:custGeom>
            <a:solidFill>
              <a:srgbClr val="F3D3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73;p62"/>
            <p:cNvSpPr/>
            <p:nvPr/>
          </p:nvSpPr>
          <p:spPr>
            <a:xfrm>
              <a:off x="2147425" y="3647350"/>
              <a:ext cx="254825" cy="897775"/>
            </a:xfrm>
            <a:custGeom>
              <a:avLst/>
              <a:gdLst/>
              <a:ahLst/>
              <a:cxnLst/>
              <a:rect l="l" t="t" r="r" b="b"/>
              <a:pathLst>
                <a:path w="10193" h="35911" extrusionOk="0">
                  <a:moveTo>
                    <a:pt x="10192" y="1"/>
                  </a:moveTo>
                  <a:lnTo>
                    <a:pt x="310" y="1573"/>
                  </a:lnTo>
                  <a:cubicBezTo>
                    <a:pt x="310" y="1573"/>
                    <a:pt x="1" y="35386"/>
                    <a:pt x="453" y="35743"/>
                  </a:cubicBezTo>
                  <a:cubicBezTo>
                    <a:pt x="612" y="35869"/>
                    <a:pt x="1438" y="35910"/>
                    <a:pt x="2465" y="35910"/>
                  </a:cubicBezTo>
                  <a:cubicBezTo>
                    <a:pt x="4368" y="35910"/>
                    <a:pt x="6958" y="35767"/>
                    <a:pt x="7252" y="35743"/>
                  </a:cubicBezTo>
                  <a:cubicBezTo>
                    <a:pt x="7704" y="35708"/>
                    <a:pt x="10192" y="1"/>
                    <a:pt x="10192" y="1"/>
                  </a:cubicBezTo>
                  <a:close/>
                </a:path>
              </a:pathLst>
            </a:custGeom>
            <a:solidFill>
              <a:srgbClr val="4B4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74;p62"/>
            <p:cNvSpPr/>
            <p:nvPr/>
          </p:nvSpPr>
          <p:spPr>
            <a:xfrm>
              <a:off x="2375725" y="3630700"/>
              <a:ext cx="225950" cy="912150"/>
            </a:xfrm>
            <a:custGeom>
              <a:avLst/>
              <a:gdLst/>
              <a:ahLst/>
              <a:cxnLst/>
              <a:rect l="l" t="t" r="r" b="b"/>
              <a:pathLst>
                <a:path w="9038" h="36486" extrusionOk="0">
                  <a:moveTo>
                    <a:pt x="1" y="0"/>
                  </a:moveTo>
                  <a:cubicBezTo>
                    <a:pt x="1" y="0"/>
                    <a:pt x="1620" y="36267"/>
                    <a:pt x="2072" y="36326"/>
                  </a:cubicBezTo>
                  <a:cubicBezTo>
                    <a:pt x="2363" y="36357"/>
                    <a:pt x="4764" y="36485"/>
                    <a:pt x="6572" y="36485"/>
                  </a:cubicBezTo>
                  <a:cubicBezTo>
                    <a:pt x="7579" y="36485"/>
                    <a:pt x="8403" y="36445"/>
                    <a:pt x="8573" y="36326"/>
                  </a:cubicBezTo>
                  <a:cubicBezTo>
                    <a:pt x="9038" y="35981"/>
                    <a:pt x="8942" y="548"/>
                    <a:pt x="8942" y="54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4B4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75;p62"/>
            <p:cNvSpPr/>
            <p:nvPr/>
          </p:nvSpPr>
          <p:spPr>
            <a:xfrm>
              <a:off x="2408775" y="4462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close/>
                </a:path>
              </a:pathLst>
            </a:custGeom>
            <a:noFill/>
            <a:ln w="1775" cap="flat" cmpd="sng">
              <a:solidFill>
                <a:srgbClr val="1B203C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76;p62"/>
            <p:cNvSpPr/>
            <p:nvPr/>
          </p:nvSpPr>
          <p:spPr>
            <a:xfrm>
              <a:off x="2309950" y="3841125"/>
              <a:ext cx="76525" cy="645350"/>
            </a:xfrm>
            <a:custGeom>
              <a:avLst/>
              <a:gdLst/>
              <a:ahLst/>
              <a:cxnLst/>
              <a:rect l="l" t="t" r="r" b="b"/>
              <a:pathLst>
                <a:path w="3061" h="25814" extrusionOk="0">
                  <a:moveTo>
                    <a:pt x="3060" y="1"/>
                  </a:moveTo>
                  <a:cubicBezTo>
                    <a:pt x="3060" y="1"/>
                    <a:pt x="2453" y="263"/>
                    <a:pt x="1489" y="3835"/>
                  </a:cubicBezTo>
                  <a:cubicBezTo>
                    <a:pt x="512" y="7407"/>
                    <a:pt x="1429" y="12919"/>
                    <a:pt x="1001" y="14729"/>
                  </a:cubicBezTo>
                  <a:cubicBezTo>
                    <a:pt x="0" y="18884"/>
                    <a:pt x="429" y="24944"/>
                    <a:pt x="1132" y="25814"/>
                  </a:cubicBezTo>
                  <a:cubicBezTo>
                    <a:pt x="1132" y="25814"/>
                    <a:pt x="2906" y="9073"/>
                    <a:pt x="3060" y="1"/>
                  </a:cubicBezTo>
                  <a:close/>
                </a:path>
              </a:pathLst>
            </a:custGeom>
            <a:solidFill>
              <a:srgbClr val="5659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77;p62"/>
            <p:cNvSpPr/>
            <p:nvPr/>
          </p:nvSpPr>
          <p:spPr>
            <a:xfrm>
              <a:off x="2567125" y="3826550"/>
              <a:ext cx="40800" cy="685525"/>
            </a:xfrm>
            <a:custGeom>
              <a:avLst/>
              <a:gdLst/>
              <a:ahLst/>
              <a:cxnLst/>
              <a:rect l="l" t="t" r="r" b="b"/>
              <a:pathLst>
                <a:path w="1632" h="27421" extrusionOk="0">
                  <a:moveTo>
                    <a:pt x="1298" y="0"/>
                  </a:moveTo>
                  <a:lnTo>
                    <a:pt x="1298" y="0"/>
                  </a:lnTo>
                  <a:cubicBezTo>
                    <a:pt x="1298" y="1"/>
                    <a:pt x="429" y="5299"/>
                    <a:pt x="262" y="8978"/>
                  </a:cubicBezTo>
                  <a:cubicBezTo>
                    <a:pt x="108" y="12669"/>
                    <a:pt x="0" y="24932"/>
                    <a:pt x="1036" y="27420"/>
                  </a:cubicBezTo>
                  <a:cubicBezTo>
                    <a:pt x="1036" y="27420"/>
                    <a:pt x="1632" y="11014"/>
                    <a:pt x="1298" y="0"/>
                  </a:cubicBezTo>
                  <a:close/>
                </a:path>
              </a:pathLst>
            </a:custGeom>
            <a:solidFill>
              <a:srgbClr val="5659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78;p62"/>
            <p:cNvSpPr/>
            <p:nvPr/>
          </p:nvSpPr>
          <p:spPr>
            <a:xfrm>
              <a:off x="2433175" y="4511750"/>
              <a:ext cx="154800" cy="3300"/>
            </a:xfrm>
            <a:custGeom>
              <a:avLst/>
              <a:gdLst/>
              <a:ahLst/>
              <a:cxnLst/>
              <a:rect l="l" t="t" r="r" b="b"/>
              <a:pathLst>
                <a:path w="6192" h="132" extrusionOk="0">
                  <a:moveTo>
                    <a:pt x="1" y="1"/>
                  </a:moveTo>
                  <a:lnTo>
                    <a:pt x="1" y="108"/>
                  </a:lnTo>
                  <a:cubicBezTo>
                    <a:pt x="143" y="108"/>
                    <a:pt x="2513" y="132"/>
                    <a:pt x="4287" y="132"/>
                  </a:cubicBezTo>
                  <a:cubicBezTo>
                    <a:pt x="5204" y="132"/>
                    <a:pt x="5978" y="132"/>
                    <a:pt x="6192" y="108"/>
                  </a:cubicBezTo>
                  <a:lnTo>
                    <a:pt x="6180" y="1"/>
                  </a:lnTo>
                  <a:cubicBezTo>
                    <a:pt x="5970" y="16"/>
                    <a:pt x="5218" y="22"/>
                    <a:pt x="4308" y="22"/>
                  </a:cubicBezTo>
                  <a:cubicBezTo>
                    <a:pt x="2488" y="22"/>
                    <a:pt x="32" y="1"/>
                    <a:pt x="1" y="1"/>
                  </a:cubicBezTo>
                  <a:close/>
                </a:path>
              </a:pathLst>
            </a:custGeom>
            <a:solidFill>
              <a:srgbClr val="312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79;p62"/>
            <p:cNvSpPr/>
            <p:nvPr/>
          </p:nvSpPr>
          <p:spPr>
            <a:xfrm>
              <a:off x="2173025" y="4501925"/>
              <a:ext cx="147075" cy="5100"/>
            </a:xfrm>
            <a:custGeom>
              <a:avLst/>
              <a:gdLst/>
              <a:ahLst/>
              <a:cxnLst/>
              <a:rect l="l" t="t" r="r" b="b"/>
              <a:pathLst>
                <a:path w="5883" h="204" extrusionOk="0">
                  <a:moveTo>
                    <a:pt x="12" y="1"/>
                  </a:moveTo>
                  <a:lnTo>
                    <a:pt x="1" y="120"/>
                  </a:lnTo>
                  <a:cubicBezTo>
                    <a:pt x="679" y="179"/>
                    <a:pt x="1560" y="203"/>
                    <a:pt x="2441" y="203"/>
                  </a:cubicBezTo>
                  <a:cubicBezTo>
                    <a:pt x="4168" y="203"/>
                    <a:pt x="5858" y="120"/>
                    <a:pt x="5882" y="120"/>
                  </a:cubicBezTo>
                  <a:lnTo>
                    <a:pt x="5882" y="1"/>
                  </a:lnTo>
                  <a:cubicBezTo>
                    <a:pt x="5859" y="8"/>
                    <a:pt x="4208" y="93"/>
                    <a:pt x="2503" y="93"/>
                  </a:cubicBezTo>
                  <a:cubicBezTo>
                    <a:pt x="1613" y="93"/>
                    <a:pt x="707" y="70"/>
                    <a:pt x="12" y="1"/>
                  </a:cubicBezTo>
                  <a:close/>
                </a:path>
              </a:pathLst>
            </a:custGeom>
            <a:solidFill>
              <a:srgbClr val="312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80;p62"/>
            <p:cNvSpPr/>
            <p:nvPr/>
          </p:nvSpPr>
          <p:spPr>
            <a:xfrm>
              <a:off x="2335850" y="3246100"/>
              <a:ext cx="91100" cy="153625"/>
            </a:xfrm>
            <a:custGeom>
              <a:avLst/>
              <a:gdLst/>
              <a:ahLst/>
              <a:cxnLst/>
              <a:rect l="l" t="t" r="r" b="b"/>
              <a:pathLst>
                <a:path w="3644" h="6145" extrusionOk="0">
                  <a:moveTo>
                    <a:pt x="1801" y="1"/>
                  </a:moveTo>
                  <a:cubicBezTo>
                    <a:pt x="1796" y="1"/>
                    <a:pt x="1791" y="1"/>
                    <a:pt x="1786" y="1"/>
                  </a:cubicBezTo>
                  <a:cubicBezTo>
                    <a:pt x="1453" y="37"/>
                    <a:pt x="774" y="1109"/>
                    <a:pt x="774" y="1109"/>
                  </a:cubicBezTo>
                  <a:cubicBezTo>
                    <a:pt x="774" y="1109"/>
                    <a:pt x="1072" y="1942"/>
                    <a:pt x="1155" y="2228"/>
                  </a:cubicBezTo>
                  <a:cubicBezTo>
                    <a:pt x="1239" y="2525"/>
                    <a:pt x="0" y="4788"/>
                    <a:pt x="96" y="4871"/>
                  </a:cubicBezTo>
                  <a:cubicBezTo>
                    <a:pt x="191" y="4966"/>
                    <a:pt x="1453" y="6133"/>
                    <a:pt x="1750" y="6145"/>
                  </a:cubicBezTo>
                  <a:cubicBezTo>
                    <a:pt x="1752" y="6145"/>
                    <a:pt x="1753" y="6145"/>
                    <a:pt x="1754" y="6145"/>
                  </a:cubicBezTo>
                  <a:cubicBezTo>
                    <a:pt x="2058" y="6145"/>
                    <a:pt x="3346" y="4596"/>
                    <a:pt x="3489" y="4347"/>
                  </a:cubicBezTo>
                  <a:cubicBezTo>
                    <a:pt x="3644" y="4097"/>
                    <a:pt x="2322" y="2561"/>
                    <a:pt x="2239" y="2228"/>
                  </a:cubicBezTo>
                  <a:cubicBezTo>
                    <a:pt x="2239" y="2228"/>
                    <a:pt x="2489" y="1632"/>
                    <a:pt x="2739" y="1263"/>
                  </a:cubicBezTo>
                  <a:cubicBezTo>
                    <a:pt x="2774" y="1205"/>
                    <a:pt x="2138" y="1"/>
                    <a:pt x="1801" y="1"/>
                  </a:cubicBezTo>
                  <a:close/>
                </a:path>
              </a:pathLst>
            </a:custGeom>
            <a:solidFill>
              <a:srgbClr val="E13D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81;p62"/>
            <p:cNvSpPr/>
            <p:nvPr/>
          </p:nvSpPr>
          <p:spPr>
            <a:xfrm>
              <a:off x="2134025" y="3163675"/>
              <a:ext cx="484325" cy="580600"/>
            </a:xfrm>
            <a:custGeom>
              <a:avLst/>
              <a:gdLst/>
              <a:ahLst/>
              <a:cxnLst/>
              <a:rect l="l" t="t" r="r" b="b"/>
              <a:pathLst>
                <a:path w="19373" h="23224" extrusionOk="0">
                  <a:moveTo>
                    <a:pt x="15586" y="0"/>
                  </a:moveTo>
                  <a:cubicBezTo>
                    <a:pt x="14145" y="5739"/>
                    <a:pt x="9823" y="8656"/>
                    <a:pt x="9823" y="8656"/>
                  </a:cubicBezTo>
                  <a:cubicBezTo>
                    <a:pt x="6371" y="6954"/>
                    <a:pt x="3382" y="441"/>
                    <a:pt x="3382" y="441"/>
                  </a:cubicBezTo>
                  <a:cubicBezTo>
                    <a:pt x="3382" y="441"/>
                    <a:pt x="584" y="465"/>
                    <a:pt x="489" y="989"/>
                  </a:cubicBezTo>
                  <a:cubicBezTo>
                    <a:pt x="406" y="1524"/>
                    <a:pt x="513" y="7525"/>
                    <a:pt x="394" y="9394"/>
                  </a:cubicBezTo>
                  <a:cubicBezTo>
                    <a:pt x="275" y="11275"/>
                    <a:pt x="1" y="22765"/>
                    <a:pt x="429" y="23110"/>
                  </a:cubicBezTo>
                  <a:cubicBezTo>
                    <a:pt x="529" y="23191"/>
                    <a:pt x="1515" y="23223"/>
                    <a:pt x="2986" y="23223"/>
                  </a:cubicBezTo>
                  <a:cubicBezTo>
                    <a:pt x="8016" y="23223"/>
                    <a:pt x="18718" y="22848"/>
                    <a:pt x="19003" y="22765"/>
                  </a:cubicBezTo>
                  <a:cubicBezTo>
                    <a:pt x="19372" y="22646"/>
                    <a:pt x="18729" y="1893"/>
                    <a:pt x="18420" y="905"/>
                  </a:cubicBezTo>
                  <a:cubicBezTo>
                    <a:pt x="18217" y="250"/>
                    <a:pt x="15586" y="0"/>
                    <a:pt x="15586" y="0"/>
                  </a:cubicBezTo>
                  <a:close/>
                </a:path>
              </a:pathLst>
            </a:custGeom>
            <a:solidFill>
              <a:srgbClr val="312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982;p62"/>
            <p:cNvSpPr/>
            <p:nvPr/>
          </p:nvSpPr>
          <p:spPr>
            <a:xfrm>
              <a:off x="2583200" y="3407450"/>
              <a:ext cx="36625" cy="325350"/>
            </a:xfrm>
            <a:custGeom>
              <a:avLst/>
              <a:gdLst/>
              <a:ahLst/>
              <a:cxnLst/>
              <a:rect l="l" t="t" r="r" b="b"/>
              <a:pathLst>
                <a:path w="1465" h="13014" extrusionOk="0">
                  <a:moveTo>
                    <a:pt x="655" y="0"/>
                  </a:moveTo>
                  <a:cubicBezTo>
                    <a:pt x="655" y="0"/>
                    <a:pt x="0" y="3287"/>
                    <a:pt x="250" y="6501"/>
                  </a:cubicBezTo>
                  <a:cubicBezTo>
                    <a:pt x="500" y="9728"/>
                    <a:pt x="1036" y="13014"/>
                    <a:pt x="1036" y="13014"/>
                  </a:cubicBezTo>
                  <a:cubicBezTo>
                    <a:pt x="1036" y="13014"/>
                    <a:pt x="1465" y="2406"/>
                    <a:pt x="655" y="0"/>
                  </a:cubicBezTo>
                  <a:close/>
                </a:path>
              </a:pathLst>
            </a:custGeom>
            <a:solidFill>
              <a:srgbClr val="4B4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983;p62"/>
            <p:cNvSpPr/>
            <p:nvPr/>
          </p:nvSpPr>
          <p:spPr>
            <a:xfrm>
              <a:off x="2263525" y="3174100"/>
              <a:ext cx="112825" cy="108950"/>
            </a:xfrm>
            <a:custGeom>
              <a:avLst/>
              <a:gdLst/>
              <a:ahLst/>
              <a:cxnLst/>
              <a:rect l="l" t="t" r="r" b="b"/>
              <a:pathLst>
                <a:path w="4513" h="4358" extrusionOk="0">
                  <a:moveTo>
                    <a:pt x="95" y="0"/>
                  </a:moveTo>
                  <a:lnTo>
                    <a:pt x="0" y="48"/>
                  </a:lnTo>
                  <a:cubicBezTo>
                    <a:pt x="71" y="179"/>
                    <a:pt x="1774" y="3429"/>
                    <a:pt x="2298" y="4143"/>
                  </a:cubicBezTo>
                  <a:cubicBezTo>
                    <a:pt x="2405" y="4286"/>
                    <a:pt x="2512" y="4358"/>
                    <a:pt x="2631" y="4358"/>
                  </a:cubicBezTo>
                  <a:lnTo>
                    <a:pt x="2643" y="4358"/>
                  </a:lnTo>
                  <a:cubicBezTo>
                    <a:pt x="2893" y="4358"/>
                    <a:pt x="3131" y="4096"/>
                    <a:pt x="3441" y="3750"/>
                  </a:cubicBezTo>
                  <a:cubicBezTo>
                    <a:pt x="3739" y="3417"/>
                    <a:pt x="4084" y="3036"/>
                    <a:pt x="4513" y="2846"/>
                  </a:cubicBezTo>
                  <a:lnTo>
                    <a:pt x="4465" y="2750"/>
                  </a:lnTo>
                  <a:cubicBezTo>
                    <a:pt x="4024" y="2953"/>
                    <a:pt x="3667" y="3346"/>
                    <a:pt x="3358" y="3679"/>
                  </a:cubicBezTo>
                  <a:cubicBezTo>
                    <a:pt x="3084" y="3989"/>
                    <a:pt x="2846" y="4251"/>
                    <a:pt x="2643" y="4251"/>
                  </a:cubicBezTo>
                  <a:lnTo>
                    <a:pt x="2631" y="4251"/>
                  </a:lnTo>
                  <a:cubicBezTo>
                    <a:pt x="2548" y="4251"/>
                    <a:pt x="2465" y="4191"/>
                    <a:pt x="2393" y="4084"/>
                  </a:cubicBezTo>
                  <a:cubicBezTo>
                    <a:pt x="1869" y="3369"/>
                    <a:pt x="107" y="36"/>
                    <a:pt x="95" y="0"/>
                  </a:cubicBezTo>
                  <a:close/>
                </a:path>
              </a:pathLst>
            </a:custGeom>
            <a:solidFill>
              <a:srgbClr val="2F1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984;p62"/>
            <p:cNvSpPr/>
            <p:nvPr/>
          </p:nvSpPr>
          <p:spPr>
            <a:xfrm>
              <a:off x="2381375" y="3174100"/>
              <a:ext cx="112850" cy="108950"/>
            </a:xfrm>
            <a:custGeom>
              <a:avLst/>
              <a:gdLst/>
              <a:ahLst/>
              <a:cxnLst/>
              <a:rect l="l" t="t" r="r" b="b"/>
              <a:pathLst>
                <a:path w="4514" h="4358" extrusionOk="0">
                  <a:moveTo>
                    <a:pt x="4418" y="0"/>
                  </a:moveTo>
                  <a:cubicBezTo>
                    <a:pt x="4394" y="36"/>
                    <a:pt x="2644" y="3369"/>
                    <a:pt x="2120" y="4084"/>
                  </a:cubicBezTo>
                  <a:cubicBezTo>
                    <a:pt x="2037" y="4191"/>
                    <a:pt x="1965" y="4251"/>
                    <a:pt x="1870" y="4251"/>
                  </a:cubicBezTo>
                  <a:lnTo>
                    <a:pt x="1858" y="4251"/>
                  </a:lnTo>
                  <a:cubicBezTo>
                    <a:pt x="1668" y="4251"/>
                    <a:pt x="1430" y="3989"/>
                    <a:pt x="1144" y="3679"/>
                  </a:cubicBezTo>
                  <a:cubicBezTo>
                    <a:pt x="834" y="3346"/>
                    <a:pt x="489" y="2953"/>
                    <a:pt x="37" y="2750"/>
                  </a:cubicBezTo>
                  <a:lnTo>
                    <a:pt x="1" y="2846"/>
                  </a:lnTo>
                  <a:cubicBezTo>
                    <a:pt x="418" y="3036"/>
                    <a:pt x="763" y="3417"/>
                    <a:pt x="1072" y="3750"/>
                  </a:cubicBezTo>
                  <a:cubicBezTo>
                    <a:pt x="1370" y="4084"/>
                    <a:pt x="1620" y="4358"/>
                    <a:pt x="1858" y="4358"/>
                  </a:cubicBezTo>
                  <a:lnTo>
                    <a:pt x="1882" y="4358"/>
                  </a:lnTo>
                  <a:cubicBezTo>
                    <a:pt x="2001" y="4358"/>
                    <a:pt x="2108" y="4286"/>
                    <a:pt x="2204" y="4143"/>
                  </a:cubicBezTo>
                  <a:cubicBezTo>
                    <a:pt x="2727" y="3429"/>
                    <a:pt x="4430" y="179"/>
                    <a:pt x="4513" y="48"/>
                  </a:cubicBezTo>
                  <a:lnTo>
                    <a:pt x="4418" y="0"/>
                  </a:lnTo>
                  <a:close/>
                </a:path>
              </a:pathLst>
            </a:custGeom>
            <a:solidFill>
              <a:srgbClr val="2F1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985;p62"/>
            <p:cNvSpPr/>
            <p:nvPr/>
          </p:nvSpPr>
          <p:spPr>
            <a:xfrm>
              <a:off x="2324525" y="3829225"/>
              <a:ext cx="101225" cy="13875"/>
            </a:xfrm>
            <a:custGeom>
              <a:avLst/>
              <a:gdLst/>
              <a:ahLst/>
              <a:cxnLst/>
              <a:rect l="l" t="t" r="r" b="b"/>
              <a:pathLst>
                <a:path w="4049" h="555" extrusionOk="0">
                  <a:moveTo>
                    <a:pt x="2109" y="0"/>
                  </a:moveTo>
                  <a:cubicBezTo>
                    <a:pt x="1527" y="0"/>
                    <a:pt x="821" y="109"/>
                    <a:pt x="1" y="429"/>
                  </a:cubicBezTo>
                  <a:cubicBezTo>
                    <a:pt x="1" y="429"/>
                    <a:pt x="2145" y="555"/>
                    <a:pt x="3326" y="555"/>
                  </a:cubicBezTo>
                  <a:cubicBezTo>
                    <a:pt x="3686" y="555"/>
                    <a:pt x="3957" y="543"/>
                    <a:pt x="4049" y="513"/>
                  </a:cubicBezTo>
                  <a:cubicBezTo>
                    <a:pt x="4049" y="513"/>
                    <a:pt x="3369" y="0"/>
                    <a:pt x="2109" y="0"/>
                  </a:cubicBezTo>
                  <a:close/>
                </a:path>
              </a:pathLst>
            </a:custGeom>
            <a:solidFill>
              <a:srgbClr val="312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986;p62"/>
            <p:cNvSpPr/>
            <p:nvPr/>
          </p:nvSpPr>
          <p:spPr>
            <a:xfrm>
              <a:off x="2148025" y="3174400"/>
              <a:ext cx="70575" cy="13400"/>
            </a:xfrm>
            <a:custGeom>
              <a:avLst/>
              <a:gdLst/>
              <a:ahLst/>
              <a:cxnLst/>
              <a:rect l="l" t="t" r="r" b="b"/>
              <a:pathLst>
                <a:path w="2823" h="536" extrusionOk="0">
                  <a:moveTo>
                    <a:pt x="2252" y="1"/>
                  </a:moveTo>
                  <a:cubicBezTo>
                    <a:pt x="182" y="1"/>
                    <a:pt x="0" y="476"/>
                    <a:pt x="0" y="476"/>
                  </a:cubicBezTo>
                  <a:cubicBezTo>
                    <a:pt x="0" y="476"/>
                    <a:pt x="337" y="536"/>
                    <a:pt x="791" y="536"/>
                  </a:cubicBezTo>
                  <a:cubicBezTo>
                    <a:pt x="1125" y="536"/>
                    <a:pt x="1521" y="504"/>
                    <a:pt x="1894" y="393"/>
                  </a:cubicBezTo>
                  <a:cubicBezTo>
                    <a:pt x="2763" y="119"/>
                    <a:pt x="2822" y="12"/>
                    <a:pt x="2822" y="12"/>
                  </a:cubicBezTo>
                  <a:cubicBezTo>
                    <a:pt x="2618" y="4"/>
                    <a:pt x="2428" y="1"/>
                    <a:pt x="2252" y="1"/>
                  </a:cubicBezTo>
                  <a:close/>
                </a:path>
              </a:pathLst>
            </a:custGeom>
            <a:solidFill>
              <a:srgbClr val="4B4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987;p62"/>
            <p:cNvSpPr/>
            <p:nvPr/>
          </p:nvSpPr>
          <p:spPr>
            <a:xfrm>
              <a:off x="2523675" y="3163475"/>
              <a:ext cx="70850" cy="22850"/>
            </a:xfrm>
            <a:custGeom>
              <a:avLst/>
              <a:gdLst/>
              <a:ahLst/>
              <a:cxnLst/>
              <a:rect l="l" t="t" r="r" b="b"/>
              <a:pathLst>
                <a:path w="2834" h="914" extrusionOk="0">
                  <a:moveTo>
                    <a:pt x="175" y="1"/>
                  </a:moveTo>
                  <a:cubicBezTo>
                    <a:pt x="116" y="1"/>
                    <a:pt x="57" y="3"/>
                    <a:pt x="0" y="8"/>
                  </a:cubicBezTo>
                  <a:cubicBezTo>
                    <a:pt x="0" y="8"/>
                    <a:pt x="429" y="258"/>
                    <a:pt x="857" y="437"/>
                  </a:cubicBezTo>
                  <a:cubicBezTo>
                    <a:pt x="1274" y="616"/>
                    <a:pt x="2834" y="913"/>
                    <a:pt x="2834" y="913"/>
                  </a:cubicBezTo>
                  <a:cubicBezTo>
                    <a:pt x="2834" y="913"/>
                    <a:pt x="2786" y="616"/>
                    <a:pt x="2155" y="437"/>
                  </a:cubicBezTo>
                  <a:cubicBezTo>
                    <a:pt x="1578" y="274"/>
                    <a:pt x="812" y="1"/>
                    <a:pt x="175" y="1"/>
                  </a:cubicBezTo>
                  <a:close/>
                </a:path>
              </a:pathLst>
            </a:custGeom>
            <a:solidFill>
              <a:srgbClr val="4B4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988;p62"/>
            <p:cNvSpPr/>
            <p:nvPr/>
          </p:nvSpPr>
          <p:spPr>
            <a:xfrm>
              <a:off x="2031925" y="3771175"/>
              <a:ext cx="301850" cy="276250"/>
            </a:xfrm>
            <a:custGeom>
              <a:avLst/>
              <a:gdLst/>
              <a:ahLst/>
              <a:cxnLst/>
              <a:rect l="l" t="t" r="r" b="b"/>
              <a:pathLst>
                <a:path w="12074" h="11050" extrusionOk="0">
                  <a:moveTo>
                    <a:pt x="8871" y="1"/>
                  </a:moveTo>
                  <a:lnTo>
                    <a:pt x="1" y="3894"/>
                  </a:lnTo>
                  <a:lnTo>
                    <a:pt x="3239" y="11050"/>
                  </a:lnTo>
                  <a:lnTo>
                    <a:pt x="12074" y="7311"/>
                  </a:lnTo>
                  <a:lnTo>
                    <a:pt x="8871" y="1"/>
                  </a:lnTo>
                  <a:close/>
                </a:path>
              </a:pathLst>
            </a:custGeom>
            <a:solidFill>
              <a:srgbClr val="1B2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989;p62"/>
            <p:cNvSpPr/>
            <p:nvPr/>
          </p:nvSpPr>
          <p:spPr>
            <a:xfrm>
              <a:off x="2089375" y="3762550"/>
              <a:ext cx="172075" cy="258700"/>
            </a:xfrm>
            <a:custGeom>
              <a:avLst/>
              <a:gdLst/>
              <a:ahLst/>
              <a:cxnLst/>
              <a:rect l="l" t="t" r="r" b="b"/>
              <a:pathLst>
                <a:path w="6883" h="10348" extrusionOk="0">
                  <a:moveTo>
                    <a:pt x="2513" y="1"/>
                  </a:moveTo>
                  <a:cubicBezTo>
                    <a:pt x="2513" y="1"/>
                    <a:pt x="1" y="3013"/>
                    <a:pt x="441" y="4323"/>
                  </a:cubicBezTo>
                  <a:cubicBezTo>
                    <a:pt x="894" y="5632"/>
                    <a:pt x="2323" y="7775"/>
                    <a:pt x="3049" y="8823"/>
                  </a:cubicBezTo>
                  <a:cubicBezTo>
                    <a:pt x="3763" y="9871"/>
                    <a:pt x="5109" y="10335"/>
                    <a:pt x="5335" y="10347"/>
                  </a:cubicBezTo>
                  <a:cubicBezTo>
                    <a:pt x="5573" y="10347"/>
                    <a:pt x="4169" y="8990"/>
                    <a:pt x="4168" y="8990"/>
                  </a:cubicBezTo>
                  <a:lnTo>
                    <a:pt x="4168" y="8990"/>
                  </a:lnTo>
                  <a:cubicBezTo>
                    <a:pt x="4169" y="8990"/>
                    <a:pt x="5371" y="9990"/>
                    <a:pt x="5883" y="10109"/>
                  </a:cubicBezTo>
                  <a:cubicBezTo>
                    <a:pt x="5895" y="10112"/>
                    <a:pt x="5907" y="10114"/>
                    <a:pt x="5916" y="10114"/>
                  </a:cubicBezTo>
                  <a:cubicBezTo>
                    <a:pt x="6072" y="10114"/>
                    <a:pt x="5816" y="9725"/>
                    <a:pt x="5506" y="9331"/>
                  </a:cubicBezTo>
                  <a:lnTo>
                    <a:pt x="5506" y="9331"/>
                  </a:lnTo>
                  <a:cubicBezTo>
                    <a:pt x="5896" y="9634"/>
                    <a:pt x="6308" y="9869"/>
                    <a:pt x="6432" y="9869"/>
                  </a:cubicBezTo>
                  <a:cubicBezTo>
                    <a:pt x="6493" y="9869"/>
                    <a:pt x="6485" y="9813"/>
                    <a:pt x="6371" y="9680"/>
                  </a:cubicBezTo>
                  <a:cubicBezTo>
                    <a:pt x="5847" y="9085"/>
                    <a:pt x="4704" y="7156"/>
                    <a:pt x="4632" y="6882"/>
                  </a:cubicBezTo>
                  <a:cubicBezTo>
                    <a:pt x="4628" y="6862"/>
                    <a:pt x="4633" y="6853"/>
                    <a:pt x="4645" y="6853"/>
                  </a:cubicBezTo>
                  <a:cubicBezTo>
                    <a:pt x="4797" y="6853"/>
                    <a:pt x="6122" y="8272"/>
                    <a:pt x="6518" y="8272"/>
                  </a:cubicBezTo>
                  <a:cubicBezTo>
                    <a:pt x="6545" y="8272"/>
                    <a:pt x="6567" y="8266"/>
                    <a:pt x="6585" y="8252"/>
                  </a:cubicBezTo>
                  <a:cubicBezTo>
                    <a:pt x="6883" y="8002"/>
                    <a:pt x="4382" y="5882"/>
                    <a:pt x="4382" y="5882"/>
                  </a:cubicBezTo>
                  <a:cubicBezTo>
                    <a:pt x="4168" y="5692"/>
                    <a:pt x="2513" y="1"/>
                    <a:pt x="2513" y="1"/>
                  </a:cubicBezTo>
                  <a:close/>
                </a:path>
              </a:pathLst>
            </a:custGeom>
            <a:solidFill>
              <a:srgbClr val="B74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990;p62"/>
            <p:cNvSpPr/>
            <p:nvPr/>
          </p:nvSpPr>
          <p:spPr>
            <a:xfrm>
              <a:off x="2009625" y="3626075"/>
              <a:ext cx="190925" cy="332025"/>
            </a:xfrm>
            <a:custGeom>
              <a:avLst/>
              <a:gdLst/>
              <a:ahLst/>
              <a:cxnLst/>
              <a:rect l="l" t="t" r="r" b="b"/>
              <a:pathLst>
                <a:path w="7637" h="13281" extrusionOk="0">
                  <a:moveTo>
                    <a:pt x="3551" y="1"/>
                  </a:moveTo>
                  <a:cubicBezTo>
                    <a:pt x="2108" y="1"/>
                    <a:pt x="0" y="1054"/>
                    <a:pt x="0" y="1054"/>
                  </a:cubicBezTo>
                  <a:cubicBezTo>
                    <a:pt x="631" y="5460"/>
                    <a:pt x="5274" y="12830"/>
                    <a:pt x="5620" y="13222"/>
                  </a:cubicBezTo>
                  <a:cubicBezTo>
                    <a:pt x="5657" y="13262"/>
                    <a:pt x="5709" y="13281"/>
                    <a:pt x="5772" y="13281"/>
                  </a:cubicBezTo>
                  <a:cubicBezTo>
                    <a:pt x="6308" y="13281"/>
                    <a:pt x="7636" y="11949"/>
                    <a:pt x="7572" y="11341"/>
                  </a:cubicBezTo>
                  <a:cubicBezTo>
                    <a:pt x="7513" y="10663"/>
                    <a:pt x="5286" y="197"/>
                    <a:pt x="3858" y="18"/>
                  </a:cubicBezTo>
                  <a:cubicBezTo>
                    <a:pt x="3760" y="6"/>
                    <a:pt x="3657" y="1"/>
                    <a:pt x="3551" y="1"/>
                  </a:cubicBezTo>
                  <a:close/>
                </a:path>
              </a:pathLst>
            </a:custGeom>
            <a:solidFill>
              <a:srgbClr val="B74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4622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還書口與還書箱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11</a:t>
            </a:fld>
            <a:endParaRPr lang="zh-TW" altLang="en-US"/>
          </a:p>
        </p:txBody>
      </p:sp>
      <p:grpSp>
        <p:nvGrpSpPr>
          <p:cNvPr id="5" name="群組 4"/>
          <p:cNvGrpSpPr/>
          <p:nvPr/>
        </p:nvGrpSpPr>
        <p:grpSpPr>
          <a:xfrm>
            <a:off x="7851866" y="153498"/>
            <a:ext cx="2422286" cy="696944"/>
            <a:chOff x="11828" y="3495098"/>
            <a:chExt cx="2632599" cy="757455"/>
          </a:xfrm>
        </p:grpSpPr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92999" y="3274081"/>
              <a:ext cx="597301" cy="1359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文字方塊 6"/>
            <p:cNvSpPr txBox="1"/>
            <p:nvPr/>
          </p:nvSpPr>
          <p:spPr>
            <a:xfrm>
              <a:off x="625925" y="3495098"/>
              <a:ext cx="2018502" cy="451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100" b="1" dirty="0">
                  <a:solidFill>
                    <a:schemeClr val="accent6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2F</a:t>
              </a:r>
              <a:endParaRPr lang="zh-TW" altLang="en-US" sz="21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247659" y="4327119"/>
            <a:ext cx="1648511" cy="498356"/>
            <a:chOff x="0" y="4304950"/>
            <a:chExt cx="2198014" cy="664474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03744" y="3933008"/>
              <a:ext cx="632672" cy="1440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文字方塊 9"/>
            <p:cNvSpPr txBox="1"/>
            <p:nvPr/>
          </p:nvSpPr>
          <p:spPr>
            <a:xfrm>
              <a:off x="179512" y="4304950"/>
              <a:ext cx="2018502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500" b="1" dirty="0">
                  <a:solidFill>
                    <a:srgbClr val="41C5A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1F</a:t>
              </a:r>
              <a:endParaRPr lang="zh-TW" altLang="en-US" sz="1500" b="1" dirty="0">
                <a:solidFill>
                  <a:srgbClr val="41C5A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3" b="90860" l="9928" r="89982">
                        <a14:backgroundMark x1="27617" y1="83954" x2="78339" y2="76032"/>
                        <a14:backgroundMark x1="78700" y1="67908" x2="77708" y2="86188"/>
                        <a14:backgroundMark x1="65794" y1="82735" x2="76083" y2="83209"/>
                        <a14:backgroundMark x1="40794" y1="74543" x2="70487" y2="73798"/>
                        <a14:backgroundMark x1="82942" y1="65674" x2="83303" y2="69871"/>
                        <a14:backgroundMark x1="24729" y1="35274" x2="66787" y2="14083"/>
                        <a14:backgroundMark x1="40523" y1="17062" x2="73375" y2="26405"/>
                        <a14:backgroundMark x1="26986" y1="35071" x2="80325" y2="35816"/>
                        <a14:backgroundMark x1="87545" y1="29858" x2="86282" y2="89844"/>
                        <a14:backgroundMark x1="24729" y1="51117" x2="24729" y2="51117"/>
                        <a14:backgroundMark x1="21751" y1="47393" x2="26986" y2="54841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69" t="39203" r="24616" b="35517"/>
          <a:stretch/>
        </p:blipFill>
        <p:spPr>
          <a:xfrm>
            <a:off x="1227843" y="1892368"/>
            <a:ext cx="2393670" cy="1737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>
              <a:rot lat="0" lon="0" rev="30000"/>
            </a:camera>
            <a:lightRig rig="threePt" dir="t"/>
          </a:scene3d>
        </p:spPr>
      </p:pic>
      <p:pic>
        <p:nvPicPr>
          <p:cNvPr id="12" name="Picture 4" descr="D:\參考組_鳳儀\大學學習-103學年(唐移交)\106學年\教材\20170626_10542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63" b="93272" l="52434" r="91077">
                        <a14:foregroundMark x1="80678" y1="31040" x2="80678" y2="31040"/>
                        <a14:foregroundMark x1="78245" y1="74618" x2="78245" y2="74618"/>
                        <a14:foregroundMark x1="81416" y1="69572" x2="81416" y2="69572"/>
                        <a14:foregroundMark x1="75221" y1="93272" x2="75221" y2="93272"/>
                        <a14:backgroundMark x1="54646" y1="14985" x2="54646" y2="14985"/>
                        <a14:backgroundMark x1="61062" y1="14985" x2="61062" y2="14985"/>
                        <a14:backgroundMark x1="66667" y1="10703" x2="66077" y2="24924"/>
                        <a14:backgroundMark x1="65487" y1="14067" x2="55678" y2="21560"/>
                        <a14:backgroundMark x1="56268" y1="29817" x2="58628" y2="36544"/>
                        <a14:backgroundMark x1="59661" y1="29358" x2="59661" y2="29358"/>
                        <a14:backgroundMark x1="61283" y1="40673" x2="61283" y2="40673"/>
                        <a14:backgroundMark x1="61652" y1="43425" x2="61652" y2="43425"/>
                        <a14:backgroundMark x1="61062" y1="39450" x2="61062" y2="39450"/>
                        <a14:backgroundMark x1="59808" y1="28746" x2="59808" y2="28746"/>
                        <a14:backgroundMark x1="61504" y1="40367" x2="61504" y2="40367"/>
                        <a14:backgroundMark x1="61873" y1="42661" x2="61873" y2="42661"/>
                        <a14:backgroundMark x1="87611" y1="31040" x2="87611" y2="31040"/>
                        <a14:backgroundMark x1="86652" y1="32110" x2="87906" y2="32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065" t="17321" r="9099" b="3234"/>
          <a:stretch/>
        </p:blipFill>
        <p:spPr bwMode="auto">
          <a:xfrm rot="21169005">
            <a:off x="5215874" y="1237857"/>
            <a:ext cx="2525207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字方塊 12"/>
          <p:cNvSpPr txBox="1"/>
          <p:nvPr/>
        </p:nvSpPr>
        <p:spPr>
          <a:xfrm>
            <a:off x="1343568" y="3770685"/>
            <a:ext cx="2058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u"/>
            </a:pPr>
            <a:r>
              <a:rPr lang="zh-TW" altLang="en-US" sz="12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使用時機：</a:t>
            </a:r>
            <a:endParaRPr lang="en-US" altLang="zh-TW" sz="12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57213" lvl="1" indent="-214313">
              <a:buFont typeface="Wingdings" panose="05000000000000000000" pitchFamily="2" charset="2"/>
              <a:buChar char="u"/>
            </a:pPr>
            <a:r>
              <a:rPr lang="zh-TW" altLang="en-US" sz="12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閉館時</a:t>
            </a:r>
            <a:endParaRPr lang="en-US" altLang="zh-TW" sz="12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57213" lvl="1" indent="-214313">
              <a:buFont typeface="Wingdings" panose="05000000000000000000" pitchFamily="2" charset="2"/>
              <a:buChar char="u"/>
            </a:pPr>
            <a:r>
              <a:rPr lang="zh-TW" altLang="en-US" sz="12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防疫期間全日</a:t>
            </a:r>
            <a:endParaRPr lang="zh-TW" altLang="en-US" sz="12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0936" y1="19883" x2="57310" y2="20468"/>
                        <a14:foregroundMark x1="15205" y1="41520" x2="15205" y2="57018"/>
                        <a14:foregroundMark x1="29532" y1="78947" x2="52924" y2="81579"/>
                        <a14:foregroundMark x1="80994" y1="72807" x2="84503" y2="68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12" y="2843161"/>
            <a:ext cx="1315754" cy="1315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字方塊 14"/>
          <p:cNvSpPr txBox="1"/>
          <p:nvPr/>
        </p:nvSpPr>
        <p:spPr>
          <a:xfrm>
            <a:off x="5663468" y="3923122"/>
            <a:ext cx="2058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u"/>
            </a:pPr>
            <a:r>
              <a:rPr lang="zh-TW" altLang="en-US" sz="12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放置地點：</a:t>
            </a:r>
            <a:endParaRPr lang="en-US" altLang="zh-TW" sz="12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57213" lvl="1" indent="-214313">
              <a:buFont typeface="Wingdings" panose="05000000000000000000" pitchFamily="2" charset="2"/>
              <a:buChar char="u"/>
            </a:pPr>
            <a:r>
              <a:rPr lang="en-US" altLang="zh-TW" sz="12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2F</a:t>
            </a:r>
            <a:r>
              <a:rPr lang="zh-TW" altLang="en-US" sz="12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大門處</a:t>
            </a:r>
            <a:endParaRPr lang="zh-TW" altLang="en-US" sz="12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713984" y="1938787"/>
            <a:ext cx="156966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5400" dirty="0">
                <a:solidFill>
                  <a:schemeClr val="accent2"/>
                </a:solidFill>
              </a:rPr>
              <a:t>BUT</a:t>
            </a:r>
            <a:endParaRPr lang="zh-TW" altLang="en-US" sz="5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25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36"/>
          <p:cNvSpPr txBox="1">
            <a:spLocks noGrp="1"/>
          </p:cNvSpPr>
          <p:nvPr>
            <p:ph type="title" idx="2"/>
          </p:nvPr>
        </p:nvSpPr>
        <p:spPr>
          <a:xfrm>
            <a:off x="1489924" y="1220113"/>
            <a:ext cx="1197857" cy="13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dirty="0" smtClean="0"/>
              <a:t>02</a:t>
            </a:r>
            <a:endParaRPr dirty="0"/>
          </a:p>
        </p:txBody>
      </p:sp>
      <p:sp>
        <p:nvSpPr>
          <p:cNvPr id="507" name="Google Shape;507;p36"/>
          <p:cNvSpPr txBox="1">
            <a:spLocks noGrp="1"/>
          </p:cNvSpPr>
          <p:nvPr>
            <p:ph type="title"/>
          </p:nvPr>
        </p:nvSpPr>
        <p:spPr>
          <a:xfrm>
            <a:off x="533400" y="2573725"/>
            <a:ext cx="3789059" cy="77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蒐集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資料的方法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8" name="Google Shape;508;p36"/>
          <p:cNvSpPr txBox="1">
            <a:spLocks noGrp="1"/>
          </p:cNvSpPr>
          <p:nvPr>
            <p:ph type="subTitle" idx="1"/>
          </p:nvPr>
        </p:nvSpPr>
        <p:spPr>
          <a:xfrm>
            <a:off x="757553" y="3100145"/>
            <a:ext cx="2792198" cy="7204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1600"/>
              </a:spcBef>
              <a:spcAft>
                <a:spcPts val="1600"/>
              </a:spcAft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查找及取得所需主題資料之全文</a:t>
            </a: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09" name="Google Shape;509;p36"/>
          <p:cNvGrpSpPr/>
          <p:nvPr/>
        </p:nvGrpSpPr>
        <p:grpSpPr>
          <a:xfrm>
            <a:off x="4584851" y="798716"/>
            <a:ext cx="3692747" cy="3689803"/>
            <a:chOff x="1736800" y="621675"/>
            <a:chExt cx="4451775" cy="4448225"/>
          </a:xfrm>
        </p:grpSpPr>
        <p:sp>
          <p:nvSpPr>
            <p:cNvPr id="510" name="Google Shape;510;p36"/>
            <p:cNvSpPr/>
            <p:nvPr/>
          </p:nvSpPr>
          <p:spPr>
            <a:xfrm>
              <a:off x="2950350" y="621675"/>
              <a:ext cx="3168575" cy="3683275"/>
            </a:xfrm>
            <a:custGeom>
              <a:avLst/>
              <a:gdLst/>
              <a:ahLst/>
              <a:cxnLst/>
              <a:rect l="l" t="t" r="r" b="b"/>
              <a:pathLst>
                <a:path w="126743" h="147331" extrusionOk="0">
                  <a:moveTo>
                    <a:pt x="30909" y="1"/>
                  </a:moveTo>
                  <a:cubicBezTo>
                    <a:pt x="27620" y="1"/>
                    <a:pt x="24316" y="644"/>
                    <a:pt x="21289" y="1809"/>
                  </a:cubicBezTo>
                  <a:cubicBezTo>
                    <a:pt x="4585" y="8250"/>
                    <a:pt x="1894" y="30443"/>
                    <a:pt x="798" y="45838"/>
                  </a:cubicBezTo>
                  <a:cubicBezTo>
                    <a:pt x="1" y="56970"/>
                    <a:pt x="1763" y="68353"/>
                    <a:pt x="4573" y="79104"/>
                  </a:cubicBezTo>
                  <a:cubicBezTo>
                    <a:pt x="7252" y="89391"/>
                    <a:pt x="10919" y="99821"/>
                    <a:pt x="16872" y="108703"/>
                  </a:cubicBezTo>
                  <a:cubicBezTo>
                    <a:pt x="24516" y="120121"/>
                    <a:pt x="36208" y="129717"/>
                    <a:pt x="48257" y="136075"/>
                  </a:cubicBezTo>
                  <a:cubicBezTo>
                    <a:pt x="59206" y="141857"/>
                    <a:pt x="71298" y="147331"/>
                    <a:pt x="83763" y="147331"/>
                  </a:cubicBezTo>
                  <a:cubicBezTo>
                    <a:pt x="86980" y="147331"/>
                    <a:pt x="90223" y="146966"/>
                    <a:pt x="93477" y="146148"/>
                  </a:cubicBezTo>
                  <a:cubicBezTo>
                    <a:pt x="118670" y="139814"/>
                    <a:pt x="126743" y="111060"/>
                    <a:pt x="120778" y="88522"/>
                  </a:cubicBezTo>
                  <a:cubicBezTo>
                    <a:pt x="114622" y="65245"/>
                    <a:pt x="94334" y="48767"/>
                    <a:pt x="73177" y="39278"/>
                  </a:cubicBezTo>
                  <a:cubicBezTo>
                    <a:pt x="67581" y="36765"/>
                    <a:pt x="60175" y="33920"/>
                    <a:pt x="55924" y="29312"/>
                  </a:cubicBezTo>
                  <a:cubicBezTo>
                    <a:pt x="52436" y="25526"/>
                    <a:pt x="52436" y="20359"/>
                    <a:pt x="51233" y="15632"/>
                  </a:cubicBezTo>
                  <a:cubicBezTo>
                    <a:pt x="49995" y="10774"/>
                    <a:pt x="47340" y="6547"/>
                    <a:pt x="43185" y="3642"/>
                  </a:cubicBezTo>
                  <a:cubicBezTo>
                    <a:pt x="39567" y="1122"/>
                    <a:pt x="35251" y="1"/>
                    <a:pt x="309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6"/>
            <p:cNvSpPr/>
            <p:nvPr/>
          </p:nvSpPr>
          <p:spPr>
            <a:xfrm>
              <a:off x="1743950" y="2590925"/>
              <a:ext cx="3777575" cy="2478975"/>
            </a:xfrm>
            <a:custGeom>
              <a:avLst/>
              <a:gdLst/>
              <a:ahLst/>
              <a:cxnLst/>
              <a:rect l="l" t="t" r="r" b="b"/>
              <a:pathLst>
                <a:path w="151103" h="99159" extrusionOk="0">
                  <a:moveTo>
                    <a:pt x="80976" y="0"/>
                  </a:moveTo>
                  <a:cubicBezTo>
                    <a:pt x="80204" y="0"/>
                    <a:pt x="79434" y="12"/>
                    <a:pt x="78665" y="36"/>
                  </a:cubicBezTo>
                  <a:cubicBezTo>
                    <a:pt x="73998" y="179"/>
                    <a:pt x="69664" y="929"/>
                    <a:pt x="65295" y="1727"/>
                  </a:cubicBezTo>
                  <a:cubicBezTo>
                    <a:pt x="60520" y="2156"/>
                    <a:pt x="55722" y="2560"/>
                    <a:pt x="50912" y="2894"/>
                  </a:cubicBezTo>
                  <a:cubicBezTo>
                    <a:pt x="47459" y="3132"/>
                    <a:pt x="44006" y="3394"/>
                    <a:pt x="40613" y="3799"/>
                  </a:cubicBezTo>
                  <a:cubicBezTo>
                    <a:pt x="39833" y="3747"/>
                    <a:pt x="39057" y="3709"/>
                    <a:pt x="38304" y="3709"/>
                  </a:cubicBezTo>
                  <a:cubicBezTo>
                    <a:pt x="36286" y="3709"/>
                    <a:pt x="34441" y="3980"/>
                    <a:pt x="33183" y="4977"/>
                  </a:cubicBezTo>
                  <a:cubicBezTo>
                    <a:pt x="32433" y="5132"/>
                    <a:pt x="31695" y="5299"/>
                    <a:pt x="30957" y="5477"/>
                  </a:cubicBezTo>
                  <a:cubicBezTo>
                    <a:pt x="16300" y="9013"/>
                    <a:pt x="6763" y="18491"/>
                    <a:pt x="3406" y="29647"/>
                  </a:cubicBezTo>
                  <a:cubicBezTo>
                    <a:pt x="1" y="40994"/>
                    <a:pt x="3084" y="54281"/>
                    <a:pt x="9514" y="65723"/>
                  </a:cubicBezTo>
                  <a:cubicBezTo>
                    <a:pt x="15038" y="75545"/>
                    <a:pt x="24087" y="84308"/>
                    <a:pt x="36303" y="90226"/>
                  </a:cubicBezTo>
                  <a:cubicBezTo>
                    <a:pt x="49235" y="96492"/>
                    <a:pt x="65296" y="99158"/>
                    <a:pt x="79683" y="99158"/>
                  </a:cubicBezTo>
                  <a:cubicBezTo>
                    <a:pt x="80303" y="99158"/>
                    <a:pt x="80921" y="99153"/>
                    <a:pt x="81535" y="99144"/>
                  </a:cubicBezTo>
                  <a:cubicBezTo>
                    <a:pt x="97203" y="98894"/>
                    <a:pt x="111693" y="94834"/>
                    <a:pt x="123826" y="88571"/>
                  </a:cubicBezTo>
                  <a:cubicBezTo>
                    <a:pt x="135780" y="82415"/>
                    <a:pt x="144757" y="73474"/>
                    <a:pt x="148031" y="62472"/>
                  </a:cubicBezTo>
                  <a:cubicBezTo>
                    <a:pt x="151103" y="52126"/>
                    <a:pt x="148198" y="40232"/>
                    <a:pt x="142185" y="29826"/>
                  </a:cubicBezTo>
                  <a:cubicBezTo>
                    <a:pt x="138304" y="23099"/>
                    <a:pt x="132541" y="16872"/>
                    <a:pt x="124993" y="11954"/>
                  </a:cubicBezTo>
                  <a:cubicBezTo>
                    <a:pt x="116206" y="6227"/>
                    <a:pt x="105562" y="3084"/>
                    <a:pt x="94786" y="1215"/>
                  </a:cubicBezTo>
                  <a:cubicBezTo>
                    <a:pt x="90180" y="420"/>
                    <a:pt x="85557" y="0"/>
                    <a:pt x="80976" y="0"/>
                  </a:cubicBezTo>
                  <a:close/>
                </a:path>
              </a:pathLst>
            </a:custGeom>
            <a:solidFill>
              <a:schemeClr val="lt1">
                <a:alpha val="446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6"/>
            <p:cNvSpPr/>
            <p:nvPr/>
          </p:nvSpPr>
          <p:spPr>
            <a:xfrm>
              <a:off x="4102875" y="1393400"/>
              <a:ext cx="2085700" cy="1942975"/>
            </a:xfrm>
            <a:custGeom>
              <a:avLst/>
              <a:gdLst/>
              <a:ahLst/>
              <a:cxnLst/>
              <a:rect l="l" t="t" r="r" b="b"/>
              <a:pathLst>
                <a:path w="83428" h="77719" extrusionOk="0">
                  <a:moveTo>
                    <a:pt x="43744" y="1"/>
                  </a:moveTo>
                  <a:cubicBezTo>
                    <a:pt x="43607" y="1"/>
                    <a:pt x="43469" y="5"/>
                    <a:pt x="43328" y="15"/>
                  </a:cubicBezTo>
                  <a:cubicBezTo>
                    <a:pt x="39256" y="277"/>
                    <a:pt x="37779" y="4360"/>
                    <a:pt x="36839" y="7718"/>
                  </a:cubicBezTo>
                  <a:cubicBezTo>
                    <a:pt x="35589" y="12203"/>
                    <a:pt x="34968" y="18558"/>
                    <a:pt x="31040" y="18558"/>
                  </a:cubicBezTo>
                  <a:cubicBezTo>
                    <a:pt x="29952" y="18558"/>
                    <a:pt x="28611" y="18070"/>
                    <a:pt x="26933" y="16921"/>
                  </a:cubicBezTo>
                  <a:cubicBezTo>
                    <a:pt x="25614" y="16019"/>
                    <a:pt x="23908" y="14589"/>
                    <a:pt x="22178" y="14589"/>
                  </a:cubicBezTo>
                  <a:cubicBezTo>
                    <a:pt x="21830" y="14589"/>
                    <a:pt x="21481" y="14647"/>
                    <a:pt x="21134" y="14778"/>
                  </a:cubicBezTo>
                  <a:cubicBezTo>
                    <a:pt x="15276" y="16993"/>
                    <a:pt x="19075" y="24530"/>
                    <a:pt x="19753" y="28387"/>
                  </a:cubicBezTo>
                  <a:cubicBezTo>
                    <a:pt x="20166" y="30701"/>
                    <a:pt x="20096" y="34763"/>
                    <a:pt x="17456" y="34763"/>
                  </a:cubicBezTo>
                  <a:cubicBezTo>
                    <a:pt x="17054" y="34763"/>
                    <a:pt x="16592" y="34669"/>
                    <a:pt x="16062" y="34459"/>
                  </a:cubicBezTo>
                  <a:cubicBezTo>
                    <a:pt x="11365" y="32594"/>
                    <a:pt x="10296" y="26273"/>
                    <a:pt x="4770" y="26273"/>
                  </a:cubicBezTo>
                  <a:cubicBezTo>
                    <a:pt x="4512" y="26273"/>
                    <a:pt x="4244" y="26287"/>
                    <a:pt x="3966" y="26315"/>
                  </a:cubicBezTo>
                  <a:cubicBezTo>
                    <a:pt x="715" y="26649"/>
                    <a:pt x="1" y="29554"/>
                    <a:pt x="489" y="32328"/>
                  </a:cubicBezTo>
                  <a:cubicBezTo>
                    <a:pt x="1251" y="36555"/>
                    <a:pt x="3644" y="40222"/>
                    <a:pt x="5085" y="44211"/>
                  </a:cubicBezTo>
                  <a:cubicBezTo>
                    <a:pt x="6597" y="48390"/>
                    <a:pt x="7061" y="52997"/>
                    <a:pt x="6549" y="57403"/>
                  </a:cubicBezTo>
                  <a:cubicBezTo>
                    <a:pt x="6275" y="59784"/>
                    <a:pt x="4037" y="62999"/>
                    <a:pt x="4632" y="65380"/>
                  </a:cubicBezTo>
                  <a:cubicBezTo>
                    <a:pt x="5513" y="68856"/>
                    <a:pt x="12336" y="68321"/>
                    <a:pt x="15050" y="68797"/>
                  </a:cubicBezTo>
                  <a:cubicBezTo>
                    <a:pt x="18884" y="69476"/>
                    <a:pt x="22766" y="70095"/>
                    <a:pt x="26468" y="71345"/>
                  </a:cubicBezTo>
                  <a:cubicBezTo>
                    <a:pt x="30939" y="72847"/>
                    <a:pt x="38196" y="77718"/>
                    <a:pt x="44090" y="77718"/>
                  </a:cubicBezTo>
                  <a:cubicBezTo>
                    <a:pt x="46186" y="77718"/>
                    <a:pt x="48109" y="77102"/>
                    <a:pt x="49674" y="75500"/>
                  </a:cubicBezTo>
                  <a:cubicBezTo>
                    <a:pt x="51602" y="73524"/>
                    <a:pt x="50626" y="70488"/>
                    <a:pt x="49185" y="68559"/>
                  </a:cubicBezTo>
                  <a:cubicBezTo>
                    <a:pt x="47364" y="66130"/>
                    <a:pt x="44090" y="64594"/>
                    <a:pt x="42661" y="61856"/>
                  </a:cubicBezTo>
                  <a:cubicBezTo>
                    <a:pt x="41468" y="59570"/>
                    <a:pt x="43103" y="58980"/>
                    <a:pt x="45242" y="58980"/>
                  </a:cubicBezTo>
                  <a:cubicBezTo>
                    <a:pt x="47158" y="58980"/>
                    <a:pt x="49479" y="59453"/>
                    <a:pt x="50531" y="59605"/>
                  </a:cubicBezTo>
                  <a:cubicBezTo>
                    <a:pt x="52312" y="59861"/>
                    <a:pt x="54410" y="60234"/>
                    <a:pt x="56446" y="60234"/>
                  </a:cubicBezTo>
                  <a:cubicBezTo>
                    <a:pt x="59050" y="60234"/>
                    <a:pt x="61553" y="59624"/>
                    <a:pt x="63163" y="57379"/>
                  </a:cubicBezTo>
                  <a:cubicBezTo>
                    <a:pt x="66116" y="53271"/>
                    <a:pt x="61497" y="49068"/>
                    <a:pt x="58818" y="46354"/>
                  </a:cubicBezTo>
                  <a:cubicBezTo>
                    <a:pt x="55151" y="42627"/>
                    <a:pt x="56532" y="41246"/>
                    <a:pt x="59306" y="40817"/>
                  </a:cubicBezTo>
                  <a:cubicBezTo>
                    <a:pt x="60111" y="40689"/>
                    <a:pt x="61032" y="40643"/>
                    <a:pt x="61979" y="40643"/>
                  </a:cubicBezTo>
                  <a:cubicBezTo>
                    <a:pt x="63762" y="40643"/>
                    <a:pt x="65636" y="40807"/>
                    <a:pt x="66997" y="40901"/>
                  </a:cubicBezTo>
                  <a:cubicBezTo>
                    <a:pt x="68350" y="40991"/>
                    <a:pt x="70090" y="41137"/>
                    <a:pt x="71903" y="41137"/>
                  </a:cubicBezTo>
                  <a:cubicBezTo>
                    <a:pt x="76075" y="41137"/>
                    <a:pt x="80636" y="40364"/>
                    <a:pt x="81773" y="36364"/>
                  </a:cubicBezTo>
                  <a:cubicBezTo>
                    <a:pt x="83428" y="30578"/>
                    <a:pt x="75260" y="28090"/>
                    <a:pt x="71057" y="27816"/>
                  </a:cubicBezTo>
                  <a:cubicBezTo>
                    <a:pt x="69545" y="27720"/>
                    <a:pt x="66307" y="27518"/>
                    <a:pt x="65557" y="25863"/>
                  </a:cubicBezTo>
                  <a:cubicBezTo>
                    <a:pt x="64425" y="23339"/>
                    <a:pt x="68890" y="21386"/>
                    <a:pt x="70414" y="20291"/>
                  </a:cubicBezTo>
                  <a:cubicBezTo>
                    <a:pt x="73534" y="18029"/>
                    <a:pt x="75927" y="14493"/>
                    <a:pt x="76606" y="10659"/>
                  </a:cubicBezTo>
                  <a:cubicBezTo>
                    <a:pt x="77201" y="7313"/>
                    <a:pt x="75355" y="4337"/>
                    <a:pt x="72319" y="2920"/>
                  </a:cubicBezTo>
                  <a:cubicBezTo>
                    <a:pt x="71216" y="2408"/>
                    <a:pt x="70191" y="2186"/>
                    <a:pt x="69227" y="2186"/>
                  </a:cubicBezTo>
                  <a:cubicBezTo>
                    <a:pt x="63183" y="2186"/>
                    <a:pt x="59515" y="10924"/>
                    <a:pt x="53960" y="12135"/>
                  </a:cubicBezTo>
                  <a:cubicBezTo>
                    <a:pt x="53728" y="12186"/>
                    <a:pt x="53514" y="12210"/>
                    <a:pt x="53317" y="12210"/>
                  </a:cubicBezTo>
                  <a:cubicBezTo>
                    <a:pt x="50797" y="12210"/>
                    <a:pt x="50946" y="8282"/>
                    <a:pt x="50317" y="6206"/>
                  </a:cubicBezTo>
                  <a:cubicBezTo>
                    <a:pt x="49353" y="3076"/>
                    <a:pt x="47297" y="1"/>
                    <a:pt x="437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6"/>
            <p:cNvSpPr/>
            <p:nvPr/>
          </p:nvSpPr>
          <p:spPr>
            <a:xfrm>
              <a:off x="3636950" y="1852825"/>
              <a:ext cx="1947450" cy="1333525"/>
            </a:xfrm>
            <a:custGeom>
              <a:avLst/>
              <a:gdLst/>
              <a:ahLst/>
              <a:cxnLst/>
              <a:rect l="l" t="t" r="r" b="b"/>
              <a:pathLst>
                <a:path w="77898" h="53341" extrusionOk="0">
                  <a:moveTo>
                    <a:pt x="77657" y="0"/>
                  </a:moveTo>
                  <a:cubicBezTo>
                    <a:pt x="77524" y="0"/>
                    <a:pt x="77309" y="98"/>
                    <a:pt x="77038" y="330"/>
                  </a:cubicBezTo>
                  <a:cubicBezTo>
                    <a:pt x="77038" y="330"/>
                    <a:pt x="75681" y="1521"/>
                    <a:pt x="73430" y="3497"/>
                  </a:cubicBezTo>
                  <a:cubicBezTo>
                    <a:pt x="72299" y="4486"/>
                    <a:pt x="70954" y="5664"/>
                    <a:pt x="69430" y="6998"/>
                  </a:cubicBezTo>
                  <a:cubicBezTo>
                    <a:pt x="68668" y="7665"/>
                    <a:pt x="67870" y="8367"/>
                    <a:pt x="67037" y="9093"/>
                  </a:cubicBezTo>
                  <a:cubicBezTo>
                    <a:pt x="66203" y="9820"/>
                    <a:pt x="65334" y="10594"/>
                    <a:pt x="64441" y="11391"/>
                  </a:cubicBezTo>
                  <a:cubicBezTo>
                    <a:pt x="63548" y="12177"/>
                    <a:pt x="62631" y="12999"/>
                    <a:pt x="61691" y="13832"/>
                  </a:cubicBezTo>
                  <a:cubicBezTo>
                    <a:pt x="61453" y="14034"/>
                    <a:pt x="61215" y="14249"/>
                    <a:pt x="60976" y="14463"/>
                  </a:cubicBezTo>
                  <a:cubicBezTo>
                    <a:pt x="60750" y="14677"/>
                    <a:pt x="60512" y="14892"/>
                    <a:pt x="60274" y="15106"/>
                  </a:cubicBezTo>
                  <a:cubicBezTo>
                    <a:pt x="59798" y="15535"/>
                    <a:pt x="59321" y="15975"/>
                    <a:pt x="58845" y="16416"/>
                  </a:cubicBezTo>
                  <a:cubicBezTo>
                    <a:pt x="57881" y="17297"/>
                    <a:pt x="56916" y="18190"/>
                    <a:pt x="55940" y="19083"/>
                  </a:cubicBezTo>
                  <a:lnTo>
                    <a:pt x="55571" y="19416"/>
                  </a:lnTo>
                  <a:lnTo>
                    <a:pt x="55214" y="19773"/>
                  </a:lnTo>
                  <a:cubicBezTo>
                    <a:pt x="54976" y="20011"/>
                    <a:pt x="54738" y="20250"/>
                    <a:pt x="54499" y="20488"/>
                  </a:cubicBezTo>
                  <a:cubicBezTo>
                    <a:pt x="54035" y="20964"/>
                    <a:pt x="53571" y="21440"/>
                    <a:pt x="53106" y="21916"/>
                  </a:cubicBezTo>
                  <a:cubicBezTo>
                    <a:pt x="51261" y="23845"/>
                    <a:pt x="49463" y="25798"/>
                    <a:pt x="47725" y="27691"/>
                  </a:cubicBezTo>
                  <a:cubicBezTo>
                    <a:pt x="45975" y="29572"/>
                    <a:pt x="44284" y="31370"/>
                    <a:pt x="42653" y="33025"/>
                  </a:cubicBezTo>
                  <a:cubicBezTo>
                    <a:pt x="41033" y="34668"/>
                    <a:pt x="39259" y="36406"/>
                    <a:pt x="37342" y="38085"/>
                  </a:cubicBezTo>
                  <a:cubicBezTo>
                    <a:pt x="36378" y="38918"/>
                    <a:pt x="35390" y="39752"/>
                    <a:pt x="34354" y="40538"/>
                  </a:cubicBezTo>
                  <a:cubicBezTo>
                    <a:pt x="33318" y="41335"/>
                    <a:pt x="32247" y="42109"/>
                    <a:pt x="31151" y="42824"/>
                  </a:cubicBezTo>
                  <a:cubicBezTo>
                    <a:pt x="30044" y="43550"/>
                    <a:pt x="28913" y="44205"/>
                    <a:pt x="27746" y="44812"/>
                  </a:cubicBezTo>
                  <a:cubicBezTo>
                    <a:pt x="27460" y="44967"/>
                    <a:pt x="27175" y="45122"/>
                    <a:pt x="26877" y="45253"/>
                  </a:cubicBezTo>
                  <a:cubicBezTo>
                    <a:pt x="26579" y="45395"/>
                    <a:pt x="26293" y="45538"/>
                    <a:pt x="25996" y="45669"/>
                  </a:cubicBezTo>
                  <a:cubicBezTo>
                    <a:pt x="25401" y="45919"/>
                    <a:pt x="24793" y="46146"/>
                    <a:pt x="24186" y="46384"/>
                  </a:cubicBezTo>
                  <a:cubicBezTo>
                    <a:pt x="23888" y="46503"/>
                    <a:pt x="23591" y="46622"/>
                    <a:pt x="23293" y="46741"/>
                  </a:cubicBezTo>
                  <a:cubicBezTo>
                    <a:pt x="23138" y="46800"/>
                    <a:pt x="22995" y="46860"/>
                    <a:pt x="22853" y="46919"/>
                  </a:cubicBezTo>
                  <a:cubicBezTo>
                    <a:pt x="22698" y="46967"/>
                    <a:pt x="22543" y="47027"/>
                    <a:pt x="22400" y="47074"/>
                  </a:cubicBezTo>
                  <a:cubicBezTo>
                    <a:pt x="21793" y="47289"/>
                    <a:pt x="21198" y="47491"/>
                    <a:pt x="20602" y="47693"/>
                  </a:cubicBezTo>
                  <a:cubicBezTo>
                    <a:pt x="20317" y="47801"/>
                    <a:pt x="20019" y="47908"/>
                    <a:pt x="19721" y="48003"/>
                  </a:cubicBezTo>
                  <a:cubicBezTo>
                    <a:pt x="19435" y="48098"/>
                    <a:pt x="19138" y="48182"/>
                    <a:pt x="18852" y="48277"/>
                  </a:cubicBezTo>
                  <a:cubicBezTo>
                    <a:pt x="18257" y="48455"/>
                    <a:pt x="17685" y="48634"/>
                    <a:pt x="17114" y="48813"/>
                  </a:cubicBezTo>
                  <a:cubicBezTo>
                    <a:pt x="12566" y="50170"/>
                    <a:pt x="8470" y="51087"/>
                    <a:pt x="5553" y="51753"/>
                  </a:cubicBezTo>
                  <a:cubicBezTo>
                    <a:pt x="4100" y="52075"/>
                    <a:pt x="2922" y="52337"/>
                    <a:pt x="2112" y="52503"/>
                  </a:cubicBezTo>
                  <a:cubicBezTo>
                    <a:pt x="1314" y="52682"/>
                    <a:pt x="874" y="52777"/>
                    <a:pt x="874" y="52777"/>
                  </a:cubicBezTo>
                  <a:cubicBezTo>
                    <a:pt x="47" y="52974"/>
                    <a:pt x="1" y="53340"/>
                    <a:pt x="641" y="53340"/>
                  </a:cubicBezTo>
                  <a:cubicBezTo>
                    <a:pt x="739" y="53340"/>
                    <a:pt x="852" y="53332"/>
                    <a:pt x="981" y="53313"/>
                  </a:cubicBezTo>
                  <a:cubicBezTo>
                    <a:pt x="981" y="53313"/>
                    <a:pt x="1421" y="53218"/>
                    <a:pt x="2231" y="53063"/>
                  </a:cubicBezTo>
                  <a:cubicBezTo>
                    <a:pt x="3041" y="52896"/>
                    <a:pt x="4219" y="52658"/>
                    <a:pt x="5684" y="52361"/>
                  </a:cubicBezTo>
                  <a:cubicBezTo>
                    <a:pt x="8625" y="51741"/>
                    <a:pt x="12732" y="50884"/>
                    <a:pt x="17340" y="49575"/>
                  </a:cubicBezTo>
                  <a:cubicBezTo>
                    <a:pt x="17911" y="49408"/>
                    <a:pt x="18495" y="49241"/>
                    <a:pt x="19090" y="49063"/>
                  </a:cubicBezTo>
                  <a:cubicBezTo>
                    <a:pt x="19388" y="48979"/>
                    <a:pt x="19686" y="48884"/>
                    <a:pt x="19983" y="48801"/>
                  </a:cubicBezTo>
                  <a:cubicBezTo>
                    <a:pt x="20281" y="48705"/>
                    <a:pt x="20578" y="48598"/>
                    <a:pt x="20876" y="48503"/>
                  </a:cubicBezTo>
                  <a:cubicBezTo>
                    <a:pt x="21471" y="48301"/>
                    <a:pt x="22079" y="48098"/>
                    <a:pt x="22686" y="47896"/>
                  </a:cubicBezTo>
                  <a:cubicBezTo>
                    <a:pt x="22841" y="47848"/>
                    <a:pt x="22995" y="47789"/>
                    <a:pt x="23150" y="47741"/>
                  </a:cubicBezTo>
                  <a:cubicBezTo>
                    <a:pt x="23293" y="47681"/>
                    <a:pt x="23448" y="47622"/>
                    <a:pt x="23603" y="47562"/>
                  </a:cubicBezTo>
                  <a:cubicBezTo>
                    <a:pt x="23900" y="47455"/>
                    <a:pt x="24210" y="47336"/>
                    <a:pt x="24519" y="47217"/>
                  </a:cubicBezTo>
                  <a:cubicBezTo>
                    <a:pt x="25127" y="46979"/>
                    <a:pt x="25746" y="46753"/>
                    <a:pt x="26365" y="46515"/>
                  </a:cubicBezTo>
                  <a:cubicBezTo>
                    <a:pt x="26663" y="46372"/>
                    <a:pt x="26972" y="46229"/>
                    <a:pt x="27270" y="46086"/>
                  </a:cubicBezTo>
                  <a:cubicBezTo>
                    <a:pt x="27579" y="45955"/>
                    <a:pt x="27877" y="45800"/>
                    <a:pt x="28175" y="45646"/>
                  </a:cubicBezTo>
                  <a:cubicBezTo>
                    <a:pt x="29365" y="45038"/>
                    <a:pt x="30544" y="44372"/>
                    <a:pt x="31675" y="43645"/>
                  </a:cubicBezTo>
                  <a:cubicBezTo>
                    <a:pt x="32806" y="42919"/>
                    <a:pt x="33902" y="42145"/>
                    <a:pt x="34961" y="41347"/>
                  </a:cubicBezTo>
                  <a:cubicBezTo>
                    <a:pt x="36021" y="40538"/>
                    <a:pt x="37033" y="39704"/>
                    <a:pt x="38021" y="38859"/>
                  </a:cubicBezTo>
                  <a:cubicBezTo>
                    <a:pt x="39974" y="37168"/>
                    <a:pt x="41772" y="35430"/>
                    <a:pt x="43415" y="33763"/>
                  </a:cubicBezTo>
                  <a:cubicBezTo>
                    <a:pt x="45046" y="32108"/>
                    <a:pt x="46748" y="30286"/>
                    <a:pt x="48475" y="28381"/>
                  </a:cubicBezTo>
                  <a:cubicBezTo>
                    <a:pt x="50213" y="26488"/>
                    <a:pt x="51999" y="24524"/>
                    <a:pt x="53809" y="22595"/>
                  </a:cubicBezTo>
                  <a:cubicBezTo>
                    <a:pt x="54273" y="22107"/>
                    <a:pt x="54726" y="21631"/>
                    <a:pt x="55190" y="21154"/>
                  </a:cubicBezTo>
                  <a:cubicBezTo>
                    <a:pt x="55416" y="20916"/>
                    <a:pt x="55642" y="20678"/>
                    <a:pt x="55881" y="20452"/>
                  </a:cubicBezTo>
                  <a:lnTo>
                    <a:pt x="56226" y="20095"/>
                  </a:lnTo>
                  <a:lnTo>
                    <a:pt x="56583" y="19761"/>
                  </a:lnTo>
                  <a:cubicBezTo>
                    <a:pt x="57547" y="18857"/>
                    <a:pt x="58512" y="17952"/>
                    <a:pt x="59452" y="17071"/>
                  </a:cubicBezTo>
                  <a:cubicBezTo>
                    <a:pt x="59929" y="16618"/>
                    <a:pt x="60393" y="16178"/>
                    <a:pt x="60869" y="15749"/>
                  </a:cubicBezTo>
                  <a:cubicBezTo>
                    <a:pt x="61095" y="15523"/>
                    <a:pt x="61334" y="15308"/>
                    <a:pt x="61560" y="15094"/>
                  </a:cubicBezTo>
                  <a:cubicBezTo>
                    <a:pt x="61798" y="14880"/>
                    <a:pt x="62024" y="14666"/>
                    <a:pt x="62262" y="14451"/>
                  </a:cubicBezTo>
                  <a:cubicBezTo>
                    <a:pt x="63191" y="13606"/>
                    <a:pt x="64096" y="12784"/>
                    <a:pt x="64977" y="11987"/>
                  </a:cubicBezTo>
                  <a:cubicBezTo>
                    <a:pt x="72049" y="5581"/>
                    <a:pt x="77407" y="735"/>
                    <a:pt x="77407" y="735"/>
                  </a:cubicBezTo>
                  <a:cubicBezTo>
                    <a:pt x="77868" y="321"/>
                    <a:pt x="77898" y="0"/>
                    <a:pt x="77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6"/>
            <p:cNvSpPr/>
            <p:nvPr/>
          </p:nvSpPr>
          <p:spPr>
            <a:xfrm>
              <a:off x="4653100" y="2680525"/>
              <a:ext cx="490125" cy="66750"/>
            </a:xfrm>
            <a:custGeom>
              <a:avLst/>
              <a:gdLst/>
              <a:ahLst/>
              <a:cxnLst/>
              <a:rect l="l" t="t" r="r" b="b"/>
              <a:pathLst>
                <a:path w="19605" h="2670" extrusionOk="0">
                  <a:moveTo>
                    <a:pt x="13901" y="0"/>
                  </a:moveTo>
                  <a:cubicBezTo>
                    <a:pt x="13437" y="0"/>
                    <a:pt x="12960" y="12"/>
                    <a:pt x="12472" y="24"/>
                  </a:cubicBezTo>
                  <a:cubicBezTo>
                    <a:pt x="12234" y="24"/>
                    <a:pt x="11996" y="36"/>
                    <a:pt x="11758" y="36"/>
                  </a:cubicBezTo>
                  <a:cubicBezTo>
                    <a:pt x="11639" y="48"/>
                    <a:pt x="11520" y="48"/>
                    <a:pt x="11401" y="48"/>
                  </a:cubicBezTo>
                  <a:cubicBezTo>
                    <a:pt x="11282" y="60"/>
                    <a:pt x="11163" y="72"/>
                    <a:pt x="11044" y="72"/>
                  </a:cubicBezTo>
                  <a:cubicBezTo>
                    <a:pt x="10579" y="107"/>
                    <a:pt x="10127" y="143"/>
                    <a:pt x="9710" y="179"/>
                  </a:cubicBezTo>
                  <a:cubicBezTo>
                    <a:pt x="9472" y="203"/>
                    <a:pt x="9222" y="226"/>
                    <a:pt x="8972" y="250"/>
                  </a:cubicBezTo>
                  <a:cubicBezTo>
                    <a:pt x="8722" y="286"/>
                    <a:pt x="8460" y="322"/>
                    <a:pt x="8198" y="357"/>
                  </a:cubicBezTo>
                  <a:cubicBezTo>
                    <a:pt x="7674" y="429"/>
                    <a:pt x="7138" y="500"/>
                    <a:pt x="6602" y="584"/>
                  </a:cubicBezTo>
                  <a:cubicBezTo>
                    <a:pt x="6067" y="679"/>
                    <a:pt x="5519" y="786"/>
                    <a:pt x="4995" y="881"/>
                  </a:cubicBezTo>
                  <a:cubicBezTo>
                    <a:pt x="4733" y="941"/>
                    <a:pt x="4471" y="988"/>
                    <a:pt x="4221" y="1036"/>
                  </a:cubicBezTo>
                  <a:cubicBezTo>
                    <a:pt x="3971" y="1096"/>
                    <a:pt x="3733" y="1155"/>
                    <a:pt x="3495" y="1215"/>
                  </a:cubicBezTo>
                  <a:cubicBezTo>
                    <a:pt x="3019" y="1334"/>
                    <a:pt x="2566" y="1441"/>
                    <a:pt x="2161" y="1536"/>
                  </a:cubicBezTo>
                  <a:cubicBezTo>
                    <a:pt x="1769" y="1655"/>
                    <a:pt x="1411" y="1762"/>
                    <a:pt x="1114" y="1846"/>
                  </a:cubicBezTo>
                  <a:cubicBezTo>
                    <a:pt x="530" y="2024"/>
                    <a:pt x="173" y="2131"/>
                    <a:pt x="173" y="2131"/>
                  </a:cubicBezTo>
                  <a:cubicBezTo>
                    <a:pt x="1" y="2200"/>
                    <a:pt x="117" y="2669"/>
                    <a:pt x="307" y="2669"/>
                  </a:cubicBezTo>
                  <a:cubicBezTo>
                    <a:pt x="314" y="2669"/>
                    <a:pt x="321" y="2668"/>
                    <a:pt x="328" y="2667"/>
                  </a:cubicBezTo>
                  <a:cubicBezTo>
                    <a:pt x="328" y="2667"/>
                    <a:pt x="685" y="2584"/>
                    <a:pt x="1280" y="2453"/>
                  </a:cubicBezTo>
                  <a:cubicBezTo>
                    <a:pt x="1578" y="2393"/>
                    <a:pt x="1923" y="2310"/>
                    <a:pt x="2328" y="2227"/>
                  </a:cubicBezTo>
                  <a:cubicBezTo>
                    <a:pt x="2733" y="2155"/>
                    <a:pt x="3173" y="2084"/>
                    <a:pt x="3650" y="2000"/>
                  </a:cubicBezTo>
                  <a:cubicBezTo>
                    <a:pt x="3888" y="1953"/>
                    <a:pt x="4126" y="1917"/>
                    <a:pt x="4376" y="1870"/>
                  </a:cubicBezTo>
                  <a:cubicBezTo>
                    <a:pt x="4626" y="1834"/>
                    <a:pt x="4888" y="1798"/>
                    <a:pt x="5150" y="1762"/>
                  </a:cubicBezTo>
                  <a:cubicBezTo>
                    <a:pt x="5674" y="1691"/>
                    <a:pt x="6210" y="1619"/>
                    <a:pt x="6733" y="1548"/>
                  </a:cubicBezTo>
                  <a:cubicBezTo>
                    <a:pt x="7269" y="1489"/>
                    <a:pt x="7805" y="1429"/>
                    <a:pt x="8317" y="1381"/>
                  </a:cubicBezTo>
                  <a:cubicBezTo>
                    <a:pt x="8579" y="1346"/>
                    <a:pt x="8829" y="1322"/>
                    <a:pt x="9079" y="1298"/>
                  </a:cubicBezTo>
                  <a:cubicBezTo>
                    <a:pt x="9329" y="1274"/>
                    <a:pt x="9567" y="1250"/>
                    <a:pt x="9805" y="1239"/>
                  </a:cubicBezTo>
                  <a:cubicBezTo>
                    <a:pt x="10222" y="1191"/>
                    <a:pt x="10663" y="1155"/>
                    <a:pt x="11127" y="1108"/>
                  </a:cubicBezTo>
                  <a:cubicBezTo>
                    <a:pt x="11234" y="1096"/>
                    <a:pt x="11353" y="1084"/>
                    <a:pt x="11460" y="1072"/>
                  </a:cubicBezTo>
                  <a:cubicBezTo>
                    <a:pt x="11579" y="1072"/>
                    <a:pt x="11698" y="1060"/>
                    <a:pt x="11817" y="1060"/>
                  </a:cubicBezTo>
                  <a:cubicBezTo>
                    <a:pt x="12056" y="1036"/>
                    <a:pt x="12282" y="1024"/>
                    <a:pt x="12520" y="1012"/>
                  </a:cubicBezTo>
                  <a:cubicBezTo>
                    <a:pt x="12996" y="977"/>
                    <a:pt x="13460" y="941"/>
                    <a:pt x="13925" y="917"/>
                  </a:cubicBezTo>
                  <a:cubicBezTo>
                    <a:pt x="14389" y="893"/>
                    <a:pt x="14842" y="881"/>
                    <a:pt x="15258" y="869"/>
                  </a:cubicBezTo>
                  <a:cubicBezTo>
                    <a:pt x="15830" y="838"/>
                    <a:pt x="16354" y="838"/>
                    <a:pt x="16802" y="838"/>
                  </a:cubicBezTo>
                  <a:lnTo>
                    <a:pt x="16802" y="838"/>
                  </a:lnTo>
                  <a:cubicBezTo>
                    <a:pt x="17026" y="838"/>
                    <a:pt x="17231" y="838"/>
                    <a:pt x="17413" y="834"/>
                  </a:cubicBezTo>
                  <a:cubicBezTo>
                    <a:pt x="17866" y="834"/>
                    <a:pt x="18189" y="834"/>
                    <a:pt x="18314" y="827"/>
                  </a:cubicBezTo>
                  <a:lnTo>
                    <a:pt x="18314" y="827"/>
                  </a:lnTo>
                  <a:cubicBezTo>
                    <a:pt x="18323" y="833"/>
                    <a:pt x="18333" y="839"/>
                    <a:pt x="18342" y="846"/>
                  </a:cubicBezTo>
                  <a:cubicBezTo>
                    <a:pt x="18378" y="858"/>
                    <a:pt x="18413" y="869"/>
                    <a:pt x="18449" y="881"/>
                  </a:cubicBezTo>
                  <a:cubicBezTo>
                    <a:pt x="18509" y="905"/>
                    <a:pt x="18556" y="917"/>
                    <a:pt x="18616" y="929"/>
                  </a:cubicBezTo>
                  <a:cubicBezTo>
                    <a:pt x="18711" y="953"/>
                    <a:pt x="18794" y="977"/>
                    <a:pt x="18866" y="988"/>
                  </a:cubicBezTo>
                  <a:cubicBezTo>
                    <a:pt x="19009" y="1012"/>
                    <a:pt x="19104" y="1024"/>
                    <a:pt x="19175" y="1036"/>
                  </a:cubicBezTo>
                  <a:cubicBezTo>
                    <a:pt x="19318" y="1060"/>
                    <a:pt x="19330" y="1060"/>
                    <a:pt x="19330" y="1060"/>
                  </a:cubicBezTo>
                  <a:cubicBezTo>
                    <a:pt x="19533" y="1060"/>
                    <a:pt x="19604" y="607"/>
                    <a:pt x="19414" y="524"/>
                  </a:cubicBezTo>
                  <a:cubicBezTo>
                    <a:pt x="19414" y="524"/>
                    <a:pt x="19402" y="524"/>
                    <a:pt x="19271" y="500"/>
                  </a:cubicBezTo>
                  <a:cubicBezTo>
                    <a:pt x="19199" y="488"/>
                    <a:pt x="19104" y="465"/>
                    <a:pt x="18973" y="441"/>
                  </a:cubicBezTo>
                  <a:cubicBezTo>
                    <a:pt x="18914" y="429"/>
                    <a:pt x="18830" y="417"/>
                    <a:pt x="18759" y="393"/>
                  </a:cubicBezTo>
                  <a:cubicBezTo>
                    <a:pt x="18723" y="381"/>
                    <a:pt x="18675" y="369"/>
                    <a:pt x="18640" y="357"/>
                  </a:cubicBezTo>
                  <a:cubicBezTo>
                    <a:pt x="18616" y="346"/>
                    <a:pt x="18604" y="334"/>
                    <a:pt x="18580" y="334"/>
                  </a:cubicBezTo>
                  <a:cubicBezTo>
                    <a:pt x="18568" y="322"/>
                    <a:pt x="18556" y="322"/>
                    <a:pt x="18544" y="310"/>
                  </a:cubicBezTo>
                  <a:lnTo>
                    <a:pt x="18449" y="274"/>
                  </a:lnTo>
                  <a:lnTo>
                    <a:pt x="18402" y="262"/>
                  </a:lnTo>
                  <a:cubicBezTo>
                    <a:pt x="18354" y="250"/>
                    <a:pt x="18009" y="215"/>
                    <a:pt x="17449" y="167"/>
                  </a:cubicBezTo>
                  <a:cubicBezTo>
                    <a:pt x="16889" y="119"/>
                    <a:pt x="16127" y="36"/>
                    <a:pt x="15258" y="36"/>
                  </a:cubicBezTo>
                  <a:cubicBezTo>
                    <a:pt x="14830" y="24"/>
                    <a:pt x="14377" y="12"/>
                    <a:pt x="139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6"/>
            <p:cNvSpPr/>
            <p:nvPr/>
          </p:nvSpPr>
          <p:spPr>
            <a:xfrm>
              <a:off x="5039700" y="1915525"/>
              <a:ext cx="186000" cy="408475"/>
            </a:xfrm>
            <a:custGeom>
              <a:avLst/>
              <a:gdLst/>
              <a:ahLst/>
              <a:cxnLst/>
              <a:rect l="l" t="t" r="r" b="b"/>
              <a:pathLst>
                <a:path w="7440" h="16339" extrusionOk="0">
                  <a:moveTo>
                    <a:pt x="7065" y="0"/>
                  </a:moveTo>
                  <a:cubicBezTo>
                    <a:pt x="6996" y="0"/>
                    <a:pt x="6934" y="18"/>
                    <a:pt x="6902" y="61"/>
                  </a:cubicBezTo>
                  <a:cubicBezTo>
                    <a:pt x="6902" y="61"/>
                    <a:pt x="6771" y="370"/>
                    <a:pt x="6569" y="870"/>
                  </a:cubicBezTo>
                  <a:cubicBezTo>
                    <a:pt x="6367" y="1406"/>
                    <a:pt x="6081" y="2097"/>
                    <a:pt x="5759" y="2930"/>
                  </a:cubicBezTo>
                  <a:cubicBezTo>
                    <a:pt x="5140" y="4573"/>
                    <a:pt x="4378" y="6609"/>
                    <a:pt x="3771" y="8205"/>
                  </a:cubicBezTo>
                  <a:cubicBezTo>
                    <a:pt x="3473" y="9002"/>
                    <a:pt x="3128" y="9895"/>
                    <a:pt x="2759" y="10788"/>
                  </a:cubicBezTo>
                  <a:cubicBezTo>
                    <a:pt x="2378" y="11681"/>
                    <a:pt x="1973" y="12562"/>
                    <a:pt x="1580" y="13336"/>
                  </a:cubicBezTo>
                  <a:cubicBezTo>
                    <a:pt x="1378" y="13717"/>
                    <a:pt x="1187" y="14086"/>
                    <a:pt x="1009" y="14408"/>
                  </a:cubicBezTo>
                  <a:cubicBezTo>
                    <a:pt x="830" y="14717"/>
                    <a:pt x="663" y="15003"/>
                    <a:pt x="533" y="15241"/>
                  </a:cubicBezTo>
                  <a:cubicBezTo>
                    <a:pt x="247" y="15706"/>
                    <a:pt x="68" y="15991"/>
                    <a:pt x="68" y="15991"/>
                  </a:cubicBezTo>
                  <a:cubicBezTo>
                    <a:pt x="0" y="16117"/>
                    <a:pt x="265" y="16339"/>
                    <a:pt x="429" y="16339"/>
                  </a:cubicBezTo>
                  <a:cubicBezTo>
                    <a:pt x="466" y="16339"/>
                    <a:pt x="499" y="16327"/>
                    <a:pt x="521" y="16301"/>
                  </a:cubicBezTo>
                  <a:cubicBezTo>
                    <a:pt x="521" y="16301"/>
                    <a:pt x="723" y="16027"/>
                    <a:pt x="1056" y="15587"/>
                  </a:cubicBezTo>
                  <a:cubicBezTo>
                    <a:pt x="1211" y="15360"/>
                    <a:pt x="1402" y="15086"/>
                    <a:pt x="1616" y="14765"/>
                  </a:cubicBezTo>
                  <a:cubicBezTo>
                    <a:pt x="1818" y="14455"/>
                    <a:pt x="2045" y="14098"/>
                    <a:pt x="2283" y="13729"/>
                  </a:cubicBezTo>
                  <a:cubicBezTo>
                    <a:pt x="2735" y="12955"/>
                    <a:pt x="3211" y="12086"/>
                    <a:pt x="3640" y="11193"/>
                  </a:cubicBezTo>
                  <a:cubicBezTo>
                    <a:pt x="4069" y="10288"/>
                    <a:pt x="4462" y="9383"/>
                    <a:pt x="4759" y="8574"/>
                  </a:cubicBezTo>
                  <a:cubicBezTo>
                    <a:pt x="5378" y="6966"/>
                    <a:pt x="6009" y="4871"/>
                    <a:pt x="6521" y="3192"/>
                  </a:cubicBezTo>
                  <a:cubicBezTo>
                    <a:pt x="7033" y="1501"/>
                    <a:pt x="7414" y="227"/>
                    <a:pt x="7414" y="227"/>
                  </a:cubicBezTo>
                  <a:cubicBezTo>
                    <a:pt x="7439" y="102"/>
                    <a:pt x="7229" y="0"/>
                    <a:pt x="7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6"/>
            <p:cNvSpPr/>
            <p:nvPr/>
          </p:nvSpPr>
          <p:spPr>
            <a:xfrm>
              <a:off x="1955000" y="777275"/>
              <a:ext cx="1748150" cy="2266025"/>
            </a:xfrm>
            <a:custGeom>
              <a:avLst/>
              <a:gdLst/>
              <a:ahLst/>
              <a:cxnLst/>
              <a:rect l="l" t="t" r="r" b="b"/>
              <a:pathLst>
                <a:path w="69926" h="90641" extrusionOk="0">
                  <a:moveTo>
                    <a:pt x="18523" y="0"/>
                  </a:moveTo>
                  <a:cubicBezTo>
                    <a:pt x="16491" y="0"/>
                    <a:pt x="14474" y="212"/>
                    <a:pt x="12514" y="681"/>
                  </a:cubicBezTo>
                  <a:cubicBezTo>
                    <a:pt x="8025" y="1752"/>
                    <a:pt x="3239" y="4252"/>
                    <a:pt x="1334" y="8503"/>
                  </a:cubicBezTo>
                  <a:cubicBezTo>
                    <a:pt x="1274" y="8562"/>
                    <a:pt x="1227" y="8610"/>
                    <a:pt x="1167" y="8670"/>
                  </a:cubicBezTo>
                  <a:cubicBezTo>
                    <a:pt x="762" y="8991"/>
                    <a:pt x="715" y="9455"/>
                    <a:pt x="858" y="9836"/>
                  </a:cubicBezTo>
                  <a:cubicBezTo>
                    <a:pt x="703" y="10384"/>
                    <a:pt x="596" y="10944"/>
                    <a:pt x="536" y="11551"/>
                  </a:cubicBezTo>
                  <a:cubicBezTo>
                    <a:pt x="0" y="16968"/>
                    <a:pt x="3263" y="22302"/>
                    <a:pt x="6311" y="26505"/>
                  </a:cubicBezTo>
                  <a:cubicBezTo>
                    <a:pt x="13490" y="36399"/>
                    <a:pt x="23503" y="43602"/>
                    <a:pt x="32862" y="51258"/>
                  </a:cubicBezTo>
                  <a:cubicBezTo>
                    <a:pt x="42625" y="59271"/>
                    <a:pt x="49923" y="67689"/>
                    <a:pt x="56198" y="78619"/>
                  </a:cubicBezTo>
                  <a:cubicBezTo>
                    <a:pt x="57321" y="80578"/>
                    <a:pt x="62210" y="90640"/>
                    <a:pt x="65877" y="90640"/>
                  </a:cubicBezTo>
                  <a:cubicBezTo>
                    <a:pt x="66176" y="90640"/>
                    <a:pt x="66467" y="90573"/>
                    <a:pt x="66747" y="90430"/>
                  </a:cubicBezTo>
                  <a:cubicBezTo>
                    <a:pt x="69926" y="88810"/>
                    <a:pt x="69759" y="78154"/>
                    <a:pt x="69795" y="74952"/>
                  </a:cubicBezTo>
                  <a:cubicBezTo>
                    <a:pt x="69842" y="69999"/>
                    <a:pt x="69247" y="64998"/>
                    <a:pt x="68342" y="60104"/>
                  </a:cubicBezTo>
                  <a:cubicBezTo>
                    <a:pt x="68080" y="58676"/>
                    <a:pt x="67794" y="57271"/>
                    <a:pt x="67497" y="55866"/>
                  </a:cubicBezTo>
                  <a:cubicBezTo>
                    <a:pt x="65187" y="45305"/>
                    <a:pt x="61413" y="34423"/>
                    <a:pt x="56007" y="25029"/>
                  </a:cubicBezTo>
                  <a:cubicBezTo>
                    <a:pt x="51007" y="16349"/>
                    <a:pt x="43982" y="8039"/>
                    <a:pt x="34683" y="3824"/>
                  </a:cubicBezTo>
                  <a:cubicBezTo>
                    <a:pt x="29749" y="1583"/>
                    <a:pt x="24080" y="0"/>
                    <a:pt x="185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6"/>
            <p:cNvSpPr/>
            <p:nvPr/>
          </p:nvSpPr>
          <p:spPr>
            <a:xfrm>
              <a:off x="2544625" y="1125700"/>
              <a:ext cx="1171925" cy="2553025"/>
            </a:xfrm>
            <a:custGeom>
              <a:avLst/>
              <a:gdLst/>
              <a:ahLst/>
              <a:cxnLst/>
              <a:rect l="l" t="t" r="r" b="b"/>
              <a:pathLst>
                <a:path w="46877" h="102121" extrusionOk="0">
                  <a:moveTo>
                    <a:pt x="249" y="0"/>
                  </a:moveTo>
                  <a:cubicBezTo>
                    <a:pt x="0" y="0"/>
                    <a:pt x="69" y="331"/>
                    <a:pt x="644" y="817"/>
                  </a:cubicBezTo>
                  <a:cubicBezTo>
                    <a:pt x="644" y="817"/>
                    <a:pt x="1049" y="1162"/>
                    <a:pt x="1799" y="1805"/>
                  </a:cubicBezTo>
                  <a:cubicBezTo>
                    <a:pt x="2180" y="2114"/>
                    <a:pt x="2633" y="2519"/>
                    <a:pt x="3157" y="2984"/>
                  </a:cubicBezTo>
                  <a:cubicBezTo>
                    <a:pt x="3419" y="3222"/>
                    <a:pt x="3704" y="3472"/>
                    <a:pt x="4002" y="3746"/>
                  </a:cubicBezTo>
                  <a:cubicBezTo>
                    <a:pt x="4300" y="4008"/>
                    <a:pt x="4609" y="4305"/>
                    <a:pt x="4943" y="4603"/>
                  </a:cubicBezTo>
                  <a:cubicBezTo>
                    <a:pt x="6264" y="5805"/>
                    <a:pt x="7788" y="7317"/>
                    <a:pt x="9467" y="9032"/>
                  </a:cubicBezTo>
                  <a:cubicBezTo>
                    <a:pt x="11134" y="10770"/>
                    <a:pt x="12932" y="12747"/>
                    <a:pt x="14765" y="14926"/>
                  </a:cubicBezTo>
                  <a:cubicBezTo>
                    <a:pt x="18409" y="19295"/>
                    <a:pt x="22100" y="24522"/>
                    <a:pt x="25231" y="30035"/>
                  </a:cubicBezTo>
                  <a:cubicBezTo>
                    <a:pt x="26791" y="32785"/>
                    <a:pt x="28219" y="35619"/>
                    <a:pt x="29529" y="38381"/>
                  </a:cubicBezTo>
                  <a:cubicBezTo>
                    <a:pt x="29696" y="38726"/>
                    <a:pt x="29862" y="39071"/>
                    <a:pt x="30029" y="39405"/>
                  </a:cubicBezTo>
                  <a:cubicBezTo>
                    <a:pt x="30184" y="39750"/>
                    <a:pt x="30339" y="40095"/>
                    <a:pt x="30505" y="40441"/>
                  </a:cubicBezTo>
                  <a:cubicBezTo>
                    <a:pt x="30815" y="41131"/>
                    <a:pt x="31124" y="41798"/>
                    <a:pt x="31422" y="42477"/>
                  </a:cubicBezTo>
                  <a:cubicBezTo>
                    <a:pt x="31720" y="43143"/>
                    <a:pt x="32006" y="43810"/>
                    <a:pt x="32291" y="44465"/>
                  </a:cubicBezTo>
                  <a:cubicBezTo>
                    <a:pt x="32363" y="44632"/>
                    <a:pt x="32434" y="44798"/>
                    <a:pt x="32506" y="44953"/>
                  </a:cubicBezTo>
                  <a:cubicBezTo>
                    <a:pt x="32577" y="45120"/>
                    <a:pt x="32637" y="45286"/>
                    <a:pt x="32708" y="45453"/>
                  </a:cubicBezTo>
                  <a:cubicBezTo>
                    <a:pt x="32839" y="45775"/>
                    <a:pt x="32970" y="46096"/>
                    <a:pt x="33113" y="46418"/>
                  </a:cubicBezTo>
                  <a:cubicBezTo>
                    <a:pt x="33649" y="47691"/>
                    <a:pt x="34161" y="49025"/>
                    <a:pt x="34708" y="50394"/>
                  </a:cubicBezTo>
                  <a:cubicBezTo>
                    <a:pt x="34970" y="51085"/>
                    <a:pt x="35232" y="51787"/>
                    <a:pt x="35494" y="52490"/>
                  </a:cubicBezTo>
                  <a:cubicBezTo>
                    <a:pt x="35625" y="52835"/>
                    <a:pt x="35768" y="53192"/>
                    <a:pt x="35899" y="53549"/>
                  </a:cubicBezTo>
                  <a:cubicBezTo>
                    <a:pt x="36018" y="53907"/>
                    <a:pt x="36149" y="54264"/>
                    <a:pt x="36280" y="54621"/>
                  </a:cubicBezTo>
                  <a:cubicBezTo>
                    <a:pt x="36411" y="54990"/>
                    <a:pt x="36542" y="55347"/>
                    <a:pt x="36661" y="55716"/>
                  </a:cubicBezTo>
                  <a:cubicBezTo>
                    <a:pt x="36732" y="55895"/>
                    <a:pt x="36792" y="56073"/>
                    <a:pt x="36863" y="56252"/>
                  </a:cubicBezTo>
                  <a:cubicBezTo>
                    <a:pt x="36923" y="56443"/>
                    <a:pt x="36982" y="56621"/>
                    <a:pt x="37054" y="56812"/>
                  </a:cubicBezTo>
                  <a:cubicBezTo>
                    <a:pt x="37304" y="57550"/>
                    <a:pt x="37554" y="58288"/>
                    <a:pt x="37804" y="59026"/>
                  </a:cubicBezTo>
                  <a:cubicBezTo>
                    <a:pt x="38280" y="60526"/>
                    <a:pt x="38780" y="62027"/>
                    <a:pt x="39233" y="63551"/>
                  </a:cubicBezTo>
                  <a:cubicBezTo>
                    <a:pt x="39697" y="65075"/>
                    <a:pt x="40126" y="66599"/>
                    <a:pt x="40554" y="68123"/>
                  </a:cubicBezTo>
                  <a:cubicBezTo>
                    <a:pt x="40769" y="68885"/>
                    <a:pt x="40971" y="69647"/>
                    <a:pt x="41173" y="70409"/>
                  </a:cubicBezTo>
                  <a:cubicBezTo>
                    <a:pt x="41376" y="71159"/>
                    <a:pt x="41566" y="71921"/>
                    <a:pt x="41757" y="72671"/>
                  </a:cubicBezTo>
                  <a:cubicBezTo>
                    <a:pt x="41852" y="73052"/>
                    <a:pt x="41947" y="73421"/>
                    <a:pt x="42043" y="73802"/>
                  </a:cubicBezTo>
                  <a:cubicBezTo>
                    <a:pt x="42126" y="74171"/>
                    <a:pt x="42221" y="74540"/>
                    <a:pt x="42304" y="74921"/>
                  </a:cubicBezTo>
                  <a:cubicBezTo>
                    <a:pt x="42388" y="75290"/>
                    <a:pt x="42483" y="75659"/>
                    <a:pt x="42566" y="76028"/>
                  </a:cubicBezTo>
                  <a:cubicBezTo>
                    <a:pt x="42650" y="76397"/>
                    <a:pt x="42745" y="76766"/>
                    <a:pt x="42816" y="77124"/>
                  </a:cubicBezTo>
                  <a:cubicBezTo>
                    <a:pt x="43126" y="78588"/>
                    <a:pt x="43436" y="80029"/>
                    <a:pt x="43686" y="81422"/>
                  </a:cubicBezTo>
                  <a:cubicBezTo>
                    <a:pt x="44733" y="87018"/>
                    <a:pt x="45341" y="91995"/>
                    <a:pt x="45722" y="95554"/>
                  </a:cubicBezTo>
                  <a:cubicBezTo>
                    <a:pt x="45817" y="96447"/>
                    <a:pt x="45900" y="97257"/>
                    <a:pt x="45972" y="97960"/>
                  </a:cubicBezTo>
                  <a:cubicBezTo>
                    <a:pt x="46055" y="98650"/>
                    <a:pt x="46114" y="99257"/>
                    <a:pt x="46150" y="99745"/>
                  </a:cubicBezTo>
                  <a:cubicBezTo>
                    <a:pt x="46245" y="100734"/>
                    <a:pt x="46305" y="101269"/>
                    <a:pt x="46305" y="101269"/>
                  </a:cubicBezTo>
                  <a:cubicBezTo>
                    <a:pt x="46369" y="101838"/>
                    <a:pt x="46515" y="102121"/>
                    <a:pt x="46640" y="102121"/>
                  </a:cubicBezTo>
                  <a:cubicBezTo>
                    <a:pt x="46769" y="102121"/>
                    <a:pt x="46877" y="101820"/>
                    <a:pt x="46853" y="101222"/>
                  </a:cubicBezTo>
                  <a:cubicBezTo>
                    <a:pt x="46853" y="101222"/>
                    <a:pt x="46805" y="100686"/>
                    <a:pt x="46734" y="99698"/>
                  </a:cubicBezTo>
                  <a:cubicBezTo>
                    <a:pt x="46686" y="99210"/>
                    <a:pt x="46638" y="98602"/>
                    <a:pt x="46579" y="97900"/>
                  </a:cubicBezTo>
                  <a:cubicBezTo>
                    <a:pt x="46507" y="97198"/>
                    <a:pt x="46436" y="96388"/>
                    <a:pt x="46353" y="95495"/>
                  </a:cubicBezTo>
                  <a:cubicBezTo>
                    <a:pt x="46007" y="91923"/>
                    <a:pt x="45472" y="86922"/>
                    <a:pt x="44483" y="81279"/>
                  </a:cubicBezTo>
                  <a:cubicBezTo>
                    <a:pt x="44245" y="79874"/>
                    <a:pt x="43948" y="78421"/>
                    <a:pt x="43650" y="76945"/>
                  </a:cubicBezTo>
                  <a:cubicBezTo>
                    <a:pt x="43590" y="76576"/>
                    <a:pt x="43495" y="76207"/>
                    <a:pt x="43412" y="75838"/>
                  </a:cubicBezTo>
                  <a:cubicBezTo>
                    <a:pt x="43328" y="75469"/>
                    <a:pt x="43245" y="75088"/>
                    <a:pt x="43162" y="74719"/>
                  </a:cubicBezTo>
                  <a:cubicBezTo>
                    <a:pt x="43078" y="74338"/>
                    <a:pt x="42995" y="73969"/>
                    <a:pt x="42912" y="73588"/>
                  </a:cubicBezTo>
                  <a:cubicBezTo>
                    <a:pt x="42816" y="73218"/>
                    <a:pt x="42721" y="72837"/>
                    <a:pt x="42626" y="72456"/>
                  </a:cubicBezTo>
                  <a:cubicBezTo>
                    <a:pt x="42447" y="71694"/>
                    <a:pt x="42269" y="70932"/>
                    <a:pt x="42066" y="70170"/>
                  </a:cubicBezTo>
                  <a:cubicBezTo>
                    <a:pt x="41876" y="69408"/>
                    <a:pt x="41673" y="68646"/>
                    <a:pt x="41471" y="67873"/>
                  </a:cubicBezTo>
                  <a:cubicBezTo>
                    <a:pt x="41054" y="66337"/>
                    <a:pt x="40638" y="64801"/>
                    <a:pt x="40173" y="63265"/>
                  </a:cubicBezTo>
                  <a:cubicBezTo>
                    <a:pt x="39733" y="61741"/>
                    <a:pt x="39245" y="60217"/>
                    <a:pt x="38768" y="58717"/>
                  </a:cubicBezTo>
                  <a:cubicBezTo>
                    <a:pt x="38518" y="57967"/>
                    <a:pt x="38268" y="57216"/>
                    <a:pt x="38030" y="56478"/>
                  </a:cubicBezTo>
                  <a:cubicBezTo>
                    <a:pt x="37971" y="56288"/>
                    <a:pt x="37899" y="56109"/>
                    <a:pt x="37840" y="55919"/>
                  </a:cubicBezTo>
                  <a:cubicBezTo>
                    <a:pt x="37780" y="55740"/>
                    <a:pt x="37709" y="55550"/>
                    <a:pt x="37649" y="55371"/>
                  </a:cubicBezTo>
                  <a:cubicBezTo>
                    <a:pt x="37518" y="55002"/>
                    <a:pt x="37387" y="54633"/>
                    <a:pt x="37268" y="54276"/>
                  </a:cubicBezTo>
                  <a:cubicBezTo>
                    <a:pt x="37137" y="53907"/>
                    <a:pt x="37006" y="53549"/>
                    <a:pt x="36887" y="53192"/>
                  </a:cubicBezTo>
                  <a:cubicBezTo>
                    <a:pt x="36756" y="52823"/>
                    <a:pt x="36613" y="52478"/>
                    <a:pt x="36482" y="52121"/>
                  </a:cubicBezTo>
                  <a:cubicBezTo>
                    <a:pt x="36220" y="51406"/>
                    <a:pt x="35970" y="50704"/>
                    <a:pt x="35696" y="50013"/>
                  </a:cubicBezTo>
                  <a:cubicBezTo>
                    <a:pt x="35161" y="48644"/>
                    <a:pt x="34637" y="47287"/>
                    <a:pt x="34101" y="46013"/>
                  </a:cubicBezTo>
                  <a:cubicBezTo>
                    <a:pt x="33958" y="45679"/>
                    <a:pt x="33827" y="45358"/>
                    <a:pt x="33696" y="45036"/>
                  </a:cubicBezTo>
                  <a:cubicBezTo>
                    <a:pt x="33625" y="44870"/>
                    <a:pt x="33553" y="44703"/>
                    <a:pt x="33482" y="44536"/>
                  </a:cubicBezTo>
                  <a:cubicBezTo>
                    <a:pt x="33410" y="44382"/>
                    <a:pt x="33339" y="44215"/>
                    <a:pt x="33268" y="44048"/>
                  </a:cubicBezTo>
                  <a:cubicBezTo>
                    <a:pt x="32982" y="43393"/>
                    <a:pt x="32696" y="42715"/>
                    <a:pt x="32398" y="42036"/>
                  </a:cubicBezTo>
                  <a:cubicBezTo>
                    <a:pt x="32089" y="41369"/>
                    <a:pt x="31779" y="40691"/>
                    <a:pt x="31458" y="40000"/>
                  </a:cubicBezTo>
                  <a:cubicBezTo>
                    <a:pt x="31303" y="39655"/>
                    <a:pt x="31136" y="39309"/>
                    <a:pt x="30982" y="38964"/>
                  </a:cubicBezTo>
                  <a:cubicBezTo>
                    <a:pt x="30815" y="38619"/>
                    <a:pt x="30648" y="38274"/>
                    <a:pt x="30482" y="37928"/>
                  </a:cubicBezTo>
                  <a:cubicBezTo>
                    <a:pt x="29136" y="35142"/>
                    <a:pt x="27684" y="32309"/>
                    <a:pt x="26088" y="29546"/>
                  </a:cubicBezTo>
                  <a:cubicBezTo>
                    <a:pt x="22885" y="23998"/>
                    <a:pt x="19111" y="18759"/>
                    <a:pt x="15384" y="14414"/>
                  </a:cubicBezTo>
                  <a:cubicBezTo>
                    <a:pt x="13515" y="12235"/>
                    <a:pt x="11682" y="10258"/>
                    <a:pt x="9979" y="8532"/>
                  </a:cubicBezTo>
                  <a:cubicBezTo>
                    <a:pt x="8264" y="6829"/>
                    <a:pt x="6705" y="5329"/>
                    <a:pt x="5359" y="4139"/>
                  </a:cubicBezTo>
                  <a:cubicBezTo>
                    <a:pt x="5026" y="3841"/>
                    <a:pt x="4716" y="3555"/>
                    <a:pt x="4419" y="3281"/>
                  </a:cubicBezTo>
                  <a:cubicBezTo>
                    <a:pt x="4109" y="3019"/>
                    <a:pt x="3823" y="2769"/>
                    <a:pt x="3550" y="2543"/>
                  </a:cubicBezTo>
                  <a:cubicBezTo>
                    <a:pt x="3014" y="2079"/>
                    <a:pt x="2561" y="1674"/>
                    <a:pt x="2180" y="1364"/>
                  </a:cubicBezTo>
                  <a:cubicBezTo>
                    <a:pt x="1406" y="733"/>
                    <a:pt x="990" y="388"/>
                    <a:pt x="990" y="388"/>
                  </a:cubicBezTo>
                  <a:cubicBezTo>
                    <a:pt x="657" y="117"/>
                    <a:pt x="397" y="0"/>
                    <a:pt x="2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6"/>
            <p:cNvSpPr/>
            <p:nvPr/>
          </p:nvSpPr>
          <p:spPr>
            <a:xfrm>
              <a:off x="3414400" y="1814125"/>
              <a:ext cx="59600" cy="670275"/>
            </a:xfrm>
            <a:custGeom>
              <a:avLst/>
              <a:gdLst/>
              <a:ahLst/>
              <a:cxnLst/>
              <a:rect l="l" t="t" r="r" b="b"/>
              <a:pathLst>
                <a:path w="2384" h="26811" extrusionOk="0">
                  <a:moveTo>
                    <a:pt x="289" y="0"/>
                  </a:moveTo>
                  <a:cubicBezTo>
                    <a:pt x="158" y="0"/>
                    <a:pt x="25" y="72"/>
                    <a:pt x="1" y="212"/>
                  </a:cubicBezTo>
                  <a:cubicBezTo>
                    <a:pt x="1" y="212"/>
                    <a:pt x="1" y="724"/>
                    <a:pt x="13" y="1557"/>
                  </a:cubicBezTo>
                  <a:cubicBezTo>
                    <a:pt x="13" y="2390"/>
                    <a:pt x="24" y="3557"/>
                    <a:pt x="48" y="4891"/>
                  </a:cubicBezTo>
                  <a:cubicBezTo>
                    <a:pt x="84" y="7558"/>
                    <a:pt x="179" y="10868"/>
                    <a:pt x="322" y="13463"/>
                  </a:cubicBezTo>
                  <a:cubicBezTo>
                    <a:pt x="501" y="16047"/>
                    <a:pt x="798" y="19357"/>
                    <a:pt x="1156" y="22000"/>
                  </a:cubicBezTo>
                  <a:cubicBezTo>
                    <a:pt x="1239" y="22667"/>
                    <a:pt x="1310" y="23286"/>
                    <a:pt x="1394" y="23845"/>
                  </a:cubicBezTo>
                  <a:cubicBezTo>
                    <a:pt x="1477" y="24405"/>
                    <a:pt x="1560" y="24893"/>
                    <a:pt x="1620" y="25310"/>
                  </a:cubicBezTo>
                  <a:cubicBezTo>
                    <a:pt x="1751" y="26143"/>
                    <a:pt x="1822" y="26643"/>
                    <a:pt x="1822" y="26643"/>
                  </a:cubicBezTo>
                  <a:cubicBezTo>
                    <a:pt x="1848" y="26757"/>
                    <a:pt x="1960" y="26811"/>
                    <a:pt x="2076" y="26811"/>
                  </a:cubicBezTo>
                  <a:cubicBezTo>
                    <a:pt x="2226" y="26811"/>
                    <a:pt x="2383" y="26721"/>
                    <a:pt x="2370" y="26560"/>
                  </a:cubicBezTo>
                  <a:cubicBezTo>
                    <a:pt x="2370" y="26560"/>
                    <a:pt x="2322" y="26060"/>
                    <a:pt x="2251" y="25238"/>
                  </a:cubicBezTo>
                  <a:cubicBezTo>
                    <a:pt x="2203" y="24822"/>
                    <a:pt x="2156" y="24322"/>
                    <a:pt x="2108" y="23762"/>
                  </a:cubicBezTo>
                  <a:cubicBezTo>
                    <a:pt x="2048" y="23202"/>
                    <a:pt x="2013" y="22583"/>
                    <a:pt x="1953" y="21917"/>
                  </a:cubicBezTo>
                  <a:cubicBezTo>
                    <a:pt x="1727" y="19273"/>
                    <a:pt x="1560" y="15975"/>
                    <a:pt x="1394" y="13392"/>
                  </a:cubicBezTo>
                  <a:cubicBezTo>
                    <a:pt x="1072" y="8224"/>
                    <a:pt x="560" y="200"/>
                    <a:pt x="560" y="200"/>
                  </a:cubicBezTo>
                  <a:cubicBezTo>
                    <a:pt x="537" y="66"/>
                    <a:pt x="414" y="0"/>
                    <a:pt x="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6"/>
            <p:cNvSpPr/>
            <p:nvPr/>
          </p:nvSpPr>
          <p:spPr>
            <a:xfrm>
              <a:off x="2742000" y="1801225"/>
              <a:ext cx="531925" cy="236125"/>
            </a:xfrm>
            <a:custGeom>
              <a:avLst/>
              <a:gdLst/>
              <a:ahLst/>
              <a:cxnLst/>
              <a:rect l="l" t="t" r="r" b="b"/>
              <a:pathLst>
                <a:path w="21277" h="9445" extrusionOk="0">
                  <a:moveTo>
                    <a:pt x="1569" y="0"/>
                  </a:moveTo>
                  <a:cubicBezTo>
                    <a:pt x="1521" y="0"/>
                    <a:pt x="1475" y="1"/>
                    <a:pt x="1429" y="1"/>
                  </a:cubicBezTo>
                  <a:cubicBezTo>
                    <a:pt x="1239" y="1"/>
                    <a:pt x="1072" y="13"/>
                    <a:pt x="929" y="25"/>
                  </a:cubicBezTo>
                  <a:cubicBezTo>
                    <a:pt x="786" y="25"/>
                    <a:pt x="655" y="37"/>
                    <a:pt x="560" y="49"/>
                  </a:cubicBezTo>
                  <a:cubicBezTo>
                    <a:pt x="358" y="61"/>
                    <a:pt x="239" y="73"/>
                    <a:pt x="239" y="73"/>
                  </a:cubicBezTo>
                  <a:cubicBezTo>
                    <a:pt x="0" y="132"/>
                    <a:pt x="48" y="585"/>
                    <a:pt x="286" y="632"/>
                  </a:cubicBezTo>
                  <a:cubicBezTo>
                    <a:pt x="286" y="632"/>
                    <a:pt x="393" y="620"/>
                    <a:pt x="584" y="620"/>
                  </a:cubicBezTo>
                  <a:cubicBezTo>
                    <a:pt x="616" y="616"/>
                    <a:pt x="650" y="615"/>
                    <a:pt x="687" y="615"/>
                  </a:cubicBezTo>
                  <a:cubicBezTo>
                    <a:pt x="761" y="615"/>
                    <a:pt x="846" y="620"/>
                    <a:pt x="941" y="620"/>
                  </a:cubicBezTo>
                  <a:cubicBezTo>
                    <a:pt x="1084" y="620"/>
                    <a:pt x="1239" y="620"/>
                    <a:pt x="1417" y="632"/>
                  </a:cubicBezTo>
                  <a:cubicBezTo>
                    <a:pt x="2120" y="668"/>
                    <a:pt x="3096" y="811"/>
                    <a:pt x="4191" y="1085"/>
                  </a:cubicBezTo>
                  <a:cubicBezTo>
                    <a:pt x="5287" y="1347"/>
                    <a:pt x="6489" y="1751"/>
                    <a:pt x="7668" y="2216"/>
                  </a:cubicBezTo>
                  <a:cubicBezTo>
                    <a:pt x="8847" y="2680"/>
                    <a:pt x="9990" y="3216"/>
                    <a:pt x="10990" y="3692"/>
                  </a:cubicBezTo>
                  <a:cubicBezTo>
                    <a:pt x="12978" y="4657"/>
                    <a:pt x="15479" y="6014"/>
                    <a:pt x="17419" y="7228"/>
                  </a:cubicBezTo>
                  <a:cubicBezTo>
                    <a:pt x="19372" y="8419"/>
                    <a:pt x="20789" y="9419"/>
                    <a:pt x="20789" y="9419"/>
                  </a:cubicBezTo>
                  <a:cubicBezTo>
                    <a:pt x="20814" y="9436"/>
                    <a:pt x="20841" y="9444"/>
                    <a:pt x="20870" y="9444"/>
                  </a:cubicBezTo>
                  <a:cubicBezTo>
                    <a:pt x="21056" y="9444"/>
                    <a:pt x="21277" y="9113"/>
                    <a:pt x="21122" y="8979"/>
                  </a:cubicBezTo>
                  <a:cubicBezTo>
                    <a:pt x="21122" y="8979"/>
                    <a:pt x="19765" y="7859"/>
                    <a:pt x="17860" y="6550"/>
                  </a:cubicBezTo>
                  <a:cubicBezTo>
                    <a:pt x="16907" y="5883"/>
                    <a:pt x="15824" y="5169"/>
                    <a:pt x="14717" y="4514"/>
                  </a:cubicBezTo>
                  <a:cubicBezTo>
                    <a:pt x="13597" y="3847"/>
                    <a:pt x="12466" y="3228"/>
                    <a:pt x="11454" y="2728"/>
                  </a:cubicBezTo>
                  <a:cubicBezTo>
                    <a:pt x="10430" y="2240"/>
                    <a:pt x="9240" y="1728"/>
                    <a:pt x="8013" y="1299"/>
                  </a:cubicBezTo>
                  <a:cubicBezTo>
                    <a:pt x="6787" y="859"/>
                    <a:pt x="5513" y="513"/>
                    <a:pt x="4358" y="287"/>
                  </a:cubicBezTo>
                  <a:cubicBezTo>
                    <a:pt x="3275" y="86"/>
                    <a:pt x="2296" y="0"/>
                    <a:pt x="15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6"/>
            <p:cNvSpPr/>
            <p:nvPr/>
          </p:nvSpPr>
          <p:spPr>
            <a:xfrm>
              <a:off x="2896175" y="1225675"/>
              <a:ext cx="58250" cy="290675"/>
            </a:xfrm>
            <a:custGeom>
              <a:avLst/>
              <a:gdLst/>
              <a:ahLst/>
              <a:cxnLst/>
              <a:rect l="l" t="t" r="r" b="b"/>
              <a:pathLst>
                <a:path w="2330" h="11627" extrusionOk="0">
                  <a:moveTo>
                    <a:pt x="372" y="0"/>
                  </a:moveTo>
                  <a:cubicBezTo>
                    <a:pt x="220" y="0"/>
                    <a:pt x="24" y="52"/>
                    <a:pt x="1" y="128"/>
                  </a:cubicBezTo>
                  <a:cubicBezTo>
                    <a:pt x="1" y="128"/>
                    <a:pt x="13" y="354"/>
                    <a:pt x="37" y="711"/>
                  </a:cubicBezTo>
                  <a:cubicBezTo>
                    <a:pt x="48" y="1080"/>
                    <a:pt x="72" y="1580"/>
                    <a:pt x="96" y="2164"/>
                  </a:cubicBezTo>
                  <a:cubicBezTo>
                    <a:pt x="144" y="3318"/>
                    <a:pt x="179" y="4771"/>
                    <a:pt x="310" y="5914"/>
                  </a:cubicBezTo>
                  <a:cubicBezTo>
                    <a:pt x="429" y="7045"/>
                    <a:pt x="703" y="8510"/>
                    <a:pt x="1060" y="9641"/>
                  </a:cubicBezTo>
                  <a:cubicBezTo>
                    <a:pt x="1156" y="9926"/>
                    <a:pt x="1227" y="10188"/>
                    <a:pt x="1322" y="10426"/>
                  </a:cubicBezTo>
                  <a:cubicBezTo>
                    <a:pt x="1406" y="10665"/>
                    <a:pt x="1477" y="10879"/>
                    <a:pt x="1549" y="11046"/>
                  </a:cubicBezTo>
                  <a:cubicBezTo>
                    <a:pt x="1703" y="11391"/>
                    <a:pt x="1787" y="11593"/>
                    <a:pt x="1787" y="11593"/>
                  </a:cubicBezTo>
                  <a:cubicBezTo>
                    <a:pt x="1800" y="11616"/>
                    <a:pt x="1832" y="11626"/>
                    <a:pt x="1876" y="11626"/>
                  </a:cubicBezTo>
                  <a:cubicBezTo>
                    <a:pt x="2033" y="11626"/>
                    <a:pt x="2329" y="11496"/>
                    <a:pt x="2311" y="11403"/>
                  </a:cubicBezTo>
                  <a:cubicBezTo>
                    <a:pt x="2311" y="11403"/>
                    <a:pt x="2251" y="11188"/>
                    <a:pt x="2156" y="10843"/>
                  </a:cubicBezTo>
                  <a:cubicBezTo>
                    <a:pt x="2108" y="10677"/>
                    <a:pt x="2061" y="10462"/>
                    <a:pt x="2001" y="10224"/>
                  </a:cubicBezTo>
                  <a:cubicBezTo>
                    <a:pt x="1942" y="9998"/>
                    <a:pt x="1906" y="9724"/>
                    <a:pt x="1846" y="9450"/>
                  </a:cubicBezTo>
                  <a:cubicBezTo>
                    <a:pt x="1632" y="8331"/>
                    <a:pt x="1489" y="6914"/>
                    <a:pt x="1370" y="5795"/>
                  </a:cubicBezTo>
                  <a:cubicBezTo>
                    <a:pt x="1251" y="4688"/>
                    <a:pt x="1072" y="3247"/>
                    <a:pt x="906" y="2092"/>
                  </a:cubicBezTo>
                  <a:cubicBezTo>
                    <a:pt x="822" y="1509"/>
                    <a:pt x="727" y="997"/>
                    <a:pt x="668" y="640"/>
                  </a:cubicBezTo>
                  <a:cubicBezTo>
                    <a:pt x="596" y="282"/>
                    <a:pt x="549" y="56"/>
                    <a:pt x="549" y="56"/>
                  </a:cubicBezTo>
                  <a:cubicBezTo>
                    <a:pt x="531" y="17"/>
                    <a:pt x="459" y="0"/>
                    <a:pt x="3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6"/>
            <p:cNvSpPr/>
            <p:nvPr/>
          </p:nvSpPr>
          <p:spPr>
            <a:xfrm>
              <a:off x="1736800" y="1865100"/>
              <a:ext cx="1752800" cy="1023700"/>
            </a:xfrm>
            <a:custGeom>
              <a:avLst/>
              <a:gdLst/>
              <a:ahLst/>
              <a:cxnLst/>
              <a:rect l="l" t="t" r="r" b="b"/>
              <a:pathLst>
                <a:path w="70112" h="40948" extrusionOk="0">
                  <a:moveTo>
                    <a:pt x="18049" y="1"/>
                  </a:moveTo>
                  <a:cubicBezTo>
                    <a:pt x="11492" y="1"/>
                    <a:pt x="4224" y="1919"/>
                    <a:pt x="1442" y="7055"/>
                  </a:cubicBezTo>
                  <a:cubicBezTo>
                    <a:pt x="418" y="8960"/>
                    <a:pt x="1" y="11293"/>
                    <a:pt x="453" y="14127"/>
                  </a:cubicBezTo>
                  <a:cubicBezTo>
                    <a:pt x="1489" y="20604"/>
                    <a:pt x="6788" y="25307"/>
                    <a:pt x="11872" y="28926"/>
                  </a:cubicBezTo>
                  <a:cubicBezTo>
                    <a:pt x="18587" y="33689"/>
                    <a:pt x="27528" y="34260"/>
                    <a:pt x="35482" y="34796"/>
                  </a:cubicBezTo>
                  <a:cubicBezTo>
                    <a:pt x="41363" y="35201"/>
                    <a:pt x="47281" y="35356"/>
                    <a:pt x="53139" y="36141"/>
                  </a:cubicBezTo>
                  <a:cubicBezTo>
                    <a:pt x="57306" y="36689"/>
                    <a:pt x="61604" y="37523"/>
                    <a:pt x="65414" y="39380"/>
                  </a:cubicBezTo>
                  <a:cubicBezTo>
                    <a:pt x="66259" y="39809"/>
                    <a:pt x="67081" y="40261"/>
                    <a:pt x="67890" y="40773"/>
                  </a:cubicBezTo>
                  <a:cubicBezTo>
                    <a:pt x="68085" y="40895"/>
                    <a:pt x="68284" y="40948"/>
                    <a:pt x="68475" y="40948"/>
                  </a:cubicBezTo>
                  <a:cubicBezTo>
                    <a:pt x="69387" y="40948"/>
                    <a:pt x="70111" y="39750"/>
                    <a:pt x="69176" y="39130"/>
                  </a:cubicBezTo>
                  <a:cubicBezTo>
                    <a:pt x="69081" y="39070"/>
                    <a:pt x="68986" y="39011"/>
                    <a:pt x="68891" y="38951"/>
                  </a:cubicBezTo>
                  <a:cubicBezTo>
                    <a:pt x="68867" y="38892"/>
                    <a:pt x="68843" y="38832"/>
                    <a:pt x="68807" y="38785"/>
                  </a:cubicBezTo>
                  <a:cubicBezTo>
                    <a:pt x="65390" y="32903"/>
                    <a:pt x="61342" y="27319"/>
                    <a:pt x="56770" y="22211"/>
                  </a:cubicBezTo>
                  <a:cubicBezTo>
                    <a:pt x="56449" y="21806"/>
                    <a:pt x="56115" y="21402"/>
                    <a:pt x="55770" y="20997"/>
                  </a:cubicBezTo>
                  <a:cubicBezTo>
                    <a:pt x="51638" y="16115"/>
                    <a:pt x="46828" y="11638"/>
                    <a:pt x="41470" y="8126"/>
                  </a:cubicBezTo>
                  <a:cubicBezTo>
                    <a:pt x="36303" y="4733"/>
                    <a:pt x="30612" y="2006"/>
                    <a:pt x="24552" y="673"/>
                  </a:cubicBezTo>
                  <a:cubicBezTo>
                    <a:pt x="22631" y="244"/>
                    <a:pt x="20385" y="1"/>
                    <a:pt x="180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6"/>
            <p:cNvSpPr/>
            <p:nvPr/>
          </p:nvSpPr>
          <p:spPr>
            <a:xfrm>
              <a:off x="2112150" y="2219350"/>
              <a:ext cx="1607200" cy="1043925"/>
            </a:xfrm>
            <a:custGeom>
              <a:avLst/>
              <a:gdLst/>
              <a:ahLst/>
              <a:cxnLst/>
              <a:rect l="l" t="t" r="r" b="b"/>
              <a:pathLst>
                <a:path w="64288" h="41757" extrusionOk="0">
                  <a:moveTo>
                    <a:pt x="487" y="0"/>
                  </a:moveTo>
                  <a:cubicBezTo>
                    <a:pt x="23" y="0"/>
                    <a:pt x="1" y="382"/>
                    <a:pt x="644" y="600"/>
                  </a:cubicBezTo>
                  <a:cubicBezTo>
                    <a:pt x="644" y="600"/>
                    <a:pt x="2049" y="1064"/>
                    <a:pt x="4382" y="1826"/>
                  </a:cubicBezTo>
                  <a:cubicBezTo>
                    <a:pt x="6704" y="2600"/>
                    <a:pt x="9966" y="3695"/>
                    <a:pt x="13633" y="5017"/>
                  </a:cubicBezTo>
                  <a:cubicBezTo>
                    <a:pt x="17301" y="6339"/>
                    <a:pt x="21384" y="7910"/>
                    <a:pt x="25373" y="9625"/>
                  </a:cubicBezTo>
                  <a:cubicBezTo>
                    <a:pt x="29362" y="11339"/>
                    <a:pt x="33255" y="13220"/>
                    <a:pt x="36577" y="15030"/>
                  </a:cubicBezTo>
                  <a:cubicBezTo>
                    <a:pt x="38244" y="15935"/>
                    <a:pt x="39994" y="16947"/>
                    <a:pt x="41768" y="18054"/>
                  </a:cubicBezTo>
                  <a:cubicBezTo>
                    <a:pt x="43542" y="19150"/>
                    <a:pt x="45352" y="20340"/>
                    <a:pt x="47102" y="21614"/>
                  </a:cubicBezTo>
                  <a:cubicBezTo>
                    <a:pt x="48852" y="22888"/>
                    <a:pt x="50555" y="24234"/>
                    <a:pt x="52150" y="25615"/>
                  </a:cubicBezTo>
                  <a:cubicBezTo>
                    <a:pt x="52555" y="25972"/>
                    <a:pt x="52948" y="26317"/>
                    <a:pt x="53341" y="26663"/>
                  </a:cubicBezTo>
                  <a:cubicBezTo>
                    <a:pt x="53722" y="27008"/>
                    <a:pt x="54091" y="27365"/>
                    <a:pt x="54472" y="27710"/>
                  </a:cubicBezTo>
                  <a:cubicBezTo>
                    <a:pt x="54662" y="27877"/>
                    <a:pt x="54841" y="28056"/>
                    <a:pt x="55008" y="28234"/>
                  </a:cubicBezTo>
                  <a:cubicBezTo>
                    <a:pt x="55186" y="28425"/>
                    <a:pt x="55365" y="28591"/>
                    <a:pt x="55532" y="28782"/>
                  </a:cubicBezTo>
                  <a:cubicBezTo>
                    <a:pt x="55889" y="29139"/>
                    <a:pt x="56222" y="29496"/>
                    <a:pt x="56555" y="29853"/>
                  </a:cubicBezTo>
                  <a:cubicBezTo>
                    <a:pt x="57877" y="31270"/>
                    <a:pt x="59032" y="32675"/>
                    <a:pt x="59996" y="33997"/>
                  </a:cubicBezTo>
                  <a:cubicBezTo>
                    <a:pt x="60961" y="35318"/>
                    <a:pt x="61723" y="36557"/>
                    <a:pt x="62259" y="37640"/>
                  </a:cubicBezTo>
                  <a:cubicBezTo>
                    <a:pt x="62806" y="38724"/>
                    <a:pt x="63163" y="39617"/>
                    <a:pt x="63366" y="40248"/>
                  </a:cubicBezTo>
                  <a:cubicBezTo>
                    <a:pt x="63413" y="40414"/>
                    <a:pt x="63461" y="40545"/>
                    <a:pt x="63509" y="40676"/>
                  </a:cubicBezTo>
                  <a:cubicBezTo>
                    <a:pt x="63521" y="40736"/>
                    <a:pt x="63544" y="40783"/>
                    <a:pt x="63556" y="40843"/>
                  </a:cubicBezTo>
                  <a:cubicBezTo>
                    <a:pt x="63568" y="40890"/>
                    <a:pt x="63580" y="40938"/>
                    <a:pt x="63592" y="40986"/>
                  </a:cubicBezTo>
                  <a:cubicBezTo>
                    <a:pt x="63640" y="41152"/>
                    <a:pt x="63663" y="41236"/>
                    <a:pt x="63663" y="41236"/>
                  </a:cubicBezTo>
                  <a:cubicBezTo>
                    <a:pt x="63763" y="41585"/>
                    <a:pt x="63920" y="41756"/>
                    <a:pt x="64045" y="41756"/>
                  </a:cubicBezTo>
                  <a:cubicBezTo>
                    <a:pt x="64187" y="41756"/>
                    <a:pt x="64287" y="41532"/>
                    <a:pt x="64211" y="41093"/>
                  </a:cubicBezTo>
                  <a:cubicBezTo>
                    <a:pt x="64211" y="41093"/>
                    <a:pt x="64187" y="41010"/>
                    <a:pt x="64152" y="40831"/>
                  </a:cubicBezTo>
                  <a:cubicBezTo>
                    <a:pt x="64140" y="40783"/>
                    <a:pt x="64128" y="40736"/>
                    <a:pt x="64116" y="40688"/>
                  </a:cubicBezTo>
                  <a:cubicBezTo>
                    <a:pt x="64104" y="40629"/>
                    <a:pt x="64080" y="40569"/>
                    <a:pt x="64068" y="40509"/>
                  </a:cubicBezTo>
                  <a:cubicBezTo>
                    <a:pt x="64033" y="40379"/>
                    <a:pt x="63985" y="40236"/>
                    <a:pt x="63937" y="40069"/>
                  </a:cubicBezTo>
                  <a:cubicBezTo>
                    <a:pt x="63735" y="39414"/>
                    <a:pt x="63390" y="38474"/>
                    <a:pt x="62854" y="37354"/>
                  </a:cubicBezTo>
                  <a:cubicBezTo>
                    <a:pt x="62306" y="36223"/>
                    <a:pt x="61556" y="34937"/>
                    <a:pt x="60604" y="33568"/>
                  </a:cubicBezTo>
                  <a:cubicBezTo>
                    <a:pt x="59639" y="32199"/>
                    <a:pt x="58484" y="30746"/>
                    <a:pt x="57175" y="29282"/>
                  </a:cubicBezTo>
                  <a:cubicBezTo>
                    <a:pt x="56841" y="28913"/>
                    <a:pt x="56508" y="28556"/>
                    <a:pt x="56163" y="28187"/>
                  </a:cubicBezTo>
                  <a:cubicBezTo>
                    <a:pt x="55996" y="27996"/>
                    <a:pt x="55805" y="27817"/>
                    <a:pt x="55639" y="27627"/>
                  </a:cubicBezTo>
                  <a:cubicBezTo>
                    <a:pt x="55460" y="27436"/>
                    <a:pt x="55281" y="27258"/>
                    <a:pt x="55091" y="27079"/>
                  </a:cubicBezTo>
                  <a:cubicBezTo>
                    <a:pt x="54710" y="26722"/>
                    <a:pt x="54341" y="26353"/>
                    <a:pt x="53948" y="25984"/>
                  </a:cubicBezTo>
                  <a:cubicBezTo>
                    <a:pt x="53567" y="25639"/>
                    <a:pt x="53174" y="25281"/>
                    <a:pt x="52769" y="24912"/>
                  </a:cubicBezTo>
                  <a:cubicBezTo>
                    <a:pt x="51174" y="23495"/>
                    <a:pt x="49459" y="22102"/>
                    <a:pt x="47709" y="20793"/>
                  </a:cubicBezTo>
                  <a:cubicBezTo>
                    <a:pt x="45947" y="19483"/>
                    <a:pt x="44137" y="18257"/>
                    <a:pt x="42339" y="17126"/>
                  </a:cubicBezTo>
                  <a:cubicBezTo>
                    <a:pt x="40553" y="16006"/>
                    <a:pt x="38791" y="14971"/>
                    <a:pt x="37101" y="14066"/>
                  </a:cubicBezTo>
                  <a:cubicBezTo>
                    <a:pt x="33743" y="12220"/>
                    <a:pt x="29802" y="10363"/>
                    <a:pt x="25778" y="8684"/>
                  </a:cubicBezTo>
                  <a:cubicBezTo>
                    <a:pt x="21742" y="7005"/>
                    <a:pt x="17610" y="5481"/>
                    <a:pt x="13907" y="4231"/>
                  </a:cubicBezTo>
                  <a:cubicBezTo>
                    <a:pt x="10204" y="2957"/>
                    <a:pt x="6930" y="1933"/>
                    <a:pt x="4585" y="1207"/>
                  </a:cubicBezTo>
                  <a:cubicBezTo>
                    <a:pt x="2239" y="493"/>
                    <a:pt x="822" y="52"/>
                    <a:pt x="822" y="52"/>
                  </a:cubicBezTo>
                  <a:cubicBezTo>
                    <a:pt x="693" y="16"/>
                    <a:pt x="581" y="0"/>
                    <a:pt x="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6"/>
            <p:cNvSpPr/>
            <p:nvPr/>
          </p:nvSpPr>
          <p:spPr>
            <a:xfrm>
              <a:off x="2695475" y="2245500"/>
              <a:ext cx="328950" cy="329525"/>
            </a:xfrm>
            <a:custGeom>
              <a:avLst/>
              <a:gdLst/>
              <a:ahLst/>
              <a:cxnLst/>
              <a:rect l="l" t="t" r="r" b="b"/>
              <a:pathLst>
                <a:path w="13158" h="13181" extrusionOk="0">
                  <a:moveTo>
                    <a:pt x="362" y="1"/>
                  </a:moveTo>
                  <a:cubicBezTo>
                    <a:pt x="191" y="1"/>
                    <a:pt x="1" y="385"/>
                    <a:pt x="123" y="518"/>
                  </a:cubicBezTo>
                  <a:cubicBezTo>
                    <a:pt x="123" y="518"/>
                    <a:pt x="409" y="697"/>
                    <a:pt x="873" y="994"/>
                  </a:cubicBezTo>
                  <a:cubicBezTo>
                    <a:pt x="1087" y="1161"/>
                    <a:pt x="1349" y="1364"/>
                    <a:pt x="1647" y="1590"/>
                  </a:cubicBezTo>
                  <a:cubicBezTo>
                    <a:pt x="1790" y="1709"/>
                    <a:pt x="1933" y="1840"/>
                    <a:pt x="2100" y="1971"/>
                  </a:cubicBezTo>
                  <a:cubicBezTo>
                    <a:pt x="2242" y="2114"/>
                    <a:pt x="2409" y="2245"/>
                    <a:pt x="2576" y="2399"/>
                  </a:cubicBezTo>
                  <a:cubicBezTo>
                    <a:pt x="3874" y="3602"/>
                    <a:pt x="5302" y="5293"/>
                    <a:pt x="6433" y="6638"/>
                  </a:cubicBezTo>
                  <a:cubicBezTo>
                    <a:pt x="7564" y="7972"/>
                    <a:pt x="9041" y="9674"/>
                    <a:pt x="10303" y="10984"/>
                  </a:cubicBezTo>
                  <a:cubicBezTo>
                    <a:pt x="10636" y="11305"/>
                    <a:pt x="10934" y="11603"/>
                    <a:pt x="11208" y="11877"/>
                  </a:cubicBezTo>
                  <a:cubicBezTo>
                    <a:pt x="11494" y="12139"/>
                    <a:pt x="11744" y="12365"/>
                    <a:pt x="11958" y="12567"/>
                  </a:cubicBezTo>
                  <a:cubicBezTo>
                    <a:pt x="12398" y="12936"/>
                    <a:pt x="12660" y="13163"/>
                    <a:pt x="12660" y="13163"/>
                  </a:cubicBezTo>
                  <a:cubicBezTo>
                    <a:pt x="12678" y="13175"/>
                    <a:pt x="12699" y="13180"/>
                    <a:pt x="12721" y="13180"/>
                  </a:cubicBezTo>
                  <a:cubicBezTo>
                    <a:pt x="12891" y="13180"/>
                    <a:pt x="13157" y="12850"/>
                    <a:pt x="13041" y="12734"/>
                  </a:cubicBezTo>
                  <a:cubicBezTo>
                    <a:pt x="13041" y="12734"/>
                    <a:pt x="12803" y="12496"/>
                    <a:pt x="12410" y="12091"/>
                  </a:cubicBezTo>
                  <a:cubicBezTo>
                    <a:pt x="12220" y="11889"/>
                    <a:pt x="11994" y="11639"/>
                    <a:pt x="11744" y="11365"/>
                  </a:cubicBezTo>
                  <a:cubicBezTo>
                    <a:pt x="11494" y="11079"/>
                    <a:pt x="11220" y="10758"/>
                    <a:pt x="10934" y="10412"/>
                  </a:cubicBezTo>
                  <a:cubicBezTo>
                    <a:pt x="9779" y="9043"/>
                    <a:pt x="8422" y="7269"/>
                    <a:pt x="7279" y="5924"/>
                  </a:cubicBezTo>
                  <a:cubicBezTo>
                    <a:pt x="6136" y="4566"/>
                    <a:pt x="4564" y="2923"/>
                    <a:pt x="3123" y="1768"/>
                  </a:cubicBezTo>
                  <a:cubicBezTo>
                    <a:pt x="2945" y="1614"/>
                    <a:pt x="2754" y="1495"/>
                    <a:pt x="2588" y="1364"/>
                  </a:cubicBezTo>
                  <a:cubicBezTo>
                    <a:pt x="2409" y="1233"/>
                    <a:pt x="2254" y="1114"/>
                    <a:pt x="2088" y="994"/>
                  </a:cubicBezTo>
                  <a:cubicBezTo>
                    <a:pt x="1766" y="792"/>
                    <a:pt x="1468" y="602"/>
                    <a:pt x="1218" y="447"/>
                  </a:cubicBezTo>
                  <a:cubicBezTo>
                    <a:pt x="706" y="173"/>
                    <a:pt x="397" y="6"/>
                    <a:pt x="397" y="6"/>
                  </a:cubicBezTo>
                  <a:cubicBezTo>
                    <a:pt x="385" y="2"/>
                    <a:pt x="374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6"/>
            <p:cNvSpPr/>
            <p:nvPr/>
          </p:nvSpPr>
          <p:spPr>
            <a:xfrm>
              <a:off x="2179125" y="2402975"/>
              <a:ext cx="489325" cy="87375"/>
            </a:xfrm>
            <a:custGeom>
              <a:avLst/>
              <a:gdLst/>
              <a:ahLst/>
              <a:cxnLst/>
              <a:rect l="l" t="t" r="r" b="b"/>
              <a:pathLst>
                <a:path w="19573" h="3495" extrusionOk="0">
                  <a:moveTo>
                    <a:pt x="14883" y="0"/>
                  </a:moveTo>
                  <a:cubicBezTo>
                    <a:pt x="14840" y="0"/>
                    <a:pt x="14796" y="2"/>
                    <a:pt x="14753" y="6"/>
                  </a:cubicBezTo>
                  <a:cubicBezTo>
                    <a:pt x="14622" y="6"/>
                    <a:pt x="14491" y="18"/>
                    <a:pt x="14348" y="18"/>
                  </a:cubicBezTo>
                  <a:cubicBezTo>
                    <a:pt x="14086" y="29"/>
                    <a:pt x="13812" y="41"/>
                    <a:pt x="13538" y="53"/>
                  </a:cubicBezTo>
                  <a:cubicBezTo>
                    <a:pt x="13264" y="77"/>
                    <a:pt x="12990" y="101"/>
                    <a:pt x="12717" y="125"/>
                  </a:cubicBezTo>
                  <a:cubicBezTo>
                    <a:pt x="12169" y="172"/>
                    <a:pt x="11621" y="256"/>
                    <a:pt x="11097" y="315"/>
                  </a:cubicBezTo>
                  <a:cubicBezTo>
                    <a:pt x="10573" y="387"/>
                    <a:pt x="10061" y="470"/>
                    <a:pt x="9597" y="553"/>
                  </a:cubicBezTo>
                  <a:cubicBezTo>
                    <a:pt x="7716" y="899"/>
                    <a:pt x="5358" y="1518"/>
                    <a:pt x="3477" y="2042"/>
                  </a:cubicBezTo>
                  <a:cubicBezTo>
                    <a:pt x="2537" y="2292"/>
                    <a:pt x="1715" y="2518"/>
                    <a:pt x="1132" y="2685"/>
                  </a:cubicBezTo>
                  <a:cubicBezTo>
                    <a:pt x="536" y="2839"/>
                    <a:pt x="179" y="2935"/>
                    <a:pt x="179" y="2935"/>
                  </a:cubicBezTo>
                  <a:cubicBezTo>
                    <a:pt x="1" y="3018"/>
                    <a:pt x="96" y="3482"/>
                    <a:pt x="298" y="3494"/>
                  </a:cubicBezTo>
                  <a:cubicBezTo>
                    <a:pt x="298" y="3494"/>
                    <a:pt x="667" y="3435"/>
                    <a:pt x="1275" y="3327"/>
                  </a:cubicBezTo>
                  <a:cubicBezTo>
                    <a:pt x="1870" y="3208"/>
                    <a:pt x="2715" y="3042"/>
                    <a:pt x="3668" y="2851"/>
                  </a:cubicBezTo>
                  <a:cubicBezTo>
                    <a:pt x="5585" y="2470"/>
                    <a:pt x="7942" y="1982"/>
                    <a:pt x="9800" y="1649"/>
                  </a:cubicBezTo>
                  <a:cubicBezTo>
                    <a:pt x="11645" y="1292"/>
                    <a:pt x="14002" y="922"/>
                    <a:pt x="15919" y="839"/>
                  </a:cubicBezTo>
                  <a:cubicBezTo>
                    <a:pt x="16038" y="833"/>
                    <a:pt x="16154" y="833"/>
                    <a:pt x="16269" y="833"/>
                  </a:cubicBezTo>
                  <a:cubicBezTo>
                    <a:pt x="16384" y="833"/>
                    <a:pt x="16497" y="833"/>
                    <a:pt x="16610" y="827"/>
                  </a:cubicBezTo>
                  <a:lnTo>
                    <a:pt x="17253" y="827"/>
                  </a:lnTo>
                  <a:cubicBezTo>
                    <a:pt x="17646" y="851"/>
                    <a:pt x="18015" y="875"/>
                    <a:pt x="18312" y="887"/>
                  </a:cubicBezTo>
                  <a:cubicBezTo>
                    <a:pt x="18896" y="970"/>
                    <a:pt x="19253" y="1018"/>
                    <a:pt x="19253" y="1018"/>
                  </a:cubicBezTo>
                  <a:cubicBezTo>
                    <a:pt x="19255" y="1018"/>
                    <a:pt x="19257" y="1018"/>
                    <a:pt x="19259" y="1018"/>
                  </a:cubicBezTo>
                  <a:cubicBezTo>
                    <a:pt x="19446" y="1018"/>
                    <a:pt x="19572" y="505"/>
                    <a:pt x="19372" y="458"/>
                  </a:cubicBezTo>
                  <a:cubicBezTo>
                    <a:pt x="19372" y="458"/>
                    <a:pt x="19015" y="375"/>
                    <a:pt x="18396" y="244"/>
                  </a:cubicBezTo>
                  <a:cubicBezTo>
                    <a:pt x="18086" y="196"/>
                    <a:pt x="17717" y="149"/>
                    <a:pt x="17300" y="89"/>
                  </a:cubicBezTo>
                  <a:cubicBezTo>
                    <a:pt x="17086" y="77"/>
                    <a:pt x="16860" y="65"/>
                    <a:pt x="16634" y="41"/>
                  </a:cubicBezTo>
                  <a:cubicBezTo>
                    <a:pt x="16407" y="29"/>
                    <a:pt x="16157" y="6"/>
                    <a:pt x="15919" y="6"/>
                  </a:cubicBezTo>
                  <a:lnTo>
                    <a:pt x="15145" y="6"/>
                  </a:lnTo>
                  <a:cubicBezTo>
                    <a:pt x="15058" y="6"/>
                    <a:pt x="14971" y="0"/>
                    <a:pt x="148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6"/>
            <p:cNvSpPr/>
            <p:nvPr/>
          </p:nvSpPr>
          <p:spPr>
            <a:xfrm>
              <a:off x="2525000" y="1956025"/>
              <a:ext cx="2631025" cy="2630700"/>
            </a:xfrm>
            <a:custGeom>
              <a:avLst/>
              <a:gdLst/>
              <a:ahLst/>
              <a:cxnLst/>
              <a:rect l="l" t="t" r="r" b="b"/>
              <a:pathLst>
                <a:path w="105241" h="105228" extrusionOk="0">
                  <a:moveTo>
                    <a:pt x="52614" y="1"/>
                  </a:moveTo>
                  <a:cubicBezTo>
                    <a:pt x="23563" y="1"/>
                    <a:pt x="1" y="23551"/>
                    <a:pt x="1" y="52614"/>
                  </a:cubicBezTo>
                  <a:cubicBezTo>
                    <a:pt x="1" y="81677"/>
                    <a:pt x="23563" y="105228"/>
                    <a:pt x="52614" y="105228"/>
                  </a:cubicBezTo>
                  <a:cubicBezTo>
                    <a:pt x="81678" y="105228"/>
                    <a:pt x="105240" y="81677"/>
                    <a:pt x="105240" y="52614"/>
                  </a:cubicBezTo>
                  <a:cubicBezTo>
                    <a:pt x="105240" y="23551"/>
                    <a:pt x="81678" y="1"/>
                    <a:pt x="52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6"/>
            <p:cNvSpPr/>
            <p:nvPr/>
          </p:nvSpPr>
          <p:spPr>
            <a:xfrm>
              <a:off x="4178175" y="4397625"/>
              <a:ext cx="88750" cy="32875"/>
            </a:xfrm>
            <a:custGeom>
              <a:avLst/>
              <a:gdLst/>
              <a:ahLst/>
              <a:cxnLst/>
              <a:rect l="l" t="t" r="r" b="b"/>
              <a:pathLst>
                <a:path w="3550" h="1315" extrusionOk="0">
                  <a:moveTo>
                    <a:pt x="1702" y="1"/>
                  </a:moveTo>
                  <a:cubicBezTo>
                    <a:pt x="1127" y="1"/>
                    <a:pt x="621" y="113"/>
                    <a:pt x="251" y="694"/>
                  </a:cubicBezTo>
                  <a:cubicBezTo>
                    <a:pt x="0" y="1204"/>
                    <a:pt x="466" y="1315"/>
                    <a:pt x="914" y="1315"/>
                  </a:cubicBezTo>
                  <a:cubicBezTo>
                    <a:pt x="1104" y="1315"/>
                    <a:pt x="1290" y="1295"/>
                    <a:pt x="1418" y="1277"/>
                  </a:cubicBezTo>
                  <a:cubicBezTo>
                    <a:pt x="1763" y="1230"/>
                    <a:pt x="3549" y="920"/>
                    <a:pt x="3442" y="301"/>
                  </a:cubicBezTo>
                  <a:cubicBezTo>
                    <a:pt x="3393" y="56"/>
                    <a:pt x="3004" y="24"/>
                    <a:pt x="2687" y="24"/>
                  </a:cubicBezTo>
                  <a:cubicBezTo>
                    <a:pt x="2572" y="24"/>
                    <a:pt x="2466" y="28"/>
                    <a:pt x="2390" y="28"/>
                  </a:cubicBezTo>
                  <a:cubicBezTo>
                    <a:pt x="2369" y="28"/>
                    <a:pt x="2351" y="28"/>
                    <a:pt x="2335" y="27"/>
                  </a:cubicBezTo>
                  <a:cubicBezTo>
                    <a:pt x="2117" y="15"/>
                    <a:pt x="1905" y="1"/>
                    <a:pt x="17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6"/>
            <p:cNvSpPr/>
            <p:nvPr/>
          </p:nvSpPr>
          <p:spPr>
            <a:xfrm>
              <a:off x="3759975" y="2855825"/>
              <a:ext cx="289350" cy="91800"/>
            </a:xfrm>
            <a:custGeom>
              <a:avLst/>
              <a:gdLst/>
              <a:ahLst/>
              <a:cxnLst/>
              <a:rect l="l" t="t" r="r" b="b"/>
              <a:pathLst>
                <a:path w="11574" h="3672" extrusionOk="0">
                  <a:moveTo>
                    <a:pt x="3129" y="1"/>
                  </a:moveTo>
                  <a:cubicBezTo>
                    <a:pt x="2199" y="1"/>
                    <a:pt x="1385" y="597"/>
                    <a:pt x="453" y="715"/>
                  </a:cubicBezTo>
                  <a:cubicBezTo>
                    <a:pt x="440" y="712"/>
                    <a:pt x="429" y="711"/>
                    <a:pt x="417" y="711"/>
                  </a:cubicBezTo>
                  <a:cubicBezTo>
                    <a:pt x="386" y="711"/>
                    <a:pt x="357" y="722"/>
                    <a:pt x="322" y="739"/>
                  </a:cubicBezTo>
                  <a:cubicBezTo>
                    <a:pt x="179" y="858"/>
                    <a:pt x="156" y="870"/>
                    <a:pt x="60" y="1049"/>
                  </a:cubicBezTo>
                  <a:cubicBezTo>
                    <a:pt x="1" y="1156"/>
                    <a:pt x="60" y="1275"/>
                    <a:pt x="179" y="1323"/>
                  </a:cubicBezTo>
                  <a:cubicBezTo>
                    <a:pt x="409" y="1413"/>
                    <a:pt x="616" y="1449"/>
                    <a:pt x="810" y="1449"/>
                  </a:cubicBezTo>
                  <a:cubicBezTo>
                    <a:pt x="1551" y="1449"/>
                    <a:pt x="2099" y="929"/>
                    <a:pt x="2944" y="929"/>
                  </a:cubicBezTo>
                  <a:cubicBezTo>
                    <a:pt x="2959" y="929"/>
                    <a:pt x="2974" y="929"/>
                    <a:pt x="2989" y="930"/>
                  </a:cubicBezTo>
                  <a:cubicBezTo>
                    <a:pt x="3882" y="954"/>
                    <a:pt x="4299" y="1680"/>
                    <a:pt x="5073" y="1870"/>
                  </a:cubicBezTo>
                  <a:cubicBezTo>
                    <a:pt x="5799" y="2061"/>
                    <a:pt x="6180" y="1989"/>
                    <a:pt x="6835" y="2478"/>
                  </a:cubicBezTo>
                  <a:cubicBezTo>
                    <a:pt x="7085" y="2668"/>
                    <a:pt x="8097" y="2894"/>
                    <a:pt x="7526" y="3347"/>
                  </a:cubicBezTo>
                  <a:cubicBezTo>
                    <a:pt x="7395" y="3454"/>
                    <a:pt x="7514" y="3668"/>
                    <a:pt x="7656" y="3668"/>
                  </a:cubicBezTo>
                  <a:cubicBezTo>
                    <a:pt x="7787" y="3670"/>
                    <a:pt x="7930" y="3671"/>
                    <a:pt x="8083" y="3671"/>
                  </a:cubicBezTo>
                  <a:cubicBezTo>
                    <a:pt x="9172" y="3671"/>
                    <a:pt x="10737" y="3597"/>
                    <a:pt x="11478" y="2918"/>
                  </a:cubicBezTo>
                  <a:cubicBezTo>
                    <a:pt x="11574" y="2823"/>
                    <a:pt x="11538" y="2680"/>
                    <a:pt x="11443" y="2620"/>
                  </a:cubicBezTo>
                  <a:cubicBezTo>
                    <a:pt x="10109" y="1704"/>
                    <a:pt x="8002" y="1608"/>
                    <a:pt x="6442" y="1120"/>
                  </a:cubicBezTo>
                  <a:cubicBezTo>
                    <a:pt x="5454" y="811"/>
                    <a:pt x="4216" y="25"/>
                    <a:pt x="3156" y="1"/>
                  </a:cubicBezTo>
                  <a:cubicBezTo>
                    <a:pt x="3147" y="1"/>
                    <a:pt x="3138" y="1"/>
                    <a:pt x="31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3922500" y="2967700"/>
              <a:ext cx="77800" cy="27925"/>
            </a:xfrm>
            <a:custGeom>
              <a:avLst/>
              <a:gdLst/>
              <a:ahLst/>
              <a:cxnLst/>
              <a:rect l="l" t="t" r="r" b="b"/>
              <a:pathLst>
                <a:path w="3112" h="1117" extrusionOk="0">
                  <a:moveTo>
                    <a:pt x="337" y="0"/>
                  </a:moveTo>
                  <a:cubicBezTo>
                    <a:pt x="283" y="0"/>
                    <a:pt x="230" y="15"/>
                    <a:pt x="179" y="50"/>
                  </a:cubicBezTo>
                  <a:cubicBezTo>
                    <a:pt x="1" y="181"/>
                    <a:pt x="1" y="491"/>
                    <a:pt x="108" y="658"/>
                  </a:cubicBezTo>
                  <a:cubicBezTo>
                    <a:pt x="251" y="884"/>
                    <a:pt x="560" y="920"/>
                    <a:pt x="798" y="943"/>
                  </a:cubicBezTo>
                  <a:cubicBezTo>
                    <a:pt x="1203" y="979"/>
                    <a:pt x="1560" y="955"/>
                    <a:pt x="1965" y="1074"/>
                  </a:cubicBezTo>
                  <a:cubicBezTo>
                    <a:pt x="2048" y="1100"/>
                    <a:pt x="2176" y="1117"/>
                    <a:pt x="2312" y="1117"/>
                  </a:cubicBezTo>
                  <a:cubicBezTo>
                    <a:pt x="2680" y="1117"/>
                    <a:pt x="3111" y="992"/>
                    <a:pt x="2894" y="574"/>
                  </a:cubicBezTo>
                  <a:cubicBezTo>
                    <a:pt x="2751" y="312"/>
                    <a:pt x="2358" y="158"/>
                    <a:pt x="2084" y="98"/>
                  </a:cubicBezTo>
                  <a:cubicBezTo>
                    <a:pt x="2031" y="88"/>
                    <a:pt x="1979" y="83"/>
                    <a:pt x="1928" y="83"/>
                  </a:cubicBezTo>
                  <a:cubicBezTo>
                    <a:pt x="1607" y="83"/>
                    <a:pt x="1327" y="261"/>
                    <a:pt x="1025" y="261"/>
                  </a:cubicBezTo>
                  <a:cubicBezTo>
                    <a:pt x="989" y="261"/>
                    <a:pt x="954" y="258"/>
                    <a:pt x="917" y="253"/>
                  </a:cubicBezTo>
                  <a:cubicBezTo>
                    <a:pt x="749" y="197"/>
                    <a:pt x="536" y="0"/>
                    <a:pt x="3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6"/>
            <p:cNvSpPr/>
            <p:nvPr/>
          </p:nvSpPr>
          <p:spPr>
            <a:xfrm>
              <a:off x="4042750" y="2932100"/>
              <a:ext cx="156725" cy="70025"/>
            </a:xfrm>
            <a:custGeom>
              <a:avLst/>
              <a:gdLst/>
              <a:ahLst/>
              <a:cxnLst/>
              <a:rect l="l" t="t" r="r" b="b"/>
              <a:pathLst>
                <a:path w="6269" h="2801" extrusionOk="0">
                  <a:moveTo>
                    <a:pt x="1479" y="1"/>
                  </a:moveTo>
                  <a:cubicBezTo>
                    <a:pt x="1168" y="1"/>
                    <a:pt x="881" y="65"/>
                    <a:pt x="656" y="236"/>
                  </a:cubicBezTo>
                  <a:cubicBezTo>
                    <a:pt x="644" y="248"/>
                    <a:pt x="632" y="260"/>
                    <a:pt x="620" y="272"/>
                  </a:cubicBezTo>
                  <a:cubicBezTo>
                    <a:pt x="572" y="331"/>
                    <a:pt x="536" y="415"/>
                    <a:pt x="584" y="498"/>
                  </a:cubicBezTo>
                  <a:cubicBezTo>
                    <a:pt x="763" y="820"/>
                    <a:pt x="2037" y="1177"/>
                    <a:pt x="2013" y="1462"/>
                  </a:cubicBezTo>
                  <a:cubicBezTo>
                    <a:pt x="2013" y="1441"/>
                    <a:pt x="1814" y="1427"/>
                    <a:pt x="1543" y="1427"/>
                  </a:cubicBezTo>
                  <a:cubicBezTo>
                    <a:pt x="1059" y="1427"/>
                    <a:pt x="346" y="1471"/>
                    <a:pt x="132" y="1593"/>
                  </a:cubicBezTo>
                  <a:cubicBezTo>
                    <a:pt x="25" y="1641"/>
                    <a:pt x="1" y="1808"/>
                    <a:pt x="84" y="1891"/>
                  </a:cubicBezTo>
                  <a:cubicBezTo>
                    <a:pt x="358" y="2129"/>
                    <a:pt x="739" y="2153"/>
                    <a:pt x="1084" y="2189"/>
                  </a:cubicBezTo>
                  <a:cubicBezTo>
                    <a:pt x="1117" y="2191"/>
                    <a:pt x="1150" y="2192"/>
                    <a:pt x="1185" y="2192"/>
                  </a:cubicBezTo>
                  <a:cubicBezTo>
                    <a:pt x="1376" y="2192"/>
                    <a:pt x="1598" y="2160"/>
                    <a:pt x="1803" y="2160"/>
                  </a:cubicBezTo>
                  <a:cubicBezTo>
                    <a:pt x="1917" y="2160"/>
                    <a:pt x="2025" y="2170"/>
                    <a:pt x="2120" y="2201"/>
                  </a:cubicBezTo>
                  <a:cubicBezTo>
                    <a:pt x="2239" y="2236"/>
                    <a:pt x="2620" y="2713"/>
                    <a:pt x="2787" y="2748"/>
                  </a:cubicBezTo>
                  <a:cubicBezTo>
                    <a:pt x="2924" y="2783"/>
                    <a:pt x="2968" y="2801"/>
                    <a:pt x="3008" y="2801"/>
                  </a:cubicBezTo>
                  <a:cubicBezTo>
                    <a:pt x="3052" y="2801"/>
                    <a:pt x="3091" y="2780"/>
                    <a:pt x="3239" y="2736"/>
                  </a:cubicBezTo>
                  <a:cubicBezTo>
                    <a:pt x="3891" y="2553"/>
                    <a:pt x="2687" y="2151"/>
                    <a:pt x="4035" y="2151"/>
                  </a:cubicBezTo>
                  <a:cubicBezTo>
                    <a:pt x="4091" y="2151"/>
                    <a:pt x="4151" y="2152"/>
                    <a:pt x="4216" y="2153"/>
                  </a:cubicBezTo>
                  <a:cubicBezTo>
                    <a:pt x="4404" y="2153"/>
                    <a:pt x="4531" y="2298"/>
                    <a:pt x="4712" y="2298"/>
                  </a:cubicBezTo>
                  <a:cubicBezTo>
                    <a:pt x="4725" y="2298"/>
                    <a:pt x="4738" y="2298"/>
                    <a:pt x="4751" y="2296"/>
                  </a:cubicBezTo>
                  <a:cubicBezTo>
                    <a:pt x="4823" y="2296"/>
                    <a:pt x="4918" y="2248"/>
                    <a:pt x="4930" y="2165"/>
                  </a:cubicBezTo>
                  <a:cubicBezTo>
                    <a:pt x="4988" y="1789"/>
                    <a:pt x="5359" y="1686"/>
                    <a:pt x="5719" y="1686"/>
                  </a:cubicBezTo>
                  <a:cubicBezTo>
                    <a:pt x="5803" y="1686"/>
                    <a:pt x="5887" y="1692"/>
                    <a:pt x="5966" y="1701"/>
                  </a:cubicBezTo>
                  <a:cubicBezTo>
                    <a:pt x="5977" y="1702"/>
                    <a:pt x="5989" y="1703"/>
                    <a:pt x="6000" y="1703"/>
                  </a:cubicBezTo>
                  <a:cubicBezTo>
                    <a:pt x="6142" y="1703"/>
                    <a:pt x="6268" y="1570"/>
                    <a:pt x="6180" y="1427"/>
                  </a:cubicBezTo>
                  <a:cubicBezTo>
                    <a:pt x="5668" y="570"/>
                    <a:pt x="4335" y="736"/>
                    <a:pt x="3537" y="498"/>
                  </a:cubicBezTo>
                  <a:cubicBezTo>
                    <a:pt x="3016" y="333"/>
                    <a:pt x="2185" y="1"/>
                    <a:pt x="14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6"/>
            <p:cNvSpPr/>
            <p:nvPr/>
          </p:nvSpPr>
          <p:spPr>
            <a:xfrm>
              <a:off x="4212125" y="2968325"/>
              <a:ext cx="65725" cy="32225"/>
            </a:xfrm>
            <a:custGeom>
              <a:avLst/>
              <a:gdLst/>
              <a:ahLst/>
              <a:cxnLst/>
              <a:rect l="l" t="t" r="r" b="b"/>
              <a:pathLst>
                <a:path w="2629" h="1289" extrusionOk="0">
                  <a:moveTo>
                    <a:pt x="1267" y="1"/>
                  </a:moveTo>
                  <a:cubicBezTo>
                    <a:pt x="1051" y="1"/>
                    <a:pt x="840" y="31"/>
                    <a:pt x="667" y="85"/>
                  </a:cubicBezTo>
                  <a:cubicBezTo>
                    <a:pt x="298" y="204"/>
                    <a:pt x="0" y="549"/>
                    <a:pt x="477" y="775"/>
                  </a:cubicBezTo>
                  <a:cubicBezTo>
                    <a:pt x="786" y="918"/>
                    <a:pt x="1143" y="1002"/>
                    <a:pt x="1477" y="1109"/>
                  </a:cubicBezTo>
                  <a:cubicBezTo>
                    <a:pt x="1679" y="1180"/>
                    <a:pt x="1905" y="1276"/>
                    <a:pt x="2132" y="1287"/>
                  </a:cubicBezTo>
                  <a:cubicBezTo>
                    <a:pt x="2142" y="1288"/>
                    <a:pt x="2151" y="1288"/>
                    <a:pt x="2161" y="1288"/>
                  </a:cubicBezTo>
                  <a:cubicBezTo>
                    <a:pt x="2629" y="1288"/>
                    <a:pt x="2556" y="722"/>
                    <a:pt x="2370" y="418"/>
                  </a:cubicBezTo>
                  <a:cubicBezTo>
                    <a:pt x="2370" y="406"/>
                    <a:pt x="2358" y="406"/>
                    <a:pt x="2358" y="394"/>
                  </a:cubicBezTo>
                  <a:cubicBezTo>
                    <a:pt x="2346" y="394"/>
                    <a:pt x="2346" y="383"/>
                    <a:pt x="2346" y="383"/>
                  </a:cubicBezTo>
                  <a:cubicBezTo>
                    <a:pt x="2105" y="110"/>
                    <a:pt x="1675" y="1"/>
                    <a:pt x="1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6"/>
            <p:cNvSpPr/>
            <p:nvPr/>
          </p:nvSpPr>
          <p:spPr>
            <a:xfrm>
              <a:off x="3918025" y="2797925"/>
              <a:ext cx="53625" cy="58200"/>
            </a:xfrm>
            <a:custGeom>
              <a:avLst/>
              <a:gdLst/>
              <a:ahLst/>
              <a:cxnLst/>
              <a:rect l="l" t="t" r="r" b="b"/>
              <a:pathLst>
                <a:path w="2145" h="2328" extrusionOk="0">
                  <a:moveTo>
                    <a:pt x="502" y="0"/>
                  </a:moveTo>
                  <a:cubicBezTo>
                    <a:pt x="471" y="0"/>
                    <a:pt x="436" y="8"/>
                    <a:pt x="406" y="31"/>
                  </a:cubicBezTo>
                  <a:cubicBezTo>
                    <a:pt x="1" y="269"/>
                    <a:pt x="191" y="1043"/>
                    <a:pt x="322" y="1388"/>
                  </a:cubicBezTo>
                  <a:cubicBezTo>
                    <a:pt x="476" y="1817"/>
                    <a:pt x="915" y="2328"/>
                    <a:pt x="1413" y="2328"/>
                  </a:cubicBezTo>
                  <a:cubicBezTo>
                    <a:pt x="1454" y="2328"/>
                    <a:pt x="1495" y="2324"/>
                    <a:pt x="1537" y="2317"/>
                  </a:cubicBezTo>
                  <a:cubicBezTo>
                    <a:pt x="2144" y="2210"/>
                    <a:pt x="1632" y="1424"/>
                    <a:pt x="1477" y="1150"/>
                  </a:cubicBezTo>
                  <a:cubicBezTo>
                    <a:pt x="1323" y="853"/>
                    <a:pt x="977" y="43"/>
                    <a:pt x="549" y="7"/>
                  </a:cubicBezTo>
                  <a:cubicBezTo>
                    <a:pt x="536" y="3"/>
                    <a:pt x="519" y="0"/>
                    <a:pt x="5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6"/>
            <p:cNvSpPr/>
            <p:nvPr/>
          </p:nvSpPr>
          <p:spPr>
            <a:xfrm>
              <a:off x="3800175" y="2889750"/>
              <a:ext cx="37525" cy="28300"/>
            </a:xfrm>
            <a:custGeom>
              <a:avLst/>
              <a:gdLst/>
              <a:ahLst/>
              <a:cxnLst/>
              <a:rect l="l" t="t" r="r" b="b"/>
              <a:pathLst>
                <a:path w="1501" h="1132" extrusionOk="0">
                  <a:moveTo>
                    <a:pt x="721" y="0"/>
                  </a:moveTo>
                  <a:cubicBezTo>
                    <a:pt x="418" y="0"/>
                    <a:pt x="117" y="126"/>
                    <a:pt x="12" y="382"/>
                  </a:cubicBezTo>
                  <a:cubicBezTo>
                    <a:pt x="0" y="430"/>
                    <a:pt x="0" y="454"/>
                    <a:pt x="12" y="489"/>
                  </a:cubicBezTo>
                  <a:cubicBezTo>
                    <a:pt x="12" y="811"/>
                    <a:pt x="393" y="1073"/>
                    <a:pt x="667" y="1121"/>
                  </a:cubicBezTo>
                  <a:cubicBezTo>
                    <a:pt x="707" y="1128"/>
                    <a:pt x="750" y="1131"/>
                    <a:pt x="793" y="1131"/>
                  </a:cubicBezTo>
                  <a:cubicBezTo>
                    <a:pt x="1113" y="1131"/>
                    <a:pt x="1500" y="942"/>
                    <a:pt x="1500" y="597"/>
                  </a:cubicBezTo>
                  <a:cubicBezTo>
                    <a:pt x="1500" y="203"/>
                    <a:pt x="1108" y="0"/>
                    <a:pt x="7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6"/>
            <p:cNvSpPr/>
            <p:nvPr/>
          </p:nvSpPr>
          <p:spPr>
            <a:xfrm>
              <a:off x="4054075" y="2895650"/>
              <a:ext cx="42875" cy="32800"/>
            </a:xfrm>
            <a:custGeom>
              <a:avLst/>
              <a:gdLst/>
              <a:ahLst/>
              <a:cxnLst/>
              <a:rect l="l" t="t" r="r" b="b"/>
              <a:pathLst>
                <a:path w="1715" h="1312" extrusionOk="0">
                  <a:moveTo>
                    <a:pt x="797" y="1"/>
                  </a:moveTo>
                  <a:cubicBezTo>
                    <a:pt x="716" y="1"/>
                    <a:pt x="636" y="13"/>
                    <a:pt x="560" y="39"/>
                  </a:cubicBezTo>
                  <a:cubicBezTo>
                    <a:pt x="560" y="39"/>
                    <a:pt x="548" y="51"/>
                    <a:pt x="548" y="51"/>
                  </a:cubicBezTo>
                  <a:lnTo>
                    <a:pt x="512" y="51"/>
                  </a:lnTo>
                  <a:cubicBezTo>
                    <a:pt x="179" y="230"/>
                    <a:pt x="0" y="646"/>
                    <a:pt x="238" y="980"/>
                  </a:cubicBezTo>
                  <a:cubicBezTo>
                    <a:pt x="388" y="1191"/>
                    <a:pt x="649" y="1311"/>
                    <a:pt x="904" y="1311"/>
                  </a:cubicBezTo>
                  <a:cubicBezTo>
                    <a:pt x="994" y="1311"/>
                    <a:pt x="1083" y="1296"/>
                    <a:pt x="1167" y="1266"/>
                  </a:cubicBezTo>
                  <a:cubicBezTo>
                    <a:pt x="1512" y="1135"/>
                    <a:pt x="1715" y="742"/>
                    <a:pt x="1524" y="396"/>
                  </a:cubicBezTo>
                  <a:cubicBezTo>
                    <a:pt x="1376" y="155"/>
                    <a:pt x="1082" y="1"/>
                    <a:pt x="7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6"/>
            <p:cNvSpPr/>
            <p:nvPr/>
          </p:nvSpPr>
          <p:spPr>
            <a:xfrm>
              <a:off x="3014650" y="1963250"/>
              <a:ext cx="1907400" cy="2504750"/>
            </a:xfrm>
            <a:custGeom>
              <a:avLst/>
              <a:gdLst/>
              <a:ahLst/>
              <a:cxnLst/>
              <a:rect l="l" t="t" r="r" b="b"/>
              <a:pathLst>
                <a:path w="76296" h="100190" extrusionOk="0">
                  <a:moveTo>
                    <a:pt x="35267" y="1963"/>
                  </a:moveTo>
                  <a:cubicBezTo>
                    <a:pt x="35411" y="1963"/>
                    <a:pt x="35575" y="1983"/>
                    <a:pt x="35791" y="2033"/>
                  </a:cubicBezTo>
                  <a:cubicBezTo>
                    <a:pt x="35606" y="2008"/>
                    <a:pt x="35431" y="1996"/>
                    <a:pt x="35255" y="1996"/>
                  </a:cubicBezTo>
                  <a:cubicBezTo>
                    <a:pt x="35103" y="1996"/>
                    <a:pt x="34951" y="2005"/>
                    <a:pt x="34791" y="2021"/>
                  </a:cubicBezTo>
                  <a:cubicBezTo>
                    <a:pt x="34886" y="1997"/>
                    <a:pt x="34981" y="1974"/>
                    <a:pt x="35088" y="1974"/>
                  </a:cubicBezTo>
                  <a:cubicBezTo>
                    <a:pt x="35146" y="1966"/>
                    <a:pt x="35205" y="1963"/>
                    <a:pt x="35267" y="1963"/>
                  </a:cubicBezTo>
                  <a:close/>
                  <a:moveTo>
                    <a:pt x="20348" y="1628"/>
                  </a:moveTo>
                  <a:cubicBezTo>
                    <a:pt x="19622" y="1771"/>
                    <a:pt x="18884" y="1938"/>
                    <a:pt x="18181" y="2117"/>
                  </a:cubicBezTo>
                  <a:cubicBezTo>
                    <a:pt x="18884" y="1926"/>
                    <a:pt x="19610" y="1759"/>
                    <a:pt x="20348" y="1628"/>
                  </a:cubicBezTo>
                  <a:close/>
                  <a:moveTo>
                    <a:pt x="42875" y="4486"/>
                  </a:moveTo>
                  <a:lnTo>
                    <a:pt x="42875" y="4486"/>
                  </a:lnTo>
                  <a:cubicBezTo>
                    <a:pt x="43030" y="4593"/>
                    <a:pt x="43173" y="4712"/>
                    <a:pt x="43280" y="4855"/>
                  </a:cubicBezTo>
                  <a:cubicBezTo>
                    <a:pt x="43065" y="4676"/>
                    <a:pt x="43054" y="4629"/>
                    <a:pt x="42875" y="4486"/>
                  </a:cubicBezTo>
                  <a:close/>
                  <a:moveTo>
                    <a:pt x="15872" y="4236"/>
                  </a:moveTo>
                  <a:cubicBezTo>
                    <a:pt x="15860" y="4283"/>
                    <a:pt x="15872" y="4331"/>
                    <a:pt x="15895" y="4379"/>
                  </a:cubicBezTo>
                  <a:cubicBezTo>
                    <a:pt x="16055" y="4720"/>
                    <a:pt x="16185" y="4819"/>
                    <a:pt x="16320" y="4819"/>
                  </a:cubicBezTo>
                  <a:cubicBezTo>
                    <a:pt x="16507" y="4819"/>
                    <a:pt x="16705" y="4632"/>
                    <a:pt x="17007" y="4632"/>
                  </a:cubicBezTo>
                  <a:cubicBezTo>
                    <a:pt x="17075" y="4632"/>
                    <a:pt x="17149" y="4641"/>
                    <a:pt x="17229" y="4664"/>
                  </a:cubicBezTo>
                  <a:cubicBezTo>
                    <a:pt x="17372" y="4712"/>
                    <a:pt x="17419" y="4843"/>
                    <a:pt x="17515" y="4986"/>
                  </a:cubicBezTo>
                  <a:cubicBezTo>
                    <a:pt x="16748" y="4865"/>
                    <a:pt x="15969" y="4778"/>
                    <a:pt x="15177" y="4778"/>
                  </a:cubicBezTo>
                  <a:cubicBezTo>
                    <a:pt x="14640" y="4778"/>
                    <a:pt x="14098" y="4818"/>
                    <a:pt x="13550" y="4915"/>
                  </a:cubicBezTo>
                  <a:cubicBezTo>
                    <a:pt x="13193" y="4974"/>
                    <a:pt x="12943" y="5081"/>
                    <a:pt x="12597" y="5176"/>
                  </a:cubicBezTo>
                  <a:cubicBezTo>
                    <a:pt x="12323" y="5248"/>
                    <a:pt x="12026" y="5260"/>
                    <a:pt x="11728" y="5284"/>
                  </a:cubicBezTo>
                  <a:cubicBezTo>
                    <a:pt x="11835" y="5272"/>
                    <a:pt x="11931" y="5260"/>
                    <a:pt x="12038" y="5236"/>
                  </a:cubicBezTo>
                  <a:cubicBezTo>
                    <a:pt x="13205" y="4986"/>
                    <a:pt x="14395" y="4700"/>
                    <a:pt x="15514" y="4343"/>
                  </a:cubicBezTo>
                  <a:cubicBezTo>
                    <a:pt x="15550" y="4343"/>
                    <a:pt x="15693" y="4295"/>
                    <a:pt x="15872" y="4236"/>
                  </a:cubicBezTo>
                  <a:close/>
                  <a:moveTo>
                    <a:pt x="14645" y="6069"/>
                  </a:moveTo>
                  <a:cubicBezTo>
                    <a:pt x="14752" y="6069"/>
                    <a:pt x="14860" y="6081"/>
                    <a:pt x="14967" y="6081"/>
                  </a:cubicBezTo>
                  <a:cubicBezTo>
                    <a:pt x="15050" y="6093"/>
                    <a:pt x="15121" y="6105"/>
                    <a:pt x="15205" y="6117"/>
                  </a:cubicBezTo>
                  <a:cubicBezTo>
                    <a:pt x="15324" y="6141"/>
                    <a:pt x="15348" y="6153"/>
                    <a:pt x="15276" y="6153"/>
                  </a:cubicBezTo>
                  <a:cubicBezTo>
                    <a:pt x="15169" y="6308"/>
                    <a:pt x="14740" y="6450"/>
                    <a:pt x="14550" y="6522"/>
                  </a:cubicBezTo>
                  <a:cubicBezTo>
                    <a:pt x="14401" y="6583"/>
                    <a:pt x="14141" y="6709"/>
                    <a:pt x="13930" y="6709"/>
                  </a:cubicBezTo>
                  <a:cubicBezTo>
                    <a:pt x="13854" y="6709"/>
                    <a:pt x="13785" y="6693"/>
                    <a:pt x="13728" y="6653"/>
                  </a:cubicBezTo>
                  <a:cubicBezTo>
                    <a:pt x="13312" y="6355"/>
                    <a:pt x="13597" y="6248"/>
                    <a:pt x="13788" y="6188"/>
                  </a:cubicBezTo>
                  <a:cubicBezTo>
                    <a:pt x="14062" y="6093"/>
                    <a:pt x="14359" y="6069"/>
                    <a:pt x="14645" y="6069"/>
                  </a:cubicBezTo>
                  <a:close/>
                  <a:moveTo>
                    <a:pt x="17995" y="7090"/>
                  </a:moveTo>
                  <a:cubicBezTo>
                    <a:pt x="18097" y="7090"/>
                    <a:pt x="18200" y="7099"/>
                    <a:pt x="18300" y="7117"/>
                  </a:cubicBezTo>
                  <a:cubicBezTo>
                    <a:pt x="18396" y="7141"/>
                    <a:pt x="18539" y="7153"/>
                    <a:pt x="18550" y="7272"/>
                  </a:cubicBezTo>
                  <a:cubicBezTo>
                    <a:pt x="18550" y="7367"/>
                    <a:pt x="18241" y="7546"/>
                    <a:pt x="18181" y="7570"/>
                  </a:cubicBezTo>
                  <a:cubicBezTo>
                    <a:pt x="17999" y="7670"/>
                    <a:pt x="17769" y="7749"/>
                    <a:pt x="17554" y="7749"/>
                  </a:cubicBezTo>
                  <a:cubicBezTo>
                    <a:pt x="17487" y="7749"/>
                    <a:pt x="17422" y="7741"/>
                    <a:pt x="17360" y="7724"/>
                  </a:cubicBezTo>
                  <a:cubicBezTo>
                    <a:pt x="17193" y="7689"/>
                    <a:pt x="16979" y="7582"/>
                    <a:pt x="17074" y="7403"/>
                  </a:cubicBezTo>
                  <a:cubicBezTo>
                    <a:pt x="17110" y="7331"/>
                    <a:pt x="17241" y="7284"/>
                    <a:pt x="17312" y="7248"/>
                  </a:cubicBezTo>
                  <a:cubicBezTo>
                    <a:pt x="17520" y="7140"/>
                    <a:pt x="17757" y="7090"/>
                    <a:pt x="17995" y="7090"/>
                  </a:cubicBezTo>
                  <a:close/>
                  <a:moveTo>
                    <a:pt x="54186" y="7879"/>
                  </a:moveTo>
                  <a:cubicBezTo>
                    <a:pt x="54186" y="7915"/>
                    <a:pt x="54186" y="7963"/>
                    <a:pt x="54186" y="8010"/>
                  </a:cubicBezTo>
                  <a:cubicBezTo>
                    <a:pt x="54186" y="8010"/>
                    <a:pt x="54174" y="7998"/>
                    <a:pt x="54174" y="7998"/>
                  </a:cubicBezTo>
                  <a:cubicBezTo>
                    <a:pt x="54162" y="7974"/>
                    <a:pt x="54150" y="7951"/>
                    <a:pt x="54138" y="7927"/>
                  </a:cubicBezTo>
                  <a:cubicBezTo>
                    <a:pt x="54162" y="7915"/>
                    <a:pt x="54174" y="7903"/>
                    <a:pt x="54186" y="7879"/>
                  </a:cubicBezTo>
                  <a:close/>
                  <a:moveTo>
                    <a:pt x="14696" y="8031"/>
                  </a:moveTo>
                  <a:cubicBezTo>
                    <a:pt x="14788" y="8031"/>
                    <a:pt x="14907" y="8057"/>
                    <a:pt x="14967" y="8117"/>
                  </a:cubicBezTo>
                  <a:cubicBezTo>
                    <a:pt x="15145" y="8272"/>
                    <a:pt x="14883" y="8415"/>
                    <a:pt x="14729" y="8439"/>
                  </a:cubicBezTo>
                  <a:cubicBezTo>
                    <a:pt x="14586" y="8427"/>
                    <a:pt x="14300" y="8332"/>
                    <a:pt x="14407" y="8153"/>
                  </a:cubicBezTo>
                  <a:cubicBezTo>
                    <a:pt x="14455" y="8082"/>
                    <a:pt x="14562" y="8046"/>
                    <a:pt x="14645" y="8034"/>
                  </a:cubicBezTo>
                  <a:cubicBezTo>
                    <a:pt x="14661" y="8032"/>
                    <a:pt x="14678" y="8031"/>
                    <a:pt x="14696" y="8031"/>
                  </a:cubicBezTo>
                  <a:close/>
                  <a:moveTo>
                    <a:pt x="21338" y="11827"/>
                  </a:moveTo>
                  <a:cubicBezTo>
                    <a:pt x="21591" y="11827"/>
                    <a:pt x="21895" y="12320"/>
                    <a:pt x="21956" y="12570"/>
                  </a:cubicBezTo>
                  <a:cubicBezTo>
                    <a:pt x="21979" y="12665"/>
                    <a:pt x="22015" y="12773"/>
                    <a:pt x="21991" y="12868"/>
                  </a:cubicBezTo>
                  <a:cubicBezTo>
                    <a:pt x="21961" y="12983"/>
                    <a:pt x="21890" y="13021"/>
                    <a:pt x="21806" y="13021"/>
                  </a:cubicBezTo>
                  <a:cubicBezTo>
                    <a:pt x="21726" y="13021"/>
                    <a:pt x="21632" y="12986"/>
                    <a:pt x="21551" y="12951"/>
                  </a:cubicBezTo>
                  <a:cubicBezTo>
                    <a:pt x="21229" y="12796"/>
                    <a:pt x="20991" y="12451"/>
                    <a:pt x="21086" y="12082"/>
                  </a:cubicBezTo>
                  <a:cubicBezTo>
                    <a:pt x="21152" y="11898"/>
                    <a:pt x="21241" y="11827"/>
                    <a:pt x="21338" y="11827"/>
                  </a:cubicBezTo>
                  <a:close/>
                  <a:moveTo>
                    <a:pt x="32862" y="12892"/>
                  </a:moveTo>
                  <a:lnTo>
                    <a:pt x="32862" y="12892"/>
                  </a:lnTo>
                  <a:cubicBezTo>
                    <a:pt x="32921" y="12963"/>
                    <a:pt x="32981" y="13023"/>
                    <a:pt x="33028" y="13082"/>
                  </a:cubicBezTo>
                  <a:cubicBezTo>
                    <a:pt x="33005" y="13070"/>
                    <a:pt x="32981" y="13058"/>
                    <a:pt x="32969" y="13046"/>
                  </a:cubicBezTo>
                  <a:cubicBezTo>
                    <a:pt x="32921" y="12999"/>
                    <a:pt x="32897" y="12963"/>
                    <a:pt x="32862" y="12892"/>
                  </a:cubicBezTo>
                  <a:close/>
                  <a:moveTo>
                    <a:pt x="28815" y="15080"/>
                  </a:moveTo>
                  <a:cubicBezTo>
                    <a:pt x="28943" y="15080"/>
                    <a:pt x="29073" y="15092"/>
                    <a:pt x="29207" y="15118"/>
                  </a:cubicBezTo>
                  <a:cubicBezTo>
                    <a:pt x="29659" y="15202"/>
                    <a:pt x="31469" y="15844"/>
                    <a:pt x="30135" y="16142"/>
                  </a:cubicBezTo>
                  <a:cubicBezTo>
                    <a:pt x="30077" y="16156"/>
                    <a:pt x="30013" y="16161"/>
                    <a:pt x="29945" y="16161"/>
                  </a:cubicBezTo>
                  <a:cubicBezTo>
                    <a:pt x="29668" y="16161"/>
                    <a:pt x="29331" y="16070"/>
                    <a:pt x="29066" y="16070"/>
                  </a:cubicBezTo>
                  <a:cubicBezTo>
                    <a:pt x="29053" y="16070"/>
                    <a:pt x="29040" y="16070"/>
                    <a:pt x="29028" y="16071"/>
                  </a:cubicBezTo>
                  <a:cubicBezTo>
                    <a:pt x="28103" y="16105"/>
                    <a:pt x="27188" y="16299"/>
                    <a:pt x="26274" y="16299"/>
                  </a:cubicBezTo>
                  <a:cubicBezTo>
                    <a:pt x="26224" y="16299"/>
                    <a:pt x="26173" y="16298"/>
                    <a:pt x="26123" y="16297"/>
                  </a:cubicBezTo>
                  <a:cubicBezTo>
                    <a:pt x="25985" y="16297"/>
                    <a:pt x="25769" y="16307"/>
                    <a:pt x="25577" y="16307"/>
                  </a:cubicBezTo>
                  <a:cubicBezTo>
                    <a:pt x="25208" y="16307"/>
                    <a:pt x="24931" y="16270"/>
                    <a:pt x="25480" y="16059"/>
                  </a:cubicBezTo>
                  <a:cubicBezTo>
                    <a:pt x="25873" y="15916"/>
                    <a:pt x="26290" y="15785"/>
                    <a:pt x="26694" y="15678"/>
                  </a:cubicBezTo>
                  <a:cubicBezTo>
                    <a:pt x="27424" y="15465"/>
                    <a:pt x="28084" y="15080"/>
                    <a:pt x="28815" y="15080"/>
                  </a:cubicBezTo>
                  <a:close/>
                  <a:moveTo>
                    <a:pt x="31750" y="18591"/>
                  </a:moveTo>
                  <a:lnTo>
                    <a:pt x="31750" y="18591"/>
                  </a:lnTo>
                  <a:cubicBezTo>
                    <a:pt x="31751" y="18592"/>
                    <a:pt x="31753" y="18593"/>
                    <a:pt x="31754" y="18595"/>
                  </a:cubicBezTo>
                  <a:cubicBezTo>
                    <a:pt x="31753" y="18594"/>
                    <a:pt x="31751" y="18592"/>
                    <a:pt x="31750" y="18591"/>
                  </a:cubicBezTo>
                  <a:close/>
                  <a:moveTo>
                    <a:pt x="37403" y="18124"/>
                  </a:moveTo>
                  <a:cubicBezTo>
                    <a:pt x="37414" y="18124"/>
                    <a:pt x="37424" y="18126"/>
                    <a:pt x="37434" y="18130"/>
                  </a:cubicBezTo>
                  <a:cubicBezTo>
                    <a:pt x="37529" y="18178"/>
                    <a:pt x="37529" y="18476"/>
                    <a:pt x="37481" y="18547"/>
                  </a:cubicBezTo>
                  <a:cubicBezTo>
                    <a:pt x="37420" y="18670"/>
                    <a:pt x="37303" y="18704"/>
                    <a:pt x="37174" y="18704"/>
                  </a:cubicBezTo>
                  <a:cubicBezTo>
                    <a:pt x="37027" y="18704"/>
                    <a:pt x="36863" y="18661"/>
                    <a:pt x="36743" y="18654"/>
                  </a:cubicBezTo>
                  <a:cubicBezTo>
                    <a:pt x="36720" y="18654"/>
                    <a:pt x="36697" y="18653"/>
                    <a:pt x="36674" y="18653"/>
                  </a:cubicBezTo>
                  <a:cubicBezTo>
                    <a:pt x="36448" y="18653"/>
                    <a:pt x="36229" y="18685"/>
                    <a:pt x="36010" y="18685"/>
                  </a:cubicBezTo>
                  <a:cubicBezTo>
                    <a:pt x="35886" y="18685"/>
                    <a:pt x="35762" y="18675"/>
                    <a:pt x="35636" y="18642"/>
                  </a:cubicBezTo>
                  <a:cubicBezTo>
                    <a:pt x="35564" y="18619"/>
                    <a:pt x="35505" y="18595"/>
                    <a:pt x="35445" y="18571"/>
                  </a:cubicBezTo>
                  <a:cubicBezTo>
                    <a:pt x="35648" y="18547"/>
                    <a:pt x="35862" y="18523"/>
                    <a:pt x="36065" y="18500"/>
                  </a:cubicBezTo>
                  <a:cubicBezTo>
                    <a:pt x="36457" y="18416"/>
                    <a:pt x="36874" y="18190"/>
                    <a:pt x="37267" y="18154"/>
                  </a:cubicBezTo>
                  <a:cubicBezTo>
                    <a:pt x="37305" y="18154"/>
                    <a:pt x="37359" y="18124"/>
                    <a:pt x="37403" y="18124"/>
                  </a:cubicBezTo>
                  <a:close/>
                  <a:moveTo>
                    <a:pt x="33379" y="16848"/>
                  </a:moveTo>
                  <a:cubicBezTo>
                    <a:pt x="33609" y="16848"/>
                    <a:pt x="33780" y="16998"/>
                    <a:pt x="33886" y="17297"/>
                  </a:cubicBezTo>
                  <a:cubicBezTo>
                    <a:pt x="34347" y="17615"/>
                    <a:pt x="34429" y="17774"/>
                    <a:pt x="34116" y="17774"/>
                  </a:cubicBezTo>
                  <a:cubicBezTo>
                    <a:pt x="34065" y="17774"/>
                    <a:pt x="34004" y="17770"/>
                    <a:pt x="33933" y="17761"/>
                  </a:cubicBezTo>
                  <a:cubicBezTo>
                    <a:pt x="33850" y="17821"/>
                    <a:pt x="33695" y="17797"/>
                    <a:pt x="33612" y="17845"/>
                  </a:cubicBezTo>
                  <a:cubicBezTo>
                    <a:pt x="33350" y="17988"/>
                    <a:pt x="33326" y="18107"/>
                    <a:pt x="33195" y="18369"/>
                  </a:cubicBezTo>
                  <a:cubicBezTo>
                    <a:pt x="33004" y="18735"/>
                    <a:pt x="32924" y="18861"/>
                    <a:pt x="32878" y="18861"/>
                  </a:cubicBezTo>
                  <a:cubicBezTo>
                    <a:pt x="32782" y="18861"/>
                    <a:pt x="32843" y="18290"/>
                    <a:pt x="32350" y="18226"/>
                  </a:cubicBezTo>
                  <a:cubicBezTo>
                    <a:pt x="32350" y="18226"/>
                    <a:pt x="31730" y="18436"/>
                    <a:pt x="31736" y="18562"/>
                  </a:cubicBezTo>
                  <a:lnTo>
                    <a:pt x="31736" y="18562"/>
                  </a:lnTo>
                  <a:cubicBezTo>
                    <a:pt x="31694" y="18404"/>
                    <a:pt x="31865" y="17804"/>
                    <a:pt x="31778" y="17630"/>
                  </a:cubicBezTo>
                  <a:cubicBezTo>
                    <a:pt x="31631" y="17305"/>
                    <a:pt x="31226" y="17183"/>
                    <a:pt x="30847" y="17183"/>
                  </a:cubicBezTo>
                  <a:cubicBezTo>
                    <a:pt x="30795" y="17183"/>
                    <a:pt x="30744" y="17186"/>
                    <a:pt x="30695" y="17190"/>
                  </a:cubicBezTo>
                  <a:cubicBezTo>
                    <a:pt x="31493" y="17071"/>
                    <a:pt x="32302" y="16987"/>
                    <a:pt x="33112" y="16904"/>
                  </a:cubicBezTo>
                  <a:cubicBezTo>
                    <a:pt x="33208" y="16867"/>
                    <a:pt x="33297" y="16848"/>
                    <a:pt x="33379" y="16848"/>
                  </a:cubicBezTo>
                  <a:close/>
                  <a:moveTo>
                    <a:pt x="30457" y="17214"/>
                  </a:moveTo>
                  <a:cubicBezTo>
                    <a:pt x="30421" y="17226"/>
                    <a:pt x="30385" y="17237"/>
                    <a:pt x="30350" y="17249"/>
                  </a:cubicBezTo>
                  <a:cubicBezTo>
                    <a:pt x="29849" y="17392"/>
                    <a:pt x="29302" y="18011"/>
                    <a:pt x="29242" y="18535"/>
                  </a:cubicBezTo>
                  <a:cubicBezTo>
                    <a:pt x="29195" y="19000"/>
                    <a:pt x="29457" y="19011"/>
                    <a:pt x="29528" y="19381"/>
                  </a:cubicBezTo>
                  <a:cubicBezTo>
                    <a:pt x="29599" y="19726"/>
                    <a:pt x="29814" y="19476"/>
                    <a:pt x="29361" y="19845"/>
                  </a:cubicBezTo>
                  <a:cubicBezTo>
                    <a:pt x="29254" y="19916"/>
                    <a:pt x="29159" y="20000"/>
                    <a:pt x="29064" y="20071"/>
                  </a:cubicBezTo>
                  <a:cubicBezTo>
                    <a:pt x="28768" y="19740"/>
                    <a:pt x="28461" y="19410"/>
                    <a:pt x="28154" y="19079"/>
                  </a:cubicBezTo>
                  <a:lnTo>
                    <a:pt x="28154" y="19079"/>
                  </a:lnTo>
                  <a:cubicBezTo>
                    <a:pt x="28203" y="19039"/>
                    <a:pt x="28375" y="17640"/>
                    <a:pt x="28351" y="17640"/>
                  </a:cubicBezTo>
                  <a:lnTo>
                    <a:pt x="28351" y="17640"/>
                  </a:lnTo>
                  <a:cubicBezTo>
                    <a:pt x="28351" y="17640"/>
                    <a:pt x="28351" y="17640"/>
                    <a:pt x="28350" y="17641"/>
                  </a:cubicBezTo>
                  <a:lnTo>
                    <a:pt x="28350" y="17641"/>
                  </a:lnTo>
                  <a:cubicBezTo>
                    <a:pt x="28532" y="17345"/>
                    <a:pt x="29636" y="17345"/>
                    <a:pt x="29921" y="17297"/>
                  </a:cubicBezTo>
                  <a:cubicBezTo>
                    <a:pt x="30100" y="17261"/>
                    <a:pt x="30278" y="17249"/>
                    <a:pt x="30457" y="17214"/>
                  </a:cubicBezTo>
                  <a:close/>
                  <a:moveTo>
                    <a:pt x="35826" y="19535"/>
                  </a:moveTo>
                  <a:cubicBezTo>
                    <a:pt x="35600" y="19773"/>
                    <a:pt x="35064" y="20000"/>
                    <a:pt x="34874" y="20095"/>
                  </a:cubicBezTo>
                  <a:cubicBezTo>
                    <a:pt x="34421" y="20297"/>
                    <a:pt x="33933" y="20428"/>
                    <a:pt x="33445" y="20524"/>
                  </a:cubicBezTo>
                  <a:cubicBezTo>
                    <a:pt x="33153" y="20574"/>
                    <a:pt x="32853" y="20624"/>
                    <a:pt x="32551" y="20624"/>
                  </a:cubicBezTo>
                  <a:cubicBezTo>
                    <a:pt x="32496" y="20624"/>
                    <a:pt x="32441" y="20623"/>
                    <a:pt x="32386" y="20619"/>
                  </a:cubicBezTo>
                  <a:cubicBezTo>
                    <a:pt x="31862" y="20571"/>
                    <a:pt x="31624" y="20250"/>
                    <a:pt x="32386" y="20107"/>
                  </a:cubicBezTo>
                  <a:cubicBezTo>
                    <a:pt x="32647" y="20047"/>
                    <a:pt x="32897" y="20059"/>
                    <a:pt x="33159" y="19964"/>
                  </a:cubicBezTo>
                  <a:cubicBezTo>
                    <a:pt x="33481" y="19845"/>
                    <a:pt x="33719" y="19654"/>
                    <a:pt x="34076" y="19619"/>
                  </a:cubicBezTo>
                  <a:cubicBezTo>
                    <a:pt x="34150" y="19614"/>
                    <a:pt x="34224" y="19612"/>
                    <a:pt x="34300" y="19612"/>
                  </a:cubicBezTo>
                  <a:cubicBezTo>
                    <a:pt x="34551" y="19612"/>
                    <a:pt x="34814" y="19633"/>
                    <a:pt x="35068" y="19633"/>
                  </a:cubicBezTo>
                  <a:cubicBezTo>
                    <a:pt x="35111" y="19633"/>
                    <a:pt x="35153" y="19632"/>
                    <a:pt x="35195" y="19631"/>
                  </a:cubicBezTo>
                  <a:cubicBezTo>
                    <a:pt x="35267" y="19619"/>
                    <a:pt x="35612" y="19559"/>
                    <a:pt x="35826" y="19535"/>
                  </a:cubicBezTo>
                  <a:close/>
                  <a:moveTo>
                    <a:pt x="3465" y="30465"/>
                  </a:moveTo>
                  <a:cubicBezTo>
                    <a:pt x="3477" y="30465"/>
                    <a:pt x="3477" y="30477"/>
                    <a:pt x="3477" y="30477"/>
                  </a:cubicBezTo>
                  <a:cubicBezTo>
                    <a:pt x="3489" y="30489"/>
                    <a:pt x="3489" y="30501"/>
                    <a:pt x="3489" y="30513"/>
                  </a:cubicBezTo>
                  <a:cubicBezTo>
                    <a:pt x="3489" y="30501"/>
                    <a:pt x="3477" y="30477"/>
                    <a:pt x="3465" y="30465"/>
                  </a:cubicBezTo>
                  <a:close/>
                  <a:moveTo>
                    <a:pt x="3489" y="31037"/>
                  </a:moveTo>
                  <a:cubicBezTo>
                    <a:pt x="3489" y="31180"/>
                    <a:pt x="3501" y="31215"/>
                    <a:pt x="3465" y="31299"/>
                  </a:cubicBezTo>
                  <a:cubicBezTo>
                    <a:pt x="3453" y="31323"/>
                    <a:pt x="3441" y="31358"/>
                    <a:pt x="3418" y="31394"/>
                  </a:cubicBezTo>
                  <a:cubicBezTo>
                    <a:pt x="3441" y="31263"/>
                    <a:pt x="3465" y="31144"/>
                    <a:pt x="3489" y="31037"/>
                  </a:cubicBezTo>
                  <a:close/>
                  <a:moveTo>
                    <a:pt x="19384" y="42298"/>
                  </a:moveTo>
                  <a:cubicBezTo>
                    <a:pt x="19474" y="42298"/>
                    <a:pt x="19564" y="42316"/>
                    <a:pt x="19658" y="42360"/>
                  </a:cubicBezTo>
                  <a:cubicBezTo>
                    <a:pt x="19717" y="42383"/>
                    <a:pt x="19753" y="42419"/>
                    <a:pt x="19789" y="42455"/>
                  </a:cubicBezTo>
                  <a:cubicBezTo>
                    <a:pt x="19598" y="42383"/>
                    <a:pt x="19384" y="42348"/>
                    <a:pt x="19134" y="42336"/>
                  </a:cubicBezTo>
                  <a:cubicBezTo>
                    <a:pt x="19219" y="42313"/>
                    <a:pt x="19302" y="42298"/>
                    <a:pt x="19384" y="42298"/>
                  </a:cubicBezTo>
                  <a:close/>
                  <a:moveTo>
                    <a:pt x="42934" y="47241"/>
                  </a:moveTo>
                  <a:cubicBezTo>
                    <a:pt x="42911" y="47253"/>
                    <a:pt x="42875" y="47265"/>
                    <a:pt x="42839" y="47289"/>
                  </a:cubicBezTo>
                  <a:cubicBezTo>
                    <a:pt x="42744" y="47336"/>
                    <a:pt x="42482" y="47467"/>
                    <a:pt x="42137" y="47551"/>
                  </a:cubicBezTo>
                  <a:cubicBezTo>
                    <a:pt x="42399" y="47420"/>
                    <a:pt x="42673" y="47313"/>
                    <a:pt x="42934" y="47241"/>
                  </a:cubicBezTo>
                  <a:close/>
                  <a:moveTo>
                    <a:pt x="35148" y="61493"/>
                  </a:moveTo>
                  <a:lnTo>
                    <a:pt x="35148" y="61493"/>
                  </a:lnTo>
                  <a:cubicBezTo>
                    <a:pt x="35183" y="61541"/>
                    <a:pt x="35219" y="61576"/>
                    <a:pt x="35243" y="61636"/>
                  </a:cubicBezTo>
                  <a:cubicBezTo>
                    <a:pt x="35243" y="61660"/>
                    <a:pt x="35243" y="61683"/>
                    <a:pt x="35255" y="61707"/>
                  </a:cubicBezTo>
                  <a:cubicBezTo>
                    <a:pt x="35219" y="61648"/>
                    <a:pt x="35195" y="61588"/>
                    <a:pt x="35148" y="61493"/>
                  </a:cubicBezTo>
                  <a:close/>
                  <a:moveTo>
                    <a:pt x="38381" y="72400"/>
                  </a:moveTo>
                  <a:cubicBezTo>
                    <a:pt x="38412" y="72400"/>
                    <a:pt x="38465" y="72406"/>
                    <a:pt x="38529" y="72411"/>
                  </a:cubicBezTo>
                  <a:cubicBezTo>
                    <a:pt x="38493" y="72435"/>
                    <a:pt x="38470" y="72459"/>
                    <a:pt x="38458" y="72482"/>
                  </a:cubicBezTo>
                  <a:cubicBezTo>
                    <a:pt x="38340" y="72416"/>
                    <a:pt x="38331" y="72400"/>
                    <a:pt x="38381" y="72400"/>
                  </a:cubicBezTo>
                  <a:close/>
                  <a:moveTo>
                    <a:pt x="44887" y="81079"/>
                  </a:moveTo>
                  <a:lnTo>
                    <a:pt x="44887" y="81079"/>
                  </a:lnTo>
                  <a:cubicBezTo>
                    <a:pt x="44851" y="81305"/>
                    <a:pt x="44804" y="81495"/>
                    <a:pt x="44732" y="81650"/>
                  </a:cubicBezTo>
                  <a:cubicBezTo>
                    <a:pt x="44649" y="81888"/>
                    <a:pt x="44506" y="82186"/>
                    <a:pt x="44327" y="82507"/>
                  </a:cubicBezTo>
                  <a:cubicBezTo>
                    <a:pt x="44554" y="82019"/>
                    <a:pt x="44744" y="81555"/>
                    <a:pt x="44887" y="81079"/>
                  </a:cubicBezTo>
                  <a:close/>
                  <a:moveTo>
                    <a:pt x="33517" y="1"/>
                  </a:moveTo>
                  <a:cubicBezTo>
                    <a:pt x="29804" y="1"/>
                    <a:pt x="26111" y="398"/>
                    <a:pt x="22444" y="1033"/>
                  </a:cubicBezTo>
                  <a:cubicBezTo>
                    <a:pt x="20420" y="1390"/>
                    <a:pt x="18372" y="1783"/>
                    <a:pt x="16407" y="2426"/>
                  </a:cubicBezTo>
                  <a:cubicBezTo>
                    <a:pt x="14693" y="2986"/>
                    <a:pt x="13562" y="4236"/>
                    <a:pt x="11931" y="4867"/>
                  </a:cubicBezTo>
                  <a:cubicBezTo>
                    <a:pt x="11728" y="4903"/>
                    <a:pt x="11454" y="4879"/>
                    <a:pt x="11264" y="4950"/>
                  </a:cubicBezTo>
                  <a:cubicBezTo>
                    <a:pt x="11109" y="5010"/>
                    <a:pt x="11061" y="5284"/>
                    <a:pt x="11264" y="5307"/>
                  </a:cubicBezTo>
                  <a:cubicBezTo>
                    <a:pt x="11002" y="5331"/>
                    <a:pt x="10752" y="5343"/>
                    <a:pt x="10538" y="5403"/>
                  </a:cubicBezTo>
                  <a:cubicBezTo>
                    <a:pt x="10049" y="5546"/>
                    <a:pt x="9668" y="5831"/>
                    <a:pt x="9216" y="6069"/>
                  </a:cubicBezTo>
                  <a:cubicBezTo>
                    <a:pt x="7001" y="7248"/>
                    <a:pt x="4977" y="8153"/>
                    <a:pt x="3049" y="9760"/>
                  </a:cubicBezTo>
                  <a:cubicBezTo>
                    <a:pt x="2965" y="9832"/>
                    <a:pt x="2977" y="9963"/>
                    <a:pt x="3049" y="10034"/>
                  </a:cubicBezTo>
                  <a:cubicBezTo>
                    <a:pt x="3370" y="10379"/>
                    <a:pt x="3799" y="10153"/>
                    <a:pt x="4096" y="10475"/>
                  </a:cubicBezTo>
                  <a:cubicBezTo>
                    <a:pt x="4811" y="11237"/>
                    <a:pt x="4180" y="11999"/>
                    <a:pt x="3989" y="12844"/>
                  </a:cubicBezTo>
                  <a:cubicBezTo>
                    <a:pt x="3775" y="13749"/>
                    <a:pt x="3965" y="14249"/>
                    <a:pt x="2929" y="14725"/>
                  </a:cubicBezTo>
                  <a:cubicBezTo>
                    <a:pt x="2858" y="14761"/>
                    <a:pt x="2810" y="14868"/>
                    <a:pt x="2834" y="14940"/>
                  </a:cubicBezTo>
                  <a:cubicBezTo>
                    <a:pt x="3013" y="15428"/>
                    <a:pt x="3513" y="15928"/>
                    <a:pt x="4013" y="15987"/>
                  </a:cubicBezTo>
                  <a:lnTo>
                    <a:pt x="4001" y="15987"/>
                  </a:lnTo>
                  <a:cubicBezTo>
                    <a:pt x="3775" y="16035"/>
                    <a:pt x="3846" y="16344"/>
                    <a:pt x="4049" y="16356"/>
                  </a:cubicBezTo>
                  <a:cubicBezTo>
                    <a:pt x="4501" y="16404"/>
                    <a:pt x="3775" y="16571"/>
                    <a:pt x="3430" y="16892"/>
                  </a:cubicBezTo>
                  <a:cubicBezTo>
                    <a:pt x="2989" y="17285"/>
                    <a:pt x="2584" y="17845"/>
                    <a:pt x="2275" y="18357"/>
                  </a:cubicBezTo>
                  <a:cubicBezTo>
                    <a:pt x="1751" y="19226"/>
                    <a:pt x="917" y="20297"/>
                    <a:pt x="489" y="21238"/>
                  </a:cubicBezTo>
                  <a:cubicBezTo>
                    <a:pt x="1" y="22286"/>
                    <a:pt x="120" y="22833"/>
                    <a:pt x="322" y="23964"/>
                  </a:cubicBezTo>
                  <a:cubicBezTo>
                    <a:pt x="620" y="25655"/>
                    <a:pt x="1870" y="26929"/>
                    <a:pt x="2191" y="28548"/>
                  </a:cubicBezTo>
                  <a:cubicBezTo>
                    <a:pt x="2334" y="29263"/>
                    <a:pt x="2251" y="29668"/>
                    <a:pt x="2525" y="30310"/>
                  </a:cubicBezTo>
                  <a:cubicBezTo>
                    <a:pt x="2584" y="30465"/>
                    <a:pt x="2929" y="30334"/>
                    <a:pt x="3037" y="30561"/>
                  </a:cubicBezTo>
                  <a:cubicBezTo>
                    <a:pt x="3251" y="31001"/>
                    <a:pt x="3084" y="31370"/>
                    <a:pt x="2620" y="31751"/>
                  </a:cubicBezTo>
                  <a:cubicBezTo>
                    <a:pt x="2537" y="31823"/>
                    <a:pt x="2548" y="31954"/>
                    <a:pt x="2620" y="32013"/>
                  </a:cubicBezTo>
                  <a:cubicBezTo>
                    <a:pt x="2918" y="32335"/>
                    <a:pt x="3501" y="32549"/>
                    <a:pt x="3739" y="32835"/>
                  </a:cubicBezTo>
                  <a:cubicBezTo>
                    <a:pt x="4275" y="33478"/>
                    <a:pt x="4001" y="33799"/>
                    <a:pt x="4001" y="34478"/>
                  </a:cubicBezTo>
                  <a:cubicBezTo>
                    <a:pt x="4001" y="34537"/>
                    <a:pt x="4037" y="34609"/>
                    <a:pt x="4096" y="34632"/>
                  </a:cubicBezTo>
                  <a:cubicBezTo>
                    <a:pt x="4644" y="34954"/>
                    <a:pt x="4763" y="35692"/>
                    <a:pt x="4918" y="36252"/>
                  </a:cubicBezTo>
                  <a:cubicBezTo>
                    <a:pt x="4942" y="36311"/>
                    <a:pt x="4989" y="36359"/>
                    <a:pt x="5061" y="36383"/>
                  </a:cubicBezTo>
                  <a:cubicBezTo>
                    <a:pt x="5213" y="36422"/>
                    <a:pt x="5348" y="36442"/>
                    <a:pt x="5473" y="36442"/>
                  </a:cubicBezTo>
                  <a:cubicBezTo>
                    <a:pt x="5767" y="36442"/>
                    <a:pt x="6006" y="36331"/>
                    <a:pt x="6299" y="36097"/>
                  </a:cubicBezTo>
                  <a:cubicBezTo>
                    <a:pt x="6347" y="36049"/>
                    <a:pt x="6358" y="35966"/>
                    <a:pt x="6347" y="35906"/>
                  </a:cubicBezTo>
                  <a:cubicBezTo>
                    <a:pt x="6251" y="35537"/>
                    <a:pt x="6037" y="35240"/>
                    <a:pt x="5942" y="34871"/>
                  </a:cubicBezTo>
                  <a:cubicBezTo>
                    <a:pt x="5918" y="34811"/>
                    <a:pt x="5870" y="34752"/>
                    <a:pt x="5799" y="34740"/>
                  </a:cubicBezTo>
                  <a:cubicBezTo>
                    <a:pt x="5501" y="34668"/>
                    <a:pt x="5263" y="33918"/>
                    <a:pt x="5084" y="33287"/>
                  </a:cubicBezTo>
                  <a:cubicBezTo>
                    <a:pt x="5096" y="33263"/>
                    <a:pt x="5108" y="33228"/>
                    <a:pt x="5108" y="33192"/>
                  </a:cubicBezTo>
                  <a:cubicBezTo>
                    <a:pt x="5108" y="33144"/>
                    <a:pt x="5084" y="33097"/>
                    <a:pt x="5013" y="33013"/>
                  </a:cubicBezTo>
                  <a:cubicBezTo>
                    <a:pt x="4965" y="32811"/>
                    <a:pt x="4906" y="32632"/>
                    <a:pt x="4870" y="32513"/>
                  </a:cubicBezTo>
                  <a:cubicBezTo>
                    <a:pt x="4715" y="32096"/>
                    <a:pt x="4358" y="31334"/>
                    <a:pt x="4465" y="30930"/>
                  </a:cubicBezTo>
                  <a:cubicBezTo>
                    <a:pt x="4489" y="30858"/>
                    <a:pt x="4465" y="30787"/>
                    <a:pt x="4418" y="30739"/>
                  </a:cubicBezTo>
                  <a:cubicBezTo>
                    <a:pt x="3933" y="30272"/>
                    <a:pt x="3405" y="28617"/>
                    <a:pt x="3771" y="28617"/>
                  </a:cubicBezTo>
                  <a:cubicBezTo>
                    <a:pt x="3882" y="28617"/>
                    <a:pt x="4073" y="28766"/>
                    <a:pt x="4370" y="29144"/>
                  </a:cubicBezTo>
                  <a:cubicBezTo>
                    <a:pt x="4775" y="29656"/>
                    <a:pt x="4418" y="30275"/>
                    <a:pt x="4573" y="30715"/>
                  </a:cubicBezTo>
                  <a:cubicBezTo>
                    <a:pt x="4751" y="31192"/>
                    <a:pt x="5180" y="31942"/>
                    <a:pt x="5477" y="32263"/>
                  </a:cubicBezTo>
                  <a:cubicBezTo>
                    <a:pt x="5775" y="32596"/>
                    <a:pt x="6751" y="32704"/>
                    <a:pt x="6156" y="33168"/>
                  </a:cubicBezTo>
                  <a:cubicBezTo>
                    <a:pt x="6085" y="33228"/>
                    <a:pt x="6097" y="33335"/>
                    <a:pt x="6132" y="33406"/>
                  </a:cubicBezTo>
                  <a:cubicBezTo>
                    <a:pt x="6680" y="34442"/>
                    <a:pt x="7966" y="35061"/>
                    <a:pt x="8537" y="36240"/>
                  </a:cubicBezTo>
                  <a:cubicBezTo>
                    <a:pt x="9014" y="37204"/>
                    <a:pt x="8633" y="38288"/>
                    <a:pt x="9049" y="39157"/>
                  </a:cubicBezTo>
                  <a:cubicBezTo>
                    <a:pt x="9371" y="39788"/>
                    <a:pt x="10502" y="40562"/>
                    <a:pt x="11145" y="40907"/>
                  </a:cubicBezTo>
                  <a:cubicBezTo>
                    <a:pt x="12264" y="41526"/>
                    <a:pt x="13681" y="42181"/>
                    <a:pt x="14907" y="42633"/>
                  </a:cubicBezTo>
                  <a:cubicBezTo>
                    <a:pt x="15512" y="42862"/>
                    <a:pt x="16016" y="42935"/>
                    <a:pt x="16500" y="42935"/>
                  </a:cubicBezTo>
                  <a:cubicBezTo>
                    <a:pt x="16796" y="42935"/>
                    <a:pt x="17085" y="42908"/>
                    <a:pt x="17384" y="42872"/>
                  </a:cubicBezTo>
                  <a:lnTo>
                    <a:pt x="17467" y="42872"/>
                  </a:lnTo>
                  <a:cubicBezTo>
                    <a:pt x="17527" y="42860"/>
                    <a:pt x="17574" y="42848"/>
                    <a:pt x="17634" y="42836"/>
                  </a:cubicBezTo>
                  <a:cubicBezTo>
                    <a:pt x="17967" y="42800"/>
                    <a:pt x="18312" y="42753"/>
                    <a:pt x="18693" y="42717"/>
                  </a:cubicBezTo>
                  <a:cubicBezTo>
                    <a:pt x="18710" y="42716"/>
                    <a:pt x="18727" y="42715"/>
                    <a:pt x="18745" y="42715"/>
                  </a:cubicBezTo>
                  <a:cubicBezTo>
                    <a:pt x="19112" y="42715"/>
                    <a:pt x="19750" y="42946"/>
                    <a:pt x="20432" y="43264"/>
                  </a:cubicBezTo>
                  <a:cubicBezTo>
                    <a:pt x="20682" y="43455"/>
                    <a:pt x="20872" y="43515"/>
                    <a:pt x="21217" y="43634"/>
                  </a:cubicBezTo>
                  <a:cubicBezTo>
                    <a:pt x="22039" y="44050"/>
                    <a:pt x="22837" y="44503"/>
                    <a:pt x="23206" y="44717"/>
                  </a:cubicBezTo>
                  <a:cubicBezTo>
                    <a:pt x="23563" y="44919"/>
                    <a:pt x="23956" y="45098"/>
                    <a:pt x="24349" y="45253"/>
                  </a:cubicBezTo>
                  <a:cubicBezTo>
                    <a:pt x="24515" y="45372"/>
                    <a:pt x="24694" y="45455"/>
                    <a:pt x="24968" y="45515"/>
                  </a:cubicBezTo>
                  <a:cubicBezTo>
                    <a:pt x="25016" y="45539"/>
                    <a:pt x="25075" y="45550"/>
                    <a:pt x="25123" y="45562"/>
                  </a:cubicBezTo>
                  <a:cubicBezTo>
                    <a:pt x="26718" y="46170"/>
                    <a:pt x="28242" y="46777"/>
                    <a:pt x="28456" y="48825"/>
                  </a:cubicBezTo>
                  <a:cubicBezTo>
                    <a:pt x="28468" y="48920"/>
                    <a:pt x="28516" y="48979"/>
                    <a:pt x="28599" y="49015"/>
                  </a:cubicBezTo>
                  <a:cubicBezTo>
                    <a:pt x="29480" y="49337"/>
                    <a:pt x="29492" y="49337"/>
                    <a:pt x="30314" y="49991"/>
                  </a:cubicBezTo>
                  <a:cubicBezTo>
                    <a:pt x="30469" y="50099"/>
                    <a:pt x="30397" y="50253"/>
                    <a:pt x="30552" y="50337"/>
                  </a:cubicBezTo>
                  <a:cubicBezTo>
                    <a:pt x="31445" y="50801"/>
                    <a:pt x="32528" y="50432"/>
                    <a:pt x="33195" y="51396"/>
                  </a:cubicBezTo>
                  <a:cubicBezTo>
                    <a:pt x="33234" y="51451"/>
                    <a:pt x="33294" y="51486"/>
                    <a:pt x="33358" y="51486"/>
                  </a:cubicBezTo>
                  <a:cubicBezTo>
                    <a:pt x="33391" y="51486"/>
                    <a:pt x="33425" y="51476"/>
                    <a:pt x="33457" y="51456"/>
                  </a:cubicBezTo>
                  <a:cubicBezTo>
                    <a:pt x="33694" y="51315"/>
                    <a:pt x="33806" y="51263"/>
                    <a:pt x="33852" y="51263"/>
                  </a:cubicBezTo>
                  <a:cubicBezTo>
                    <a:pt x="33974" y="51263"/>
                    <a:pt x="33642" y="51617"/>
                    <a:pt x="33910" y="51635"/>
                  </a:cubicBezTo>
                  <a:cubicBezTo>
                    <a:pt x="34209" y="51656"/>
                    <a:pt x="34396" y="51763"/>
                    <a:pt x="34611" y="51763"/>
                  </a:cubicBezTo>
                  <a:cubicBezTo>
                    <a:pt x="34747" y="51763"/>
                    <a:pt x="34895" y="51721"/>
                    <a:pt x="35088" y="51587"/>
                  </a:cubicBezTo>
                  <a:cubicBezTo>
                    <a:pt x="35172" y="51527"/>
                    <a:pt x="35207" y="51420"/>
                    <a:pt x="35148" y="51325"/>
                  </a:cubicBezTo>
                  <a:cubicBezTo>
                    <a:pt x="34969" y="50992"/>
                    <a:pt x="34624" y="50777"/>
                    <a:pt x="34981" y="50420"/>
                  </a:cubicBezTo>
                  <a:cubicBezTo>
                    <a:pt x="35123" y="50276"/>
                    <a:pt x="35276" y="50216"/>
                    <a:pt x="35434" y="50216"/>
                  </a:cubicBezTo>
                  <a:cubicBezTo>
                    <a:pt x="36005" y="50216"/>
                    <a:pt x="36634" y="50997"/>
                    <a:pt x="36969" y="51361"/>
                  </a:cubicBezTo>
                  <a:cubicBezTo>
                    <a:pt x="37743" y="52194"/>
                    <a:pt x="37886" y="53349"/>
                    <a:pt x="37862" y="54480"/>
                  </a:cubicBezTo>
                  <a:cubicBezTo>
                    <a:pt x="37850" y="55349"/>
                    <a:pt x="37505" y="55552"/>
                    <a:pt x="37017" y="56135"/>
                  </a:cubicBezTo>
                  <a:cubicBezTo>
                    <a:pt x="36184" y="57147"/>
                    <a:pt x="33576" y="58838"/>
                    <a:pt x="33921" y="60588"/>
                  </a:cubicBezTo>
                  <a:cubicBezTo>
                    <a:pt x="33981" y="60910"/>
                    <a:pt x="34433" y="61255"/>
                    <a:pt x="34457" y="61398"/>
                  </a:cubicBezTo>
                  <a:cubicBezTo>
                    <a:pt x="34648" y="62600"/>
                    <a:pt x="33838" y="61898"/>
                    <a:pt x="33564" y="62624"/>
                  </a:cubicBezTo>
                  <a:cubicBezTo>
                    <a:pt x="33171" y="63612"/>
                    <a:pt x="33433" y="64565"/>
                    <a:pt x="34017" y="65267"/>
                  </a:cubicBezTo>
                  <a:cubicBezTo>
                    <a:pt x="34517" y="65886"/>
                    <a:pt x="35326" y="66339"/>
                    <a:pt x="35862" y="67041"/>
                  </a:cubicBezTo>
                  <a:cubicBezTo>
                    <a:pt x="36338" y="67660"/>
                    <a:pt x="36803" y="68291"/>
                    <a:pt x="37255" y="68934"/>
                  </a:cubicBezTo>
                  <a:cubicBezTo>
                    <a:pt x="37684" y="69542"/>
                    <a:pt x="38493" y="70458"/>
                    <a:pt x="38601" y="71196"/>
                  </a:cubicBezTo>
                  <a:cubicBezTo>
                    <a:pt x="38636" y="71542"/>
                    <a:pt x="38136" y="72363"/>
                    <a:pt x="38208" y="72578"/>
                  </a:cubicBezTo>
                  <a:cubicBezTo>
                    <a:pt x="38577" y="73637"/>
                    <a:pt x="40625" y="73923"/>
                    <a:pt x="41518" y="74280"/>
                  </a:cubicBezTo>
                  <a:cubicBezTo>
                    <a:pt x="42565" y="74697"/>
                    <a:pt x="44351" y="75245"/>
                    <a:pt x="44816" y="76459"/>
                  </a:cubicBezTo>
                  <a:cubicBezTo>
                    <a:pt x="45054" y="77102"/>
                    <a:pt x="44887" y="78090"/>
                    <a:pt x="44863" y="78757"/>
                  </a:cubicBezTo>
                  <a:cubicBezTo>
                    <a:pt x="44804" y="80305"/>
                    <a:pt x="44673" y="81543"/>
                    <a:pt x="43887" y="82912"/>
                  </a:cubicBezTo>
                  <a:cubicBezTo>
                    <a:pt x="43280" y="83984"/>
                    <a:pt x="42708" y="84805"/>
                    <a:pt x="42506" y="86032"/>
                  </a:cubicBezTo>
                  <a:cubicBezTo>
                    <a:pt x="42399" y="86758"/>
                    <a:pt x="42601" y="87722"/>
                    <a:pt x="42149" y="88365"/>
                  </a:cubicBezTo>
                  <a:cubicBezTo>
                    <a:pt x="41815" y="88853"/>
                    <a:pt x="41089" y="89068"/>
                    <a:pt x="40708" y="89556"/>
                  </a:cubicBezTo>
                  <a:cubicBezTo>
                    <a:pt x="40208" y="90223"/>
                    <a:pt x="40184" y="90889"/>
                    <a:pt x="40006" y="91699"/>
                  </a:cubicBezTo>
                  <a:cubicBezTo>
                    <a:pt x="39779" y="92675"/>
                    <a:pt x="38743" y="93783"/>
                    <a:pt x="38732" y="94735"/>
                  </a:cubicBezTo>
                  <a:cubicBezTo>
                    <a:pt x="38732" y="94771"/>
                    <a:pt x="38755" y="94807"/>
                    <a:pt x="38767" y="94842"/>
                  </a:cubicBezTo>
                  <a:cubicBezTo>
                    <a:pt x="38743" y="94842"/>
                    <a:pt x="38720" y="94854"/>
                    <a:pt x="38696" y="94878"/>
                  </a:cubicBezTo>
                  <a:cubicBezTo>
                    <a:pt x="38684" y="94878"/>
                    <a:pt x="38684" y="94890"/>
                    <a:pt x="38672" y="94890"/>
                  </a:cubicBezTo>
                  <a:cubicBezTo>
                    <a:pt x="38672" y="94902"/>
                    <a:pt x="38660" y="94902"/>
                    <a:pt x="38660" y="94902"/>
                  </a:cubicBezTo>
                  <a:cubicBezTo>
                    <a:pt x="38660" y="94902"/>
                    <a:pt x="38648" y="94914"/>
                    <a:pt x="38648" y="94914"/>
                  </a:cubicBezTo>
                  <a:cubicBezTo>
                    <a:pt x="38648" y="94926"/>
                    <a:pt x="38636" y="94926"/>
                    <a:pt x="38636" y="94937"/>
                  </a:cubicBezTo>
                  <a:cubicBezTo>
                    <a:pt x="38422" y="95140"/>
                    <a:pt x="38362" y="95485"/>
                    <a:pt x="38112" y="95676"/>
                  </a:cubicBezTo>
                  <a:cubicBezTo>
                    <a:pt x="37850" y="95866"/>
                    <a:pt x="37505" y="95926"/>
                    <a:pt x="37255" y="96152"/>
                  </a:cubicBezTo>
                  <a:cubicBezTo>
                    <a:pt x="37100" y="96283"/>
                    <a:pt x="37029" y="96450"/>
                    <a:pt x="37208" y="96604"/>
                  </a:cubicBezTo>
                  <a:cubicBezTo>
                    <a:pt x="37286" y="96667"/>
                    <a:pt x="37384" y="96691"/>
                    <a:pt x="37487" y="96691"/>
                  </a:cubicBezTo>
                  <a:cubicBezTo>
                    <a:pt x="37620" y="96691"/>
                    <a:pt x="37760" y="96651"/>
                    <a:pt x="37874" y="96604"/>
                  </a:cubicBezTo>
                  <a:cubicBezTo>
                    <a:pt x="38124" y="96509"/>
                    <a:pt x="38362" y="96354"/>
                    <a:pt x="38589" y="96200"/>
                  </a:cubicBezTo>
                  <a:lnTo>
                    <a:pt x="38589" y="96200"/>
                  </a:lnTo>
                  <a:cubicBezTo>
                    <a:pt x="38291" y="96628"/>
                    <a:pt x="38017" y="97069"/>
                    <a:pt x="37862" y="97545"/>
                  </a:cubicBezTo>
                  <a:cubicBezTo>
                    <a:pt x="37197" y="99641"/>
                    <a:pt x="39375" y="100189"/>
                    <a:pt x="41433" y="100189"/>
                  </a:cubicBezTo>
                  <a:cubicBezTo>
                    <a:pt x="42544" y="100189"/>
                    <a:pt x="43621" y="100029"/>
                    <a:pt x="44197" y="99867"/>
                  </a:cubicBezTo>
                  <a:cubicBezTo>
                    <a:pt x="44395" y="99808"/>
                    <a:pt x="44364" y="99497"/>
                    <a:pt x="44160" y="99497"/>
                  </a:cubicBezTo>
                  <a:cubicBezTo>
                    <a:pt x="44157" y="99497"/>
                    <a:pt x="44153" y="99497"/>
                    <a:pt x="44149" y="99498"/>
                  </a:cubicBezTo>
                  <a:cubicBezTo>
                    <a:pt x="43944" y="99504"/>
                    <a:pt x="43812" y="99520"/>
                    <a:pt x="43717" y="99520"/>
                  </a:cubicBezTo>
                  <a:cubicBezTo>
                    <a:pt x="43472" y="99520"/>
                    <a:pt x="43484" y="99413"/>
                    <a:pt x="43149" y="98759"/>
                  </a:cubicBezTo>
                  <a:cubicBezTo>
                    <a:pt x="42788" y="98072"/>
                    <a:pt x="42657" y="97961"/>
                    <a:pt x="42680" y="97961"/>
                  </a:cubicBezTo>
                  <a:cubicBezTo>
                    <a:pt x="42692" y="97961"/>
                    <a:pt x="42739" y="97987"/>
                    <a:pt x="42814" y="97987"/>
                  </a:cubicBezTo>
                  <a:cubicBezTo>
                    <a:pt x="42912" y="97987"/>
                    <a:pt x="43058" y="97942"/>
                    <a:pt x="43232" y="97735"/>
                  </a:cubicBezTo>
                  <a:cubicBezTo>
                    <a:pt x="43839" y="97021"/>
                    <a:pt x="44947" y="96890"/>
                    <a:pt x="45721" y="96438"/>
                  </a:cubicBezTo>
                  <a:cubicBezTo>
                    <a:pt x="45840" y="96354"/>
                    <a:pt x="45840" y="96116"/>
                    <a:pt x="45673" y="96092"/>
                  </a:cubicBezTo>
                  <a:cubicBezTo>
                    <a:pt x="45435" y="96057"/>
                    <a:pt x="45149" y="96033"/>
                    <a:pt x="44982" y="95842"/>
                  </a:cubicBezTo>
                  <a:cubicBezTo>
                    <a:pt x="44911" y="95759"/>
                    <a:pt x="44851" y="95699"/>
                    <a:pt x="44792" y="95652"/>
                  </a:cubicBezTo>
                  <a:cubicBezTo>
                    <a:pt x="44899" y="95652"/>
                    <a:pt x="45042" y="95628"/>
                    <a:pt x="45220" y="95497"/>
                  </a:cubicBezTo>
                  <a:cubicBezTo>
                    <a:pt x="45649" y="95188"/>
                    <a:pt x="46054" y="95104"/>
                    <a:pt x="46399" y="94664"/>
                  </a:cubicBezTo>
                  <a:cubicBezTo>
                    <a:pt x="47054" y="93783"/>
                    <a:pt x="46649" y="93140"/>
                    <a:pt x="47947" y="92806"/>
                  </a:cubicBezTo>
                  <a:cubicBezTo>
                    <a:pt x="47999" y="92792"/>
                    <a:pt x="48057" y="92787"/>
                    <a:pt x="48119" y="92787"/>
                  </a:cubicBezTo>
                  <a:cubicBezTo>
                    <a:pt x="48290" y="92787"/>
                    <a:pt x="48490" y="92826"/>
                    <a:pt x="48682" y="92826"/>
                  </a:cubicBezTo>
                  <a:cubicBezTo>
                    <a:pt x="48769" y="92826"/>
                    <a:pt x="48855" y="92818"/>
                    <a:pt x="48935" y="92794"/>
                  </a:cubicBezTo>
                  <a:cubicBezTo>
                    <a:pt x="49411" y="92675"/>
                    <a:pt x="49590" y="91580"/>
                    <a:pt x="50566" y="91294"/>
                  </a:cubicBezTo>
                  <a:cubicBezTo>
                    <a:pt x="50649" y="91274"/>
                    <a:pt x="50734" y="91267"/>
                    <a:pt x="50822" y="91267"/>
                  </a:cubicBezTo>
                  <a:cubicBezTo>
                    <a:pt x="50994" y="91267"/>
                    <a:pt x="51174" y="91293"/>
                    <a:pt x="51352" y="91293"/>
                  </a:cubicBezTo>
                  <a:cubicBezTo>
                    <a:pt x="51453" y="91293"/>
                    <a:pt x="51553" y="91284"/>
                    <a:pt x="51650" y="91258"/>
                  </a:cubicBezTo>
                  <a:cubicBezTo>
                    <a:pt x="52507" y="91032"/>
                    <a:pt x="54138" y="90139"/>
                    <a:pt x="54567" y="89353"/>
                  </a:cubicBezTo>
                  <a:cubicBezTo>
                    <a:pt x="54603" y="89282"/>
                    <a:pt x="54603" y="89187"/>
                    <a:pt x="54543" y="89127"/>
                  </a:cubicBezTo>
                  <a:lnTo>
                    <a:pt x="54543" y="89127"/>
                  </a:lnTo>
                  <a:cubicBezTo>
                    <a:pt x="54552" y="89137"/>
                    <a:pt x="54561" y="89141"/>
                    <a:pt x="54568" y="89141"/>
                  </a:cubicBezTo>
                  <a:cubicBezTo>
                    <a:pt x="54687" y="89141"/>
                    <a:pt x="54600" y="88064"/>
                    <a:pt x="54376" y="87818"/>
                  </a:cubicBezTo>
                  <a:lnTo>
                    <a:pt x="54376" y="87818"/>
                  </a:lnTo>
                  <a:cubicBezTo>
                    <a:pt x="54750" y="87825"/>
                    <a:pt x="55534" y="87922"/>
                    <a:pt x="56218" y="87922"/>
                  </a:cubicBezTo>
                  <a:cubicBezTo>
                    <a:pt x="56622" y="87922"/>
                    <a:pt x="56992" y="87888"/>
                    <a:pt x="57222" y="87782"/>
                  </a:cubicBezTo>
                  <a:cubicBezTo>
                    <a:pt x="58103" y="87377"/>
                    <a:pt x="58436" y="86603"/>
                    <a:pt x="58948" y="85853"/>
                  </a:cubicBezTo>
                  <a:cubicBezTo>
                    <a:pt x="59567" y="84912"/>
                    <a:pt x="60091" y="84710"/>
                    <a:pt x="60961" y="84079"/>
                  </a:cubicBezTo>
                  <a:cubicBezTo>
                    <a:pt x="61842" y="83436"/>
                    <a:pt x="62246" y="82912"/>
                    <a:pt x="62556" y="82341"/>
                  </a:cubicBezTo>
                  <a:cubicBezTo>
                    <a:pt x="62556" y="82341"/>
                    <a:pt x="62556" y="82341"/>
                    <a:pt x="62568" y="82329"/>
                  </a:cubicBezTo>
                  <a:cubicBezTo>
                    <a:pt x="62699" y="82138"/>
                    <a:pt x="62770" y="81984"/>
                    <a:pt x="62830" y="81793"/>
                  </a:cubicBezTo>
                  <a:cubicBezTo>
                    <a:pt x="63032" y="81341"/>
                    <a:pt x="63247" y="80841"/>
                    <a:pt x="63628" y="80221"/>
                  </a:cubicBezTo>
                  <a:cubicBezTo>
                    <a:pt x="64854" y="78209"/>
                    <a:pt x="67759" y="78733"/>
                    <a:pt x="69164" y="76864"/>
                  </a:cubicBezTo>
                  <a:cubicBezTo>
                    <a:pt x="69557" y="76328"/>
                    <a:pt x="69771" y="75638"/>
                    <a:pt x="70116" y="75066"/>
                  </a:cubicBezTo>
                  <a:cubicBezTo>
                    <a:pt x="70700" y="74114"/>
                    <a:pt x="71569" y="73268"/>
                    <a:pt x="71998" y="72220"/>
                  </a:cubicBezTo>
                  <a:cubicBezTo>
                    <a:pt x="72450" y="71089"/>
                    <a:pt x="72319" y="69970"/>
                    <a:pt x="72962" y="68887"/>
                  </a:cubicBezTo>
                  <a:cubicBezTo>
                    <a:pt x="73462" y="68041"/>
                    <a:pt x="73962" y="67196"/>
                    <a:pt x="74438" y="66315"/>
                  </a:cubicBezTo>
                  <a:cubicBezTo>
                    <a:pt x="75486" y="64386"/>
                    <a:pt x="76296" y="63957"/>
                    <a:pt x="75820" y="61695"/>
                  </a:cubicBezTo>
                  <a:cubicBezTo>
                    <a:pt x="75820" y="61671"/>
                    <a:pt x="75820" y="61660"/>
                    <a:pt x="75820" y="61648"/>
                  </a:cubicBezTo>
                  <a:cubicBezTo>
                    <a:pt x="75820" y="61648"/>
                    <a:pt x="75820" y="61648"/>
                    <a:pt x="75808" y="61636"/>
                  </a:cubicBezTo>
                  <a:cubicBezTo>
                    <a:pt x="75808" y="61636"/>
                    <a:pt x="75808" y="61624"/>
                    <a:pt x="75808" y="61624"/>
                  </a:cubicBezTo>
                  <a:cubicBezTo>
                    <a:pt x="75796" y="61612"/>
                    <a:pt x="75796" y="61600"/>
                    <a:pt x="75796" y="61600"/>
                  </a:cubicBezTo>
                  <a:cubicBezTo>
                    <a:pt x="75796" y="61600"/>
                    <a:pt x="75796" y="61588"/>
                    <a:pt x="75796" y="61588"/>
                  </a:cubicBezTo>
                  <a:cubicBezTo>
                    <a:pt x="75784" y="61576"/>
                    <a:pt x="75772" y="61564"/>
                    <a:pt x="75772" y="61552"/>
                  </a:cubicBezTo>
                  <a:cubicBezTo>
                    <a:pt x="75598" y="61302"/>
                    <a:pt x="75555" y="61258"/>
                    <a:pt x="75524" y="61258"/>
                  </a:cubicBezTo>
                  <a:cubicBezTo>
                    <a:pt x="75508" y="61258"/>
                    <a:pt x="75494" y="61271"/>
                    <a:pt x="75465" y="61271"/>
                  </a:cubicBezTo>
                  <a:cubicBezTo>
                    <a:pt x="75430" y="61271"/>
                    <a:pt x="75373" y="61253"/>
                    <a:pt x="75260" y="61171"/>
                  </a:cubicBezTo>
                  <a:cubicBezTo>
                    <a:pt x="74796" y="61124"/>
                    <a:pt x="74379" y="60921"/>
                    <a:pt x="74022" y="60564"/>
                  </a:cubicBezTo>
                  <a:cubicBezTo>
                    <a:pt x="73819" y="60314"/>
                    <a:pt x="73629" y="60064"/>
                    <a:pt x="73426" y="59814"/>
                  </a:cubicBezTo>
                  <a:cubicBezTo>
                    <a:pt x="73380" y="59791"/>
                    <a:pt x="73099" y="59611"/>
                    <a:pt x="73114" y="59611"/>
                  </a:cubicBezTo>
                  <a:cubicBezTo>
                    <a:pt x="73115" y="59611"/>
                    <a:pt x="73116" y="59611"/>
                    <a:pt x="73117" y="59612"/>
                  </a:cubicBezTo>
                  <a:cubicBezTo>
                    <a:pt x="72909" y="59528"/>
                    <a:pt x="72694" y="59499"/>
                    <a:pt x="72476" y="59499"/>
                  </a:cubicBezTo>
                  <a:cubicBezTo>
                    <a:pt x="71985" y="59499"/>
                    <a:pt x="71480" y="59647"/>
                    <a:pt x="71009" y="59647"/>
                  </a:cubicBezTo>
                  <a:cubicBezTo>
                    <a:pt x="70988" y="59563"/>
                    <a:pt x="70921" y="59489"/>
                    <a:pt x="70824" y="59489"/>
                  </a:cubicBezTo>
                  <a:cubicBezTo>
                    <a:pt x="70811" y="59489"/>
                    <a:pt x="70797" y="59490"/>
                    <a:pt x="70783" y="59493"/>
                  </a:cubicBezTo>
                  <a:cubicBezTo>
                    <a:pt x="70712" y="59505"/>
                    <a:pt x="70628" y="59528"/>
                    <a:pt x="70545" y="59576"/>
                  </a:cubicBezTo>
                  <a:cubicBezTo>
                    <a:pt x="70414" y="59540"/>
                    <a:pt x="70271" y="59469"/>
                    <a:pt x="70152" y="59362"/>
                  </a:cubicBezTo>
                  <a:cubicBezTo>
                    <a:pt x="69509" y="58826"/>
                    <a:pt x="70152" y="58362"/>
                    <a:pt x="68997" y="58195"/>
                  </a:cubicBezTo>
                  <a:cubicBezTo>
                    <a:pt x="68923" y="58183"/>
                    <a:pt x="68850" y="58178"/>
                    <a:pt x="68778" y="58178"/>
                  </a:cubicBezTo>
                  <a:cubicBezTo>
                    <a:pt x="68409" y="58178"/>
                    <a:pt x="68062" y="58317"/>
                    <a:pt x="67723" y="58457"/>
                  </a:cubicBezTo>
                  <a:cubicBezTo>
                    <a:pt x="67735" y="58433"/>
                    <a:pt x="67735" y="58421"/>
                    <a:pt x="67735" y="58409"/>
                  </a:cubicBezTo>
                  <a:cubicBezTo>
                    <a:pt x="67725" y="58293"/>
                    <a:pt x="67639" y="58215"/>
                    <a:pt x="67537" y="58215"/>
                  </a:cubicBezTo>
                  <a:cubicBezTo>
                    <a:pt x="67524" y="58215"/>
                    <a:pt x="67511" y="58216"/>
                    <a:pt x="67497" y="58219"/>
                  </a:cubicBezTo>
                  <a:cubicBezTo>
                    <a:pt x="67318" y="58254"/>
                    <a:pt x="67068" y="58576"/>
                    <a:pt x="67021" y="58790"/>
                  </a:cubicBezTo>
                  <a:cubicBezTo>
                    <a:pt x="66825" y="58910"/>
                    <a:pt x="66610" y="59019"/>
                    <a:pt x="66501" y="59019"/>
                  </a:cubicBezTo>
                  <a:cubicBezTo>
                    <a:pt x="66491" y="59019"/>
                    <a:pt x="66481" y="59018"/>
                    <a:pt x="66473" y="59016"/>
                  </a:cubicBezTo>
                  <a:cubicBezTo>
                    <a:pt x="66616" y="58981"/>
                    <a:pt x="66842" y="58004"/>
                    <a:pt x="66842" y="57992"/>
                  </a:cubicBezTo>
                  <a:cubicBezTo>
                    <a:pt x="66854" y="57885"/>
                    <a:pt x="66818" y="57802"/>
                    <a:pt x="66711" y="57766"/>
                  </a:cubicBezTo>
                  <a:cubicBezTo>
                    <a:pt x="66557" y="57711"/>
                    <a:pt x="66267" y="57696"/>
                    <a:pt x="65945" y="57696"/>
                  </a:cubicBezTo>
                  <a:cubicBezTo>
                    <a:pt x="65545" y="57696"/>
                    <a:pt x="65096" y="57720"/>
                    <a:pt x="64798" y="57720"/>
                  </a:cubicBezTo>
                  <a:cubicBezTo>
                    <a:pt x="64763" y="57720"/>
                    <a:pt x="64730" y="57719"/>
                    <a:pt x="64699" y="57719"/>
                  </a:cubicBezTo>
                  <a:cubicBezTo>
                    <a:pt x="64651" y="57683"/>
                    <a:pt x="64616" y="57635"/>
                    <a:pt x="64568" y="57600"/>
                  </a:cubicBezTo>
                  <a:cubicBezTo>
                    <a:pt x="64771" y="57457"/>
                    <a:pt x="65199" y="57111"/>
                    <a:pt x="65247" y="57016"/>
                  </a:cubicBezTo>
                  <a:cubicBezTo>
                    <a:pt x="65592" y="56254"/>
                    <a:pt x="65128" y="54897"/>
                    <a:pt x="64616" y="54075"/>
                  </a:cubicBezTo>
                  <a:cubicBezTo>
                    <a:pt x="64604" y="54016"/>
                    <a:pt x="64580" y="53980"/>
                    <a:pt x="64556" y="53944"/>
                  </a:cubicBezTo>
                  <a:cubicBezTo>
                    <a:pt x="64532" y="53909"/>
                    <a:pt x="64497" y="53885"/>
                    <a:pt x="64473" y="53861"/>
                  </a:cubicBezTo>
                  <a:cubicBezTo>
                    <a:pt x="64390" y="53742"/>
                    <a:pt x="64318" y="53647"/>
                    <a:pt x="64235" y="53575"/>
                  </a:cubicBezTo>
                  <a:cubicBezTo>
                    <a:pt x="63608" y="52937"/>
                    <a:pt x="62419" y="52170"/>
                    <a:pt x="61470" y="52170"/>
                  </a:cubicBezTo>
                  <a:cubicBezTo>
                    <a:pt x="61463" y="52170"/>
                    <a:pt x="61456" y="52170"/>
                    <a:pt x="61449" y="52170"/>
                  </a:cubicBezTo>
                  <a:cubicBezTo>
                    <a:pt x="61496" y="52170"/>
                    <a:pt x="60175" y="52337"/>
                    <a:pt x="60472" y="52349"/>
                  </a:cubicBezTo>
                  <a:cubicBezTo>
                    <a:pt x="60188" y="52480"/>
                    <a:pt x="59894" y="52541"/>
                    <a:pt x="59572" y="52541"/>
                  </a:cubicBezTo>
                  <a:cubicBezTo>
                    <a:pt x="59543" y="52541"/>
                    <a:pt x="59514" y="52540"/>
                    <a:pt x="59484" y="52539"/>
                  </a:cubicBezTo>
                  <a:cubicBezTo>
                    <a:pt x="58901" y="52289"/>
                    <a:pt x="58520" y="51861"/>
                    <a:pt x="58353" y="51277"/>
                  </a:cubicBezTo>
                  <a:cubicBezTo>
                    <a:pt x="57674" y="50456"/>
                    <a:pt x="57412" y="50182"/>
                    <a:pt x="56436" y="49801"/>
                  </a:cubicBezTo>
                  <a:cubicBezTo>
                    <a:pt x="56115" y="49670"/>
                    <a:pt x="55924" y="49658"/>
                    <a:pt x="55817" y="49658"/>
                  </a:cubicBezTo>
                  <a:cubicBezTo>
                    <a:pt x="55912" y="49634"/>
                    <a:pt x="56055" y="49563"/>
                    <a:pt x="56269" y="49360"/>
                  </a:cubicBezTo>
                  <a:cubicBezTo>
                    <a:pt x="56317" y="49301"/>
                    <a:pt x="56341" y="49194"/>
                    <a:pt x="56293" y="49134"/>
                  </a:cubicBezTo>
                  <a:cubicBezTo>
                    <a:pt x="55610" y="48197"/>
                    <a:pt x="54743" y="47781"/>
                    <a:pt x="53843" y="47781"/>
                  </a:cubicBezTo>
                  <a:cubicBezTo>
                    <a:pt x="53771" y="47781"/>
                    <a:pt x="53699" y="47784"/>
                    <a:pt x="53626" y="47789"/>
                  </a:cubicBezTo>
                  <a:cubicBezTo>
                    <a:pt x="53579" y="47783"/>
                    <a:pt x="53531" y="47780"/>
                    <a:pt x="53485" y="47780"/>
                  </a:cubicBezTo>
                  <a:cubicBezTo>
                    <a:pt x="53439" y="47780"/>
                    <a:pt x="53394" y="47783"/>
                    <a:pt x="53352" y="47789"/>
                  </a:cubicBezTo>
                  <a:cubicBezTo>
                    <a:pt x="53269" y="47813"/>
                    <a:pt x="53210" y="47825"/>
                    <a:pt x="53162" y="47860"/>
                  </a:cubicBezTo>
                  <a:cubicBezTo>
                    <a:pt x="52876" y="47932"/>
                    <a:pt x="52590" y="48027"/>
                    <a:pt x="52317" y="48170"/>
                  </a:cubicBezTo>
                  <a:cubicBezTo>
                    <a:pt x="51813" y="48422"/>
                    <a:pt x="51497" y="48515"/>
                    <a:pt x="51266" y="48515"/>
                  </a:cubicBezTo>
                  <a:cubicBezTo>
                    <a:pt x="50764" y="48515"/>
                    <a:pt x="50654" y="48080"/>
                    <a:pt x="49864" y="47884"/>
                  </a:cubicBezTo>
                  <a:cubicBezTo>
                    <a:pt x="49829" y="47875"/>
                    <a:pt x="49789" y="47871"/>
                    <a:pt x="49745" y="47871"/>
                  </a:cubicBezTo>
                  <a:cubicBezTo>
                    <a:pt x="49353" y="47871"/>
                    <a:pt x="48605" y="48183"/>
                    <a:pt x="48130" y="48183"/>
                  </a:cubicBezTo>
                  <a:cubicBezTo>
                    <a:pt x="47801" y="48183"/>
                    <a:pt x="47603" y="48034"/>
                    <a:pt x="47745" y="47527"/>
                  </a:cubicBezTo>
                  <a:cubicBezTo>
                    <a:pt x="47768" y="47455"/>
                    <a:pt x="47733" y="47348"/>
                    <a:pt x="47661" y="47313"/>
                  </a:cubicBezTo>
                  <a:cubicBezTo>
                    <a:pt x="47543" y="47255"/>
                    <a:pt x="47418" y="47238"/>
                    <a:pt x="47295" y="47238"/>
                  </a:cubicBezTo>
                  <a:cubicBezTo>
                    <a:pt x="47120" y="47238"/>
                    <a:pt x="46948" y="47273"/>
                    <a:pt x="46803" y="47273"/>
                  </a:cubicBezTo>
                  <a:cubicBezTo>
                    <a:pt x="46733" y="47273"/>
                    <a:pt x="46669" y="47265"/>
                    <a:pt x="46613" y="47241"/>
                  </a:cubicBezTo>
                  <a:cubicBezTo>
                    <a:pt x="46256" y="47086"/>
                    <a:pt x="46185" y="46801"/>
                    <a:pt x="45816" y="46455"/>
                  </a:cubicBezTo>
                  <a:cubicBezTo>
                    <a:pt x="45782" y="46425"/>
                    <a:pt x="45735" y="46410"/>
                    <a:pt x="45688" y="46410"/>
                  </a:cubicBezTo>
                  <a:cubicBezTo>
                    <a:pt x="45588" y="46410"/>
                    <a:pt x="45486" y="46477"/>
                    <a:pt x="45494" y="46598"/>
                  </a:cubicBezTo>
                  <a:cubicBezTo>
                    <a:pt x="45518" y="46801"/>
                    <a:pt x="44494" y="47920"/>
                    <a:pt x="44220" y="48241"/>
                  </a:cubicBezTo>
                  <a:cubicBezTo>
                    <a:pt x="44220" y="48241"/>
                    <a:pt x="44208" y="48253"/>
                    <a:pt x="44208" y="48253"/>
                  </a:cubicBezTo>
                  <a:cubicBezTo>
                    <a:pt x="44208" y="48241"/>
                    <a:pt x="44220" y="48229"/>
                    <a:pt x="44220" y="48229"/>
                  </a:cubicBezTo>
                  <a:cubicBezTo>
                    <a:pt x="44292" y="47646"/>
                    <a:pt x="44423" y="47146"/>
                    <a:pt x="44780" y="46622"/>
                  </a:cubicBezTo>
                  <a:cubicBezTo>
                    <a:pt x="44863" y="46503"/>
                    <a:pt x="44744" y="46348"/>
                    <a:pt x="44613" y="46336"/>
                  </a:cubicBezTo>
                  <a:cubicBezTo>
                    <a:pt x="44583" y="46334"/>
                    <a:pt x="44554" y="46333"/>
                    <a:pt x="44525" y="46333"/>
                  </a:cubicBezTo>
                  <a:cubicBezTo>
                    <a:pt x="43826" y="46333"/>
                    <a:pt x="43373" y="46871"/>
                    <a:pt x="42744" y="47122"/>
                  </a:cubicBezTo>
                  <a:cubicBezTo>
                    <a:pt x="42030" y="47408"/>
                    <a:pt x="40637" y="47134"/>
                    <a:pt x="40077" y="47825"/>
                  </a:cubicBezTo>
                  <a:cubicBezTo>
                    <a:pt x="39803" y="48170"/>
                    <a:pt x="39934" y="48563"/>
                    <a:pt x="39767" y="48837"/>
                  </a:cubicBezTo>
                  <a:cubicBezTo>
                    <a:pt x="39458" y="49313"/>
                    <a:pt x="39458" y="49110"/>
                    <a:pt x="39005" y="49444"/>
                  </a:cubicBezTo>
                  <a:cubicBezTo>
                    <a:pt x="38863" y="49634"/>
                    <a:pt x="38755" y="49825"/>
                    <a:pt x="38672" y="50051"/>
                  </a:cubicBezTo>
                  <a:cubicBezTo>
                    <a:pt x="38578" y="50060"/>
                    <a:pt x="38486" y="50065"/>
                    <a:pt x="38397" y="50065"/>
                  </a:cubicBezTo>
                  <a:cubicBezTo>
                    <a:pt x="37803" y="50065"/>
                    <a:pt x="37333" y="49857"/>
                    <a:pt x="36981" y="49432"/>
                  </a:cubicBezTo>
                  <a:cubicBezTo>
                    <a:pt x="36553" y="49265"/>
                    <a:pt x="36280" y="49024"/>
                    <a:pt x="35801" y="49024"/>
                  </a:cubicBezTo>
                  <a:cubicBezTo>
                    <a:pt x="35735" y="49024"/>
                    <a:pt x="35664" y="49029"/>
                    <a:pt x="35588" y="49039"/>
                  </a:cubicBezTo>
                  <a:cubicBezTo>
                    <a:pt x="34585" y="49169"/>
                    <a:pt x="34229" y="49638"/>
                    <a:pt x="33547" y="49638"/>
                  </a:cubicBezTo>
                  <a:cubicBezTo>
                    <a:pt x="33290" y="49638"/>
                    <a:pt x="32988" y="49572"/>
                    <a:pt x="32588" y="49396"/>
                  </a:cubicBezTo>
                  <a:cubicBezTo>
                    <a:pt x="30481" y="48456"/>
                    <a:pt x="30683" y="46920"/>
                    <a:pt x="31350" y="45193"/>
                  </a:cubicBezTo>
                  <a:cubicBezTo>
                    <a:pt x="31481" y="44860"/>
                    <a:pt x="31743" y="44384"/>
                    <a:pt x="31576" y="44015"/>
                  </a:cubicBezTo>
                  <a:cubicBezTo>
                    <a:pt x="31552" y="43955"/>
                    <a:pt x="31469" y="43919"/>
                    <a:pt x="31409" y="43919"/>
                  </a:cubicBezTo>
                  <a:cubicBezTo>
                    <a:pt x="31372" y="43922"/>
                    <a:pt x="31337" y="43924"/>
                    <a:pt x="31304" y="43924"/>
                  </a:cubicBezTo>
                  <a:cubicBezTo>
                    <a:pt x="30534" y="43924"/>
                    <a:pt x="31001" y="43143"/>
                    <a:pt x="30635" y="42812"/>
                  </a:cubicBezTo>
                  <a:cubicBezTo>
                    <a:pt x="30338" y="42548"/>
                    <a:pt x="29943" y="42465"/>
                    <a:pt x="29520" y="42465"/>
                  </a:cubicBezTo>
                  <a:cubicBezTo>
                    <a:pt x="28876" y="42465"/>
                    <a:pt x="28167" y="42657"/>
                    <a:pt x="27635" y="42693"/>
                  </a:cubicBezTo>
                  <a:cubicBezTo>
                    <a:pt x="27341" y="42712"/>
                    <a:pt x="26709" y="42780"/>
                    <a:pt x="26165" y="42780"/>
                  </a:cubicBezTo>
                  <a:cubicBezTo>
                    <a:pt x="25672" y="42780"/>
                    <a:pt x="25252" y="42724"/>
                    <a:pt x="25218" y="42526"/>
                  </a:cubicBezTo>
                  <a:cubicBezTo>
                    <a:pt x="25158" y="42145"/>
                    <a:pt x="25670" y="41717"/>
                    <a:pt x="25837" y="41383"/>
                  </a:cubicBezTo>
                  <a:cubicBezTo>
                    <a:pt x="26230" y="40609"/>
                    <a:pt x="26528" y="39871"/>
                    <a:pt x="27004" y="39157"/>
                  </a:cubicBezTo>
                  <a:cubicBezTo>
                    <a:pt x="27397" y="38585"/>
                    <a:pt x="27706" y="38264"/>
                    <a:pt x="27790" y="37585"/>
                  </a:cubicBezTo>
                  <a:cubicBezTo>
                    <a:pt x="27790" y="37502"/>
                    <a:pt x="27718" y="37407"/>
                    <a:pt x="27647" y="37395"/>
                  </a:cubicBezTo>
                  <a:cubicBezTo>
                    <a:pt x="27412" y="37363"/>
                    <a:pt x="27114" y="37344"/>
                    <a:pt x="26787" y="37344"/>
                  </a:cubicBezTo>
                  <a:cubicBezTo>
                    <a:pt x="25755" y="37344"/>
                    <a:pt x="24428" y="37534"/>
                    <a:pt x="23813" y="38121"/>
                  </a:cubicBezTo>
                  <a:cubicBezTo>
                    <a:pt x="23670" y="38252"/>
                    <a:pt x="23563" y="38442"/>
                    <a:pt x="23432" y="38562"/>
                  </a:cubicBezTo>
                  <a:cubicBezTo>
                    <a:pt x="23396" y="38800"/>
                    <a:pt x="23361" y="39050"/>
                    <a:pt x="23313" y="39288"/>
                  </a:cubicBezTo>
                  <a:cubicBezTo>
                    <a:pt x="22813" y="39946"/>
                    <a:pt x="22247" y="40272"/>
                    <a:pt x="21617" y="40272"/>
                  </a:cubicBezTo>
                  <a:cubicBezTo>
                    <a:pt x="21437" y="40272"/>
                    <a:pt x="21253" y="40245"/>
                    <a:pt x="21063" y="40193"/>
                  </a:cubicBezTo>
                  <a:cubicBezTo>
                    <a:pt x="20989" y="40196"/>
                    <a:pt x="20914" y="40198"/>
                    <a:pt x="20840" y="40198"/>
                  </a:cubicBezTo>
                  <a:cubicBezTo>
                    <a:pt x="19698" y="40198"/>
                    <a:pt x="18554" y="39768"/>
                    <a:pt x="17872" y="38907"/>
                  </a:cubicBezTo>
                  <a:cubicBezTo>
                    <a:pt x="17312" y="38192"/>
                    <a:pt x="16753" y="37633"/>
                    <a:pt x="16800" y="36668"/>
                  </a:cubicBezTo>
                  <a:cubicBezTo>
                    <a:pt x="16836" y="36109"/>
                    <a:pt x="17038" y="34549"/>
                    <a:pt x="17193" y="34228"/>
                  </a:cubicBezTo>
                  <a:cubicBezTo>
                    <a:pt x="17300" y="33990"/>
                    <a:pt x="17669" y="33775"/>
                    <a:pt x="17824" y="33513"/>
                  </a:cubicBezTo>
                  <a:cubicBezTo>
                    <a:pt x="17884" y="33418"/>
                    <a:pt x="17657" y="33216"/>
                    <a:pt x="17693" y="33132"/>
                  </a:cubicBezTo>
                  <a:cubicBezTo>
                    <a:pt x="18408" y="31430"/>
                    <a:pt x="17884" y="31704"/>
                    <a:pt x="18860" y="30930"/>
                  </a:cubicBezTo>
                  <a:cubicBezTo>
                    <a:pt x="19564" y="30371"/>
                    <a:pt x="20261" y="30200"/>
                    <a:pt x="20954" y="30200"/>
                  </a:cubicBezTo>
                  <a:cubicBezTo>
                    <a:pt x="22050" y="30200"/>
                    <a:pt x="23136" y="30628"/>
                    <a:pt x="24223" y="30628"/>
                  </a:cubicBezTo>
                  <a:cubicBezTo>
                    <a:pt x="24586" y="30628"/>
                    <a:pt x="24949" y="30581"/>
                    <a:pt x="25313" y="30453"/>
                  </a:cubicBezTo>
                  <a:cubicBezTo>
                    <a:pt x="25670" y="30334"/>
                    <a:pt x="25980" y="29751"/>
                    <a:pt x="26409" y="29549"/>
                  </a:cubicBezTo>
                  <a:cubicBezTo>
                    <a:pt x="26793" y="29373"/>
                    <a:pt x="27099" y="29304"/>
                    <a:pt x="27377" y="29304"/>
                  </a:cubicBezTo>
                  <a:cubicBezTo>
                    <a:pt x="27874" y="29304"/>
                    <a:pt x="28282" y="29526"/>
                    <a:pt x="28885" y="29763"/>
                  </a:cubicBezTo>
                  <a:cubicBezTo>
                    <a:pt x="29254" y="29906"/>
                    <a:pt x="29468" y="30049"/>
                    <a:pt x="29861" y="30120"/>
                  </a:cubicBezTo>
                  <a:cubicBezTo>
                    <a:pt x="29930" y="30133"/>
                    <a:pt x="29998" y="30138"/>
                    <a:pt x="30067" y="30138"/>
                  </a:cubicBezTo>
                  <a:cubicBezTo>
                    <a:pt x="30352" y="30138"/>
                    <a:pt x="30642" y="30050"/>
                    <a:pt x="30938" y="30050"/>
                  </a:cubicBezTo>
                  <a:cubicBezTo>
                    <a:pt x="31171" y="30050"/>
                    <a:pt x="31407" y="30105"/>
                    <a:pt x="31647" y="30299"/>
                  </a:cubicBezTo>
                  <a:cubicBezTo>
                    <a:pt x="32028" y="30608"/>
                    <a:pt x="32243" y="30834"/>
                    <a:pt x="32374" y="31025"/>
                  </a:cubicBezTo>
                  <a:cubicBezTo>
                    <a:pt x="32374" y="31025"/>
                    <a:pt x="32374" y="31025"/>
                    <a:pt x="32374" y="31037"/>
                  </a:cubicBezTo>
                  <a:cubicBezTo>
                    <a:pt x="32433" y="31215"/>
                    <a:pt x="32409" y="31263"/>
                    <a:pt x="32457" y="31632"/>
                  </a:cubicBezTo>
                  <a:cubicBezTo>
                    <a:pt x="32338" y="31870"/>
                    <a:pt x="32124" y="32061"/>
                    <a:pt x="32362" y="32489"/>
                  </a:cubicBezTo>
                  <a:cubicBezTo>
                    <a:pt x="32790" y="33228"/>
                    <a:pt x="33362" y="33990"/>
                    <a:pt x="34267" y="34251"/>
                  </a:cubicBezTo>
                  <a:cubicBezTo>
                    <a:pt x="34281" y="34256"/>
                    <a:pt x="34296" y="34258"/>
                    <a:pt x="34311" y="34258"/>
                  </a:cubicBezTo>
                  <a:cubicBezTo>
                    <a:pt x="34378" y="34258"/>
                    <a:pt x="34442" y="34215"/>
                    <a:pt x="34481" y="34156"/>
                  </a:cubicBezTo>
                  <a:cubicBezTo>
                    <a:pt x="35326" y="32966"/>
                    <a:pt x="34850" y="32049"/>
                    <a:pt x="34314" y="30822"/>
                  </a:cubicBezTo>
                  <a:cubicBezTo>
                    <a:pt x="33695" y="29453"/>
                    <a:pt x="33683" y="28120"/>
                    <a:pt x="34910" y="27036"/>
                  </a:cubicBezTo>
                  <a:cubicBezTo>
                    <a:pt x="35767" y="26286"/>
                    <a:pt x="36874" y="26203"/>
                    <a:pt x="37743" y="25536"/>
                  </a:cubicBezTo>
                  <a:cubicBezTo>
                    <a:pt x="38374" y="25060"/>
                    <a:pt x="38696" y="24655"/>
                    <a:pt x="38529" y="23881"/>
                  </a:cubicBezTo>
                  <a:cubicBezTo>
                    <a:pt x="38505" y="23786"/>
                    <a:pt x="38315" y="23703"/>
                    <a:pt x="38303" y="23655"/>
                  </a:cubicBezTo>
                  <a:cubicBezTo>
                    <a:pt x="38112" y="23214"/>
                    <a:pt x="37922" y="22774"/>
                    <a:pt x="37720" y="22333"/>
                  </a:cubicBezTo>
                  <a:lnTo>
                    <a:pt x="37720" y="22333"/>
                  </a:lnTo>
                  <a:cubicBezTo>
                    <a:pt x="37791" y="22452"/>
                    <a:pt x="37850" y="22571"/>
                    <a:pt x="37910" y="22691"/>
                  </a:cubicBezTo>
                  <a:cubicBezTo>
                    <a:pt x="37992" y="22726"/>
                    <a:pt x="38063" y="23131"/>
                    <a:pt x="38202" y="23131"/>
                  </a:cubicBezTo>
                  <a:cubicBezTo>
                    <a:pt x="38204" y="23131"/>
                    <a:pt x="38206" y="23131"/>
                    <a:pt x="38208" y="23131"/>
                  </a:cubicBezTo>
                  <a:cubicBezTo>
                    <a:pt x="38215" y="23131"/>
                    <a:pt x="38222" y="23131"/>
                    <a:pt x="38228" y="23131"/>
                  </a:cubicBezTo>
                  <a:cubicBezTo>
                    <a:pt x="38444" y="23131"/>
                    <a:pt x="38633" y="23228"/>
                    <a:pt x="38803" y="23228"/>
                  </a:cubicBezTo>
                  <a:cubicBezTo>
                    <a:pt x="38945" y="23228"/>
                    <a:pt x="39074" y="23161"/>
                    <a:pt x="39196" y="22917"/>
                  </a:cubicBezTo>
                  <a:cubicBezTo>
                    <a:pt x="39279" y="22762"/>
                    <a:pt x="39101" y="22631"/>
                    <a:pt x="39101" y="22476"/>
                  </a:cubicBezTo>
                  <a:cubicBezTo>
                    <a:pt x="39113" y="22405"/>
                    <a:pt x="38553" y="21821"/>
                    <a:pt x="38589" y="21762"/>
                  </a:cubicBezTo>
                  <a:lnTo>
                    <a:pt x="38589" y="21762"/>
                  </a:lnTo>
                  <a:cubicBezTo>
                    <a:pt x="38577" y="21786"/>
                    <a:pt x="38886" y="22071"/>
                    <a:pt x="38874" y="22083"/>
                  </a:cubicBezTo>
                  <a:cubicBezTo>
                    <a:pt x="38898" y="22059"/>
                    <a:pt x="39029" y="22000"/>
                    <a:pt x="39184" y="21940"/>
                  </a:cubicBezTo>
                  <a:cubicBezTo>
                    <a:pt x="39255" y="21917"/>
                    <a:pt x="39327" y="21893"/>
                    <a:pt x="39386" y="21845"/>
                  </a:cubicBezTo>
                  <a:cubicBezTo>
                    <a:pt x="39529" y="21774"/>
                    <a:pt x="39660" y="21702"/>
                    <a:pt x="39732" y="21643"/>
                  </a:cubicBezTo>
                  <a:cubicBezTo>
                    <a:pt x="40756" y="20702"/>
                    <a:pt x="40910" y="20405"/>
                    <a:pt x="42232" y="20309"/>
                  </a:cubicBezTo>
                  <a:cubicBezTo>
                    <a:pt x="42294" y="20306"/>
                    <a:pt x="42357" y="20305"/>
                    <a:pt x="42419" y="20305"/>
                  </a:cubicBezTo>
                  <a:cubicBezTo>
                    <a:pt x="42703" y="20305"/>
                    <a:pt x="42986" y="20331"/>
                    <a:pt x="43269" y="20331"/>
                  </a:cubicBezTo>
                  <a:cubicBezTo>
                    <a:pt x="43400" y="20331"/>
                    <a:pt x="43530" y="20326"/>
                    <a:pt x="43661" y="20309"/>
                  </a:cubicBezTo>
                  <a:cubicBezTo>
                    <a:pt x="43816" y="20297"/>
                    <a:pt x="43935" y="20107"/>
                    <a:pt x="43792" y="19988"/>
                  </a:cubicBezTo>
                  <a:cubicBezTo>
                    <a:pt x="42041" y="18428"/>
                    <a:pt x="44732" y="17976"/>
                    <a:pt x="46304" y="17630"/>
                  </a:cubicBezTo>
                  <a:lnTo>
                    <a:pt x="46304" y="17630"/>
                  </a:lnTo>
                  <a:cubicBezTo>
                    <a:pt x="45899" y="17749"/>
                    <a:pt x="45566" y="17940"/>
                    <a:pt x="45768" y="18452"/>
                  </a:cubicBezTo>
                  <a:cubicBezTo>
                    <a:pt x="45909" y="18811"/>
                    <a:pt x="46078" y="18938"/>
                    <a:pt x="46256" y="18938"/>
                  </a:cubicBezTo>
                  <a:cubicBezTo>
                    <a:pt x="46632" y="18938"/>
                    <a:pt x="47052" y="18367"/>
                    <a:pt x="47352" y="18214"/>
                  </a:cubicBezTo>
                  <a:cubicBezTo>
                    <a:pt x="48423" y="17642"/>
                    <a:pt x="50150" y="18095"/>
                    <a:pt x="51174" y="17261"/>
                  </a:cubicBezTo>
                  <a:cubicBezTo>
                    <a:pt x="51233" y="17214"/>
                    <a:pt x="51233" y="17106"/>
                    <a:pt x="51197" y="17035"/>
                  </a:cubicBezTo>
                  <a:cubicBezTo>
                    <a:pt x="50912" y="16443"/>
                    <a:pt x="50588" y="16257"/>
                    <a:pt x="50246" y="16257"/>
                  </a:cubicBezTo>
                  <a:cubicBezTo>
                    <a:pt x="50017" y="16257"/>
                    <a:pt x="49781" y="16340"/>
                    <a:pt x="49542" y="16440"/>
                  </a:cubicBezTo>
                  <a:cubicBezTo>
                    <a:pt x="49531" y="16452"/>
                    <a:pt x="49519" y="16452"/>
                    <a:pt x="49495" y="16464"/>
                  </a:cubicBezTo>
                  <a:cubicBezTo>
                    <a:pt x="49223" y="16594"/>
                    <a:pt x="48939" y="16735"/>
                    <a:pt x="48679" y="16784"/>
                  </a:cubicBezTo>
                  <a:lnTo>
                    <a:pt x="48679" y="16784"/>
                  </a:lnTo>
                  <a:cubicBezTo>
                    <a:pt x="48680" y="16784"/>
                    <a:pt x="48678" y="16783"/>
                    <a:pt x="48675" y="16783"/>
                  </a:cubicBezTo>
                  <a:cubicBezTo>
                    <a:pt x="48614" y="16783"/>
                    <a:pt x="47933" y="16833"/>
                    <a:pt x="47911" y="16833"/>
                  </a:cubicBezTo>
                  <a:cubicBezTo>
                    <a:pt x="47387" y="16749"/>
                    <a:pt x="47078" y="16690"/>
                    <a:pt x="46911" y="16642"/>
                  </a:cubicBezTo>
                  <a:cubicBezTo>
                    <a:pt x="46899" y="16618"/>
                    <a:pt x="46899" y="16606"/>
                    <a:pt x="46887" y="16583"/>
                  </a:cubicBezTo>
                  <a:cubicBezTo>
                    <a:pt x="46875" y="16559"/>
                    <a:pt x="46864" y="16535"/>
                    <a:pt x="46852" y="16511"/>
                  </a:cubicBezTo>
                  <a:cubicBezTo>
                    <a:pt x="47114" y="16440"/>
                    <a:pt x="47626" y="16356"/>
                    <a:pt x="46744" y="15987"/>
                  </a:cubicBezTo>
                  <a:cubicBezTo>
                    <a:pt x="45887" y="15630"/>
                    <a:pt x="44887" y="15737"/>
                    <a:pt x="46768" y="15416"/>
                  </a:cubicBezTo>
                  <a:cubicBezTo>
                    <a:pt x="46875" y="15404"/>
                    <a:pt x="46923" y="15273"/>
                    <a:pt x="46899" y="15190"/>
                  </a:cubicBezTo>
                  <a:cubicBezTo>
                    <a:pt x="46769" y="14644"/>
                    <a:pt x="46324" y="14499"/>
                    <a:pt x="45815" y="14499"/>
                  </a:cubicBezTo>
                  <a:cubicBezTo>
                    <a:pt x="45391" y="14499"/>
                    <a:pt x="44922" y="14600"/>
                    <a:pt x="44554" y="14654"/>
                  </a:cubicBezTo>
                  <a:cubicBezTo>
                    <a:pt x="44054" y="14713"/>
                    <a:pt x="43589" y="14773"/>
                    <a:pt x="43173" y="15035"/>
                  </a:cubicBezTo>
                  <a:cubicBezTo>
                    <a:pt x="43042" y="15106"/>
                    <a:pt x="42970" y="15261"/>
                    <a:pt x="42851" y="15332"/>
                  </a:cubicBezTo>
                  <a:cubicBezTo>
                    <a:pt x="42540" y="15562"/>
                    <a:pt x="41969" y="15926"/>
                    <a:pt x="41820" y="15926"/>
                  </a:cubicBezTo>
                  <a:cubicBezTo>
                    <a:pt x="41729" y="15926"/>
                    <a:pt x="41792" y="15793"/>
                    <a:pt x="42161" y="15416"/>
                  </a:cubicBezTo>
                  <a:cubicBezTo>
                    <a:pt x="42992" y="14574"/>
                    <a:pt x="43872" y="14371"/>
                    <a:pt x="44783" y="14371"/>
                  </a:cubicBezTo>
                  <a:cubicBezTo>
                    <a:pt x="45629" y="14371"/>
                    <a:pt x="46501" y="14545"/>
                    <a:pt x="47385" y="14545"/>
                  </a:cubicBezTo>
                  <a:cubicBezTo>
                    <a:pt x="47596" y="14545"/>
                    <a:pt x="47807" y="14535"/>
                    <a:pt x="48018" y="14511"/>
                  </a:cubicBezTo>
                  <a:cubicBezTo>
                    <a:pt x="48649" y="14440"/>
                    <a:pt x="48459" y="14368"/>
                    <a:pt x="49042" y="14166"/>
                  </a:cubicBezTo>
                  <a:cubicBezTo>
                    <a:pt x="49650" y="13963"/>
                    <a:pt x="50543" y="13808"/>
                    <a:pt x="51126" y="13487"/>
                  </a:cubicBezTo>
                  <a:cubicBezTo>
                    <a:pt x="51185" y="13451"/>
                    <a:pt x="51221" y="13392"/>
                    <a:pt x="51221" y="13320"/>
                  </a:cubicBezTo>
                  <a:cubicBezTo>
                    <a:pt x="51174" y="11892"/>
                    <a:pt x="49185" y="11522"/>
                    <a:pt x="48054" y="11177"/>
                  </a:cubicBezTo>
                  <a:cubicBezTo>
                    <a:pt x="46161" y="10606"/>
                    <a:pt x="45840" y="9629"/>
                    <a:pt x="44363" y="8558"/>
                  </a:cubicBezTo>
                  <a:cubicBezTo>
                    <a:pt x="43963" y="8262"/>
                    <a:pt x="43810" y="8144"/>
                    <a:pt x="43511" y="8144"/>
                  </a:cubicBezTo>
                  <a:cubicBezTo>
                    <a:pt x="43401" y="8144"/>
                    <a:pt x="43271" y="8160"/>
                    <a:pt x="43101" y="8189"/>
                  </a:cubicBezTo>
                  <a:cubicBezTo>
                    <a:pt x="42327" y="8332"/>
                    <a:pt x="42958" y="9463"/>
                    <a:pt x="41708" y="9534"/>
                  </a:cubicBezTo>
                  <a:cubicBezTo>
                    <a:pt x="41565" y="9534"/>
                    <a:pt x="39255" y="7891"/>
                    <a:pt x="39029" y="7796"/>
                  </a:cubicBezTo>
                  <a:cubicBezTo>
                    <a:pt x="38283" y="7467"/>
                    <a:pt x="37033" y="7026"/>
                    <a:pt x="36045" y="7026"/>
                  </a:cubicBezTo>
                  <a:cubicBezTo>
                    <a:pt x="35710" y="7026"/>
                    <a:pt x="35404" y="7077"/>
                    <a:pt x="35160" y="7201"/>
                  </a:cubicBezTo>
                  <a:cubicBezTo>
                    <a:pt x="35088" y="7236"/>
                    <a:pt x="35053" y="7331"/>
                    <a:pt x="35076" y="7415"/>
                  </a:cubicBezTo>
                  <a:cubicBezTo>
                    <a:pt x="35255" y="8010"/>
                    <a:pt x="35588" y="8641"/>
                    <a:pt x="34850" y="8927"/>
                  </a:cubicBezTo>
                  <a:cubicBezTo>
                    <a:pt x="34791" y="8951"/>
                    <a:pt x="34731" y="8986"/>
                    <a:pt x="34719" y="9058"/>
                  </a:cubicBezTo>
                  <a:cubicBezTo>
                    <a:pt x="34707" y="9153"/>
                    <a:pt x="34695" y="9260"/>
                    <a:pt x="34683" y="9356"/>
                  </a:cubicBezTo>
                  <a:cubicBezTo>
                    <a:pt x="34660" y="9451"/>
                    <a:pt x="34695" y="9570"/>
                    <a:pt x="34814" y="9582"/>
                  </a:cubicBezTo>
                  <a:cubicBezTo>
                    <a:pt x="35481" y="9713"/>
                    <a:pt x="35374" y="10760"/>
                    <a:pt x="34707" y="10891"/>
                  </a:cubicBezTo>
                  <a:cubicBezTo>
                    <a:pt x="34648" y="10891"/>
                    <a:pt x="34588" y="10963"/>
                    <a:pt x="34576" y="11022"/>
                  </a:cubicBezTo>
                  <a:cubicBezTo>
                    <a:pt x="34576" y="11022"/>
                    <a:pt x="34576" y="11022"/>
                    <a:pt x="34576" y="11022"/>
                  </a:cubicBezTo>
                  <a:lnTo>
                    <a:pt x="34576" y="11022"/>
                  </a:lnTo>
                  <a:cubicBezTo>
                    <a:pt x="34574" y="11022"/>
                    <a:pt x="34470" y="12108"/>
                    <a:pt x="34576" y="12273"/>
                  </a:cubicBezTo>
                  <a:cubicBezTo>
                    <a:pt x="34074" y="12719"/>
                    <a:pt x="33680" y="12944"/>
                    <a:pt x="33395" y="12944"/>
                  </a:cubicBezTo>
                  <a:cubicBezTo>
                    <a:pt x="33186" y="12944"/>
                    <a:pt x="33036" y="12824"/>
                    <a:pt x="32945" y="12582"/>
                  </a:cubicBezTo>
                  <a:cubicBezTo>
                    <a:pt x="32707" y="12213"/>
                    <a:pt x="32588" y="11820"/>
                    <a:pt x="32588" y="11403"/>
                  </a:cubicBezTo>
                  <a:cubicBezTo>
                    <a:pt x="32362" y="11034"/>
                    <a:pt x="32445" y="10999"/>
                    <a:pt x="31981" y="10713"/>
                  </a:cubicBezTo>
                  <a:cubicBezTo>
                    <a:pt x="30945" y="10082"/>
                    <a:pt x="29171" y="10201"/>
                    <a:pt x="27980" y="9915"/>
                  </a:cubicBezTo>
                  <a:cubicBezTo>
                    <a:pt x="27402" y="9773"/>
                    <a:pt x="26343" y="9889"/>
                    <a:pt x="25850" y="9694"/>
                  </a:cubicBezTo>
                  <a:lnTo>
                    <a:pt x="25850" y="9694"/>
                  </a:lnTo>
                  <a:cubicBezTo>
                    <a:pt x="25863" y="9699"/>
                    <a:pt x="25874" y="9701"/>
                    <a:pt x="25883" y="9701"/>
                  </a:cubicBezTo>
                  <a:cubicBezTo>
                    <a:pt x="26069" y="9701"/>
                    <a:pt x="25271" y="8654"/>
                    <a:pt x="25041" y="8654"/>
                  </a:cubicBezTo>
                  <a:cubicBezTo>
                    <a:pt x="25005" y="8654"/>
                    <a:pt x="24983" y="8679"/>
                    <a:pt x="24980" y="8736"/>
                  </a:cubicBezTo>
                  <a:cubicBezTo>
                    <a:pt x="24992" y="8474"/>
                    <a:pt x="25123" y="8260"/>
                    <a:pt x="25313" y="8082"/>
                  </a:cubicBezTo>
                  <a:cubicBezTo>
                    <a:pt x="25337" y="8058"/>
                    <a:pt x="25373" y="8034"/>
                    <a:pt x="25408" y="7998"/>
                  </a:cubicBezTo>
                  <a:cubicBezTo>
                    <a:pt x="26361" y="7260"/>
                    <a:pt x="28659" y="7212"/>
                    <a:pt x="29361" y="6986"/>
                  </a:cubicBezTo>
                  <a:cubicBezTo>
                    <a:pt x="29373" y="6963"/>
                    <a:pt x="30108" y="6628"/>
                    <a:pt x="30027" y="6617"/>
                  </a:cubicBezTo>
                  <a:lnTo>
                    <a:pt x="30040" y="6617"/>
                  </a:lnTo>
                  <a:cubicBezTo>
                    <a:pt x="30076" y="6879"/>
                    <a:pt x="30147" y="7153"/>
                    <a:pt x="30171" y="7248"/>
                  </a:cubicBezTo>
                  <a:cubicBezTo>
                    <a:pt x="30201" y="7329"/>
                    <a:pt x="30275" y="7384"/>
                    <a:pt x="30362" y="7384"/>
                  </a:cubicBezTo>
                  <a:cubicBezTo>
                    <a:pt x="30377" y="7384"/>
                    <a:pt x="30393" y="7383"/>
                    <a:pt x="30409" y="7379"/>
                  </a:cubicBezTo>
                  <a:cubicBezTo>
                    <a:pt x="30683" y="7319"/>
                    <a:pt x="30997" y="7304"/>
                    <a:pt x="31321" y="7304"/>
                  </a:cubicBezTo>
                  <a:cubicBezTo>
                    <a:pt x="31651" y="7304"/>
                    <a:pt x="31991" y="7320"/>
                    <a:pt x="32311" y="7320"/>
                  </a:cubicBezTo>
                  <a:cubicBezTo>
                    <a:pt x="32675" y="7320"/>
                    <a:pt x="33013" y="7299"/>
                    <a:pt x="33278" y="7212"/>
                  </a:cubicBezTo>
                  <a:cubicBezTo>
                    <a:pt x="33409" y="7177"/>
                    <a:pt x="33862" y="7093"/>
                    <a:pt x="33898" y="6867"/>
                  </a:cubicBezTo>
                  <a:cubicBezTo>
                    <a:pt x="33945" y="6581"/>
                    <a:pt x="33957" y="6581"/>
                    <a:pt x="33886" y="6474"/>
                  </a:cubicBezTo>
                  <a:lnTo>
                    <a:pt x="33886" y="6474"/>
                  </a:lnTo>
                  <a:cubicBezTo>
                    <a:pt x="34433" y="6569"/>
                    <a:pt x="35053" y="6605"/>
                    <a:pt x="35481" y="6641"/>
                  </a:cubicBezTo>
                  <a:cubicBezTo>
                    <a:pt x="35556" y="6647"/>
                    <a:pt x="35629" y="6650"/>
                    <a:pt x="35702" y="6650"/>
                  </a:cubicBezTo>
                  <a:cubicBezTo>
                    <a:pt x="36046" y="6650"/>
                    <a:pt x="36367" y="6591"/>
                    <a:pt x="36701" y="6591"/>
                  </a:cubicBezTo>
                  <a:cubicBezTo>
                    <a:pt x="36966" y="6591"/>
                    <a:pt x="37239" y="6628"/>
                    <a:pt x="37541" y="6760"/>
                  </a:cubicBezTo>
                  <a:cubicBezTo>
                    <a:pt x="37874" y="6903"/>
                    <a:pt x="38101" y="7129"/>
                    <a:pt x="38434" y="7272"/>
                  </a:cubicBezTo>
                  <a:cubicBezTo>
                    <a:pt x="39218" y="7609"/>
                    <a:pt x="40672" y="8128"/>
                    <a:pt x="41813" y="8128"/>
                  </a:cubicBezTo>
                  <a:cubicBezTo>
                    <a:pt x="42162" y="8128"/>
                    <a:pt x="42482" y="8080"/>
                    <a:pt x="42744" y="7963"/>
                  </a:cubicBezTo>
                  <a:cubicBezTo>
                    <a:pt x="42875" y="7915"/>
                    <a:pt x="42851" y="7760"/>
                    <a:pt x="42792" y="7665"/>
                  </a:cubicBezTo>
                  <a:cubicBezTo>
                    <a:pt x="42673" y="7522"/>
                    <a:pt x="42280" y="7320"/>
                    <a:pt x="41911" y="7165"/>
                  </a:cubicBezTo>
                  <a:lnTo>
                    <a:pt x="41911" y="7165"/>
                  </a:lnTo>
                  <a:cubicBezTo>
                    <a:pt x="42244" y="7188"/>
                    <a:pt x="42613" y="7206"/>
                    <a:pt x="42869" y="7206"/>
                  </a:cubicBezTo>
                  <a:cubicBezTo>
                    <a:pt x="43006" y="7206"/>
                    <a:pt x="43111" y="7201"/>
                    <a:pt x="43161" y="7189"/>
                  </a:cubicBezTo>
                  <a:cubicBezTo>
                    <a:pt x="44137" y="6962"/>
                    <a:pt x="44839" y="6355"/>
                    <a:pt x="44363" y="5367"/>
                  </a:cubicBezTo>
                  <a:cubicBezTo>
                    <a:pt x="43923" y="4486"/>
                    <a:pt x="41815" y="3605"/>
                    <a:pt x="40898" y="3438"/>
                  </a:cubicBezTo>
                  <a:cubicBezTo>
                    <a:pt x="40369" y="3343"/>
                    <a:pt x="39830" y="3319"/>
                    <a:pt x="39290" y="3319"/>
                  </a:cubicBezTo>
                  <a:cubicBezTo>
                    <a:pt x="38749" y="3319"/>
                    <a:pt x="38208" y="3343"/>
                    <a:pt x="37672" y="3343"/>
                  </a:cubicBezTo>
                  <a:cubicBezTo>
                    <a:pt x="36565" y="3343"/>
                    <a:pt x="35755" y="3105"/>
                    <a:pt x="34719" y="2879"/>
                  </a:cubicBezTo>
                  <a:cubicBezTo>
                    <a:pt x="34422" y="2816"/>
                    <a:pt x="34121" y="2792"/>
                    <a:pt x="33818" y="2792"/>
                  </a:cubicBezTo>
                  <a:cubicBezTo>
                    <a:pt x="33428" y="2792"/>
                    <a:pt x="33036" y="2832"/>
                    <a:pt x="32647" y="2879"/>
                  </a:cubicBezTo>
                  <a:cubicBezTo>
                    <a:pt x="32969" y="2807"/>
                    <a:pt x="33290" y="2724"/>
                    <a:pt x="33612" y="2652"/>
                  </a:cubicBezTo>
                  <a:cubicBezTo>
                    <a:pt x="34103" y="2537"/>
                    <a:pt x="34555" y="2493"/>
                    <a:pt x="34989" y="2493"/>
                  </a:cubicBezTo>
                  <a:cubicBezTo>
                    <a:pt x="36039" y="2493"/>
                    <a:pt x="36984" y="2754"/>
                    <a:pt x="38112" y="2914"/>
                  </a:cubicBezTo>
                  <a:cubicBezTo>
                    <a:pt x="39327" y="3081"/>
                    <a:pt x="40506" y="2879"/>
                    <a:pt x="41696" y="3248"/>
                  </a:cubicBezTo>
                  <a:cubicBezTo>
                    <a:pt x="42315" y="3438"/>
                    <a:pt x="42875" y="3819"/>
                    <a:pt x="43458" y="4045"/>
                  </a:cubicBezTo>
                  <a:cubicBezTo>
                    <a:pt x="43756" y="4153"/>
                    <a:pt x="44935" y="4212"/>
                    <a:pt x="45078" y="4295"/>
                  </a:cubicBezTo>
                  <a:cubicBezTo>
                    <a:pt x="45089" y="4307"/>
                    <a:pt x="45101" y="4307"/>
                    <a:pt x="45113" y="4307"/>
                  </a:cubicBezTo>
                  <a:cubicBezTo>
                    <a:pt x="45066" y="4355"/>
                    <a:pt x="45006" y="4450"/>
                    <a:pt x="44911" y="4617"/>
                  </a:cubicBezTo>
                  <a:cubicBezTo>
                    <a:pt x="44875" y="4664"/>
                    <a:pt x="44875" y="4748"/>
                    <a:pt x="44911" y="4807"/>
                  </a:cubicBezTo>
                  <a:cubicBezTo>
                    <a:pt x="45268" y="5343"/>
                    <a:pt x="45566" y="5141"/>
                    <a:pt x="46137" y="5307"/>
                  </a:cubicBezTo>
                  <a:cubicBezTo>
                    <a:pt x="46292" y="5367"/>
                    <a:pt x="46399" y="5379"/>
                    <a:pt x="46483" y="5391"/>
                  </a:cubicBezTo>
                  <a:cubicBezTo>
                    <a:pt x="46506" y="5415"/>
                    <a:pt x="46530" y="5438"/>
                    <a:pt x="46554" y="5462"/>
                  </a:cubicBezTo>
                  <a:cubicBezTo>
                    <a:pt x="46483" y="5593"/>
                    <a:pt x="46459" y="5748"/>
                    <a:pt x="46530" y="5855"/>
                  </a:cubicBezTo>
                  <a:cubicBezTo>
                    <a:pt x="46562" y="5908"/>
                    <a:pt x="46613" y="5952"/>
                    <a:pt x="46675" y="5952"/>
                  </a:cubicBezTo>
                  <a:cubicBezTo>
                    <a:pt x="46682" y="5952"/>
                    <a:pt x="46689" y="5952"/>
                    <a:pt x="46697" y="5950"/>
                  </a:cubicBezTo>
                  <a:cubicBezTo>
                    <a:pt x="46733" y="5950"/>
                    <a:pt x="46756" y="5938"/>
                    <a:pt x="46792" y="5927"/>
                  </a:cubicBezTo>
                  <a:cubicBezTo>
                    <a:pt x="46816" y="6069"/>
                    <a:pt x="46852" y="6212"/>
                    <a:pt x="46935" y="6296"/>
                  </a:cubicBezTo>
                  <a:cubicBezTo>
                    <a:pt x="47316" y="6712"/>
                    <a:pt x="48566" y="7177"/>
                    <a:pt x="48935" y="7391"/>
                  </a:cubicBezTo>
                  <a:cubicBezTo>
                    <a:pt x="49471" y="7712"/>
                    <a:pt x="49995" y="7855"/>
                    <a:pt x="50578" y="8070"/>
                  </a:cubicBezTo>
                  <a:cubicBezTo>
                    <a:pt x="51174" y="8296"/>
                    <a:pt x="51626" y="8665"/>
                    <a:pt x="52221" y="8808"/>
                  </a:cubicBezTo>
                  <a:cubicBezTo>
                    <a:pt x="52235" y="8811"/>
                    <a:pt x="52249" y="8812"/>
                    <a:pt x="52264" y="8812"/>
                  </a:cubicBezTo>
                  <a:cubicBezTo>
                    <a:pt x="52415" y="8812"/>
                    <a:pt x="52618" y="8673"/>
                    <a:pt x="52719" y="8673"/>
                  </a:cubicBezTo>
                  <a:cubicBezTo>
                    <a:pt x="52729" y="8673"/>
                    <a:pt x="52737" y="8674"/>
                    <a:pt x="52745" y="8677"/>
                  </a:cubicBezTo>
                  <a:cubicBezTo>
                    <a:pt x="53233" y="8867"/>
                    <a:pt x="53864" y="9570"/>
                    <a:pt x="54376" y="9582"/>
                  </a:cubicBezTo>
                  <a:cubicBezTo>
                    <a:pt x="54407" y="9583"/>
                    <a:pt x="54437" y="9583"/>
                    <a:pt x="54465" y="9583"/>
                  </a:cubicBezTo>
                  <a:cubicBezTo>
                    <a:pt x="56007" y="9583"/>
                    <a:pt x="54384" y="8024"/>
                    <a:pt x="54174" y="7474"/>
                  </a:cubicBezTo>
                  <a:cubicBezTo>
                    <a:pt x="54174" y="7462"/>
                    <a:pt x="54174" y="7439"/>
                    <a:pt x="54162" y="7415"/>
                  </a:cubicBezTo>
                  <a:cubicBezTo>
                    <a:pt x="54139" y="7323"/>
                    <a:pt x="54067" y="7281"/>
                    <a:pt x="53994" y="7281"/>
                  </a:cubicBezTo>
                  <a:cubicBezTo>
                    <a:pt x="53952" y="7281"/>
                    <a:pt x="53910" y="7294"/>
                    <a:pt x="53876" y="7320"/>
                  </a:cubicBezTo>
                  <a:cubicBezTo>
                    <a:pt x="53876" y="7262"/>
                    <a:pt x="53876" y="7222"/>
                    <a:pt x="53872" y="7222"/>
                  </a:cubicBezTo>
                  <a:cubicBezTo>
                    <a:pt x="53871" y="7222"/>
                    <a:pt x="53868" y="7230"/>
                    <a:pt x="53864" y="7248"/>
                  </a:cubicBezTo>
                  <a:cubicBezTo>
                    <a:pt x="53897" y="7054"/>
                    <a:pt x="53870" y="6996"/>
                    <a:pt x="53839" y="6996"/>
                  </a:cubicBezTo>
                  <a:cubicBezTo>
                    <a:pt x="53835" y="6996"/>
                    <a:pt x="53832" y="6997"/>
                    <a:pt x="53829" y="6998"/>
                  </a:cubicBezTo>
                  <a:cubicBezTo>
                    <a:pt x="53852" y="6962"/>
                    <a:pt x="53876" y="6927"/>
                    <a:pt x="53924" y="6867"/>
                  </a:cubicBezTo>
                  <a:lnTo>
                    <a:pt x="53924" y="6867"/>
                  </a:lnTo>
                  <a:cubicBezTo>
                    <a:pt x="53918" y="6875"/>
                    <a:pt x="53923" y="6878"/>
                    <a:pt x="53936" y="6878"/>
                  </a:cubicBezTo>
                  <a:cubicBezTo>
                    <a:pt x="54027" y="6878"/>
                    <a:pt x="54515" y="6718"/>
                    <a:pt x="54567" y="6677"/>
                  </a:cubicBezTo>
                  <a:cubicBezTo>
                    <a:pt x="54674" y="6617"/>
                    <a:pt x="54674" y="6331"/>
                    <a:pt x="54710" y="6296"/>
                  </a:cubicBezTo>
                  <a:lnTo>
                    <a:pt x="54710" y="6296"/>
                  </a:lnTo>
                  <a:cubicBezTo>
                    <a:pt x="54666" y="6322"/>
                    <a:pt x="54637" y="6334"/>
                    <a:pt x="54620" y="6334"/>
                  </a:cubicBezTo>
                  <a:cubicBezTo>
                    <a:pt x="54553" y="6334"/>
                    <a:pt x="54665" y="6159"/>
                    <a:pt x="54769" y="6046"/>
                  </a:cubicBezTo>
                  <a:cubicBezTo>
                    <a:pt x="54805" y="6046"/>
                    <a:pt x="54853" y="6058"/>
                    <a:pt x="54888" y="6058"/>
                  </a:cubicBezTo>
                  <a:cubicBezTo>
                    <a:pt x="54865" y="6105"/>
                    <a:pt x="54841" y="6153"/>
                    <a:pt x="54805" y="6236"/>
                  </a:cubicBezTo>
                  <a:cubicBezTo>
                    <a:pt x="54803" y="6238"/>
                    <a:pt x="54807" y="6239"/>
                    <a:pt x="54814" y="6239"/>
                  </a:cubicBezTo>
                  <a:cubicBezTo>
                    <a:pt x="54857" y="6239"/>
                    <a:pt x="55044" y="6211"/>
                    <a:pt x="55126" y="6200"/>
                  </a:cubicBezTo>
                  <a:cubicBezTo>
                    <a:pt x="55234" y="6177"/>
                    <a:pt x="55281" y="6058"/>
                    <a:pt x="55257" y="5962"/>
                  </a:cubicBezTo>
                  <a:cubicBezTo>
                    <a:pt x="55019" y="4819"/>
                    <a:pt x="53186" y="4212"/>
                    <a:pt x="52209" y="3926"/>
                  </a:cubicBezTo>
                  <a:cubicBezTo>
                    <a:pt x="50757" y="3498"/>
                    <a:pt x="49423" y="3069"/>
                    <a:pt x="48030" y="2486"/>
                  </a:cubicBezTo>
                  <a:cubicBezTo>
                    <a:pt x="44089" y="843"/>
                    <a:pt x="39589" y="200"/>
                    <a:pt x="35326" y="33"/>
                  </a:cubicBezTo>
                  <a:cubicBezTo>
                    <a:pt x="34723" y="11"/>
                    <a:pt x="34119" y="1"/>
                    <a:pt x="335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6"/>
            <p:cNvSpPr/>
            <p:nvPr/>
          </p:nvSpPr>
          <p:spPr>
            <a:xfrm>
              <a:off x="4392800" y="2117950"/>
              <a:ext cx="625" cy="325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24" y="0"/>
                  </a:moveTo>
                  <a:cubicBezTo>
                    <a:pt x="12" y="0"/>
                    <a:pt x="12" y="0"/>
                    <a:pt x="0" y="12"/>
                  </a:cubicBezTo>
                  <a:cubicBezTo>
                    <a:pt x="12" y="12"/>
                    <a:pt x="12" y="0"/>
                    <a:pt x="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6"/>
            <p:cNvSpPr/>
            <p:nvPr/>
          </p:nvSpPr>
          <p:spPr>
            <a:xfrm>
              <a:off x="3768900" y="2144450"/>
              <a:ext cx="275" cy="800"/>
            </a:xfrm>
            <a:custGeom>
              <a:avLst/>
              <a:gdLst/>
              <a:ahLst/>
              <a:cxnLst/>
              <a:rect l="l" t="t" r="r" b="b"/>
              <a:pathLst>
                <a:path w="11" h="32" extrusionOk="0">
                  <a:moveTo>
                    <a:pt x="1" y="0"/>
                  </a:moveTo>
                  <a:cubicBezTo>
                    <a:pt x="6" y="22"/>
                    <a:pt x="9" y="32"/>
                    <a:pt x="10" y="32"/>
                  </a:cubicBezTo>
                  <a:cubicBezTo>
                    <a:pt x="10" y="32"/>
                    <a:pt x="7" y="1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6"/>
            <p:cNvSpPr/>
            <p:nvPr/>
          </p:nvSpPr>
          <p:spPr>
            <a:xfrm>
              <a:off x="4255275" y="2306125"/>
              <a:ext cx="146475" cy="86025"/>
            </a:xfrm>
            <a:custGeom>
              <a:avLst/>
              <a:gdLst/>
              <a:ahLst/>
              <a:cxnLst/>
              <a:rect l="l" t="t" r="r" b="b"/>
              <a:pathLst>
                <a:path w="5859" h="3441" extrusionOk="0">
                  <a:moveTo>
                    <a:pt x="1519" y="1"/>
                  </a:moveTo>
                  <a:cubicBezTo>
                    <a:pt x="1477" y="1"/>
                    <a:pt x="1429" y="46"/>
                    <a:pt x="1394" y="46"/>
                  </a:cubicBezTo>
                  <a:lnTo>
                    <a:pt x="1382" y="46"/>
                  </a:lnTo>
                  <a:cubicBezTo>
                    <a:pt x="548" y="665"/>
                    <a:pt x="1" y="1987"/>
                    <a:pt x="906" y="2368"/>
                  </a:cubicBezTo>
                  <a:cubicBezTo>
                    <a:pt x="1035" y="2424"/>
                    <a:pt x="1197" y="2438"/>
                    <a:pt x="1361" y="2438"/>
                  </a:cubicBezTo>
                  <a:cubicBezTo>
                    <a:pt x="1514" y="2438"/>
                    <a:pt x="1668" y="2426"/>
                    <a:pt x="1799" y="2426"/>
                  </a:cubicBezTo>
                  <a:cubicBezTo>
                    <a:pt x="1824" y="2426"/>
                    <a:pt x="1847" y="2426"/>
                    <a:pt x="1870" y="2427"/>
                  </a:cubicBezTo>
                  <a:cubicBezTo>
                    <a:pt x="2573" y="2463"/>
                    <a:pt x="3013" y="2427"/>
                    <a:pt x="3573" y="2856"/>
                  </a:cubicBezTo>
                  <a:cubicBezTo>
                    <a:pt x="4028" y="3197"/>
                    <a:pt x="4755" y="3441"/>
                    <a:pt x="5338" y="3441"/>
                  </a:cubicBezTo>
                  <a:cubicBezTo>
                    <a:pt x="5365" y="3441"/>
                    <a:pt x="5392" y="3440"/>
                    <a:pt x="5418" y="3439"/>
                  </a:cubicBezTo>
                  <a:cubicBezTo>
                    <a:pt x="5692" y="3439"/>
                    <a:pt x="5823" y="3391"/>
                    <a:pt x="5835" y="3070"/>
                  </a:cubicBezTo>
                  <a:cubicBezTo>
                    <a:pt x="5859" y="2439"/>
                    <a:pt x="5311" y="2379"/>
                    <a:pt x="4894" y="2332"/>
                  </a:cubicBezTo>
                  <a:cubicBezTo>
                    <a:pt x="3977" y="2201"/>
                    <a:pt x="4227" y="1225"/>
                    <a:pt x="3501" y="808"/>
                  </a:cubicBezTo>
                  <a:cubicBezTo>
                    <a:pt x="3180" y="641"/>
                    <a:pt x="2834" y="689"/>
                    <a:pt x="2489" y="629"/>
                  </a:cubicBezTo>
                  <a:cubicBezTo>
                    <a:pt x="1977" y="534"/>
                    <a:pt x="1870" y="355"/>
                    <a:pt x="1560" y="22"/>
                  </a:cubicBezTo>
                  <a:cubicBezTo>
                    <a:pt x="1548" y="6"/>
                    <a:pt x="1534" y="1"/>
                    <a:pt x="15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6"/>
            <p:cNvSpPr/>
            <p:nvPr/>
          </p:nvSpPr>
          <p:spPr>
            <a:xfrm>
              <a:off x="3556975" y="3417150"/>
              <a:ext cx="57775" cy="54400"/>
            </a:xfrm>
            <a:custGeom>
              <a:avLst/>
              <a:gdLst/>
              <a:ahLst/>
              <a:cxnLst/>
              <a:rect l="l" t="t" r="r" b="b"/>
              <a:pathLst>
                <a:path w="2311" h="2176" extrusionOk="0">
                  <a:moveTo>
                    <a:pt x="655" y="0"/>
                  </a:moveTo>
                  <a:cubicBezTo>
                    <a:pt x="455" y="0"/>
                    <a:pt x="267" y="54"/>
                    <a:pt x="120" y="194"/>
                  </a:cubicBezTo>
                  <a:cubicBezTo>
                    <a:pt x="84" y="206"/>
                    <a:pt x="60" y="229"/>
                    <a:pt x="36" y="277"/>
                  </a:cubicBezTo>
                  <a:cubicBezTo>
                    <a:pt x="13" y="313"/>
                    <a:pt x="1" y="360"/>
                    <a:pt x="1" y="396"/>
                  </a:cubicBezTo>
                  <a:cubicBezTo>
                    <a:pt x="1" y="503"/>
                    <a:pt x="36" y="610"/>
                    <a:pt x="60" y="718"/>
                  </a:cubicBezTo>
                  <a:cubicBezTo>
                    <a:pt x="132" y="1051"/>
                    <a:pt x="215" y="1396"/>
                    <a:pt x="346" y="1706"/>
                  </a:cubicBezTo>
                  <a:cubicBezTo>
                    <a:pt x="445" y="1936"/>
                    <a:pt x="593" y="2176"/>
                    <a:pt x="858" y="2176"/>
                  </a:cubicBezTo>
                  <a:cubicBezTo>
                    <a:pt x="881" y="2176"/>
                    <a:pt x="905" y="2174"/>
                    <a:pt x="929" y="2170"/>
                  </a:cubicBezTo>
                  <a:cubicBezTo>
                    <a:pt x="1191" y="2122"/>
                    <a:pt x="1418" y="1872"/>
                    <a:pt x="1560" y="1658"/>
                  </a:cubicBezTo>
                  <a:cubicBezTo>
                    <a:pt x="1703" y="1444"/>
                    <a:pt x="1715" y="1360"/>
                    <a:pt x="1989" y="1230"/>
                  </a:cubicBezTo>
                  <a:cubicBezTo>
                    <a:pt x="2096" y="1170"/>
                    <a:pt x="2191" y="1134"/>
                    <a:pt x="2227" y="1003"/>
                  </a:cubicBezTo>
                  <a:cubicBezTo>
                    <a:pt x="2311" y="729"/>
                    <a:pt x="1965" y="527"/>
                    <a:pt x="1787" y="396"/>
                  </a:cubicBezTo>
                  <a:cubicBezTo>
                    <a:pt x="1501" y="214"/>
                    <a:pt x="1053" y="0"/>
                    <a:pt x="6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6"/>
            <p:cNvSpPr/>
            <p:nvPr/>
          </p:nvSpPr>
          <p:spPr>
            <a:xfrm>
              <a:off x="4824700" y="2422200"/>
              <a:ext cx="321800" cy="831450"/>
            </a:xfrm>
            <a:custGeom>
              <a:avLst/>
              <a:gdLst/>
              <a:ahLst/>
              <a:cxnLst/>
              <a:rect l="l" t="t" r="r" b="b"/>
              <a:pathLst>
                <a:path w="12872" h="33258" extrusionOk="0">
                  <a:moveTo>
                    <a:pt x="10156" y="25264"/>
                  </a:moveTo>
                  <a:lnTo>
                    <a:pt x="10156" y="25264"/>
                  </a:lnTo>
                  <a:cubicBezTo>
                    <a:pt x="10192" y="25407"/>
                    <a:pt x="10240" y="25561"/>
                    <a:pt x="10287" y="25752"/>
                  </a:cubicBezTo>
                  <a:cubicBezTo>
                    <a:pt x="10371" y="26109"/>
                    <a:pt x="10430" y="26395"/>
                    <a:pt x="10478" y="26657"/>
                  </a:cubicBezTo>
                  <a:cubicBezTo>
                    <a:pt x="10371" y="26192"/>
                    <a:pt x="10264" y="25728"/>
                    <a:pt x="10156" y="25264"/>
                  </a:cubicBezTo>
                  <a:close/>
                  <a:moveTo>
                    <a:pt x="209" y="1"/>
                  </a:moveTo>
                  <a:cubicBezTo>
                    <a:pt x="154" y="1"/>
                    <a:pt x="105" y="33"/>
                    <a:pt x="72" y="82"/>
                  </a:cubicBezTo>
                  <a:cubicBezTo>
                    <a:pt x="24" y="118"/>
                    <a:pt x="0" y="177"/>
                    <a:pt x="24" y="249"/>
                  </a:cubicBezTo>
                  <a:cubicBezTo>
                    <a:pt x="774" y="4071"/>
                    <a:pt x="4227" y="6333"/>
                    <a:pt x="5668" y="9917"/>
                  </a:cubicBezTo>
                  <a:cubicBezTo>
                    <a:pt x="6906" y="13012"/>
                    <a:pt x="7478" y="16394"/>
                    <a:pt x="8430" y="19572"/>
                  </a:cubicBezTo>
                  <a:cubicBezTo>
                    <a:pt x="9371" y="22740"/>
                    <a:pt x="10014" y="25919"/>
                    <a:pt x="10609" y="29145"/>
                  </a:cubicBezTo>
                  <a:cubicBezTo>
                    <a:pt x="10760" y="30006"/>
                    <a:pt x="11219" y="33258"/>
                    <a:pt x="12586" y="33258"/>
                  </a:cubicBezTo>
                  <a:cubicBezTo>
                    <a:pt x="12617" y="33258"/>
                    <a:pt x="12648" y="33256"/>
                    <a:pt x="12681" y="33253"/>
                  </a:cubicBezTo>
                  <a:cubicBezTo>
                    <a:pt x="12788" y="33241"/>
                    <a:pt x="12871" y="33181"/>
                    <a:pt x="12871" y="33062"/>
                  </a:cubicBezTo>
                  <a:cubicBezTo>
                    <a:pt x="12538" y="20918"/>
                    <a:pt x="8180" y="9405"/>
                    <a:pt x="370" y="94"/>
                  </a:cubicBezTo>
                  <a:cubicBezTo>
                    <a:pt x="346" y="58"/>
                    <a:pt x="322" y="34"/>
                    <a:pt x="286" y="22"/>
                  </a:cubicBezTo>
                  <a:cubicBezTo>
                    <a:pt x="260" y="8"/>
                    <a:pt x="234" y="1"/>
                    <a:pt x="2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4433875" y="2133725"/>
              <a:ext cx="96475" cy="62525"/>
            </a:xfrm>
            <a:custGeom>
              <a:avLst/>
              <a:gdLst/>
              <a:ahLst/>
              <a:cxnLst/>
              <a:rect l="l" t="t" r="r" b="b"/>
              <a:pathLst>
                <a:path w="3859" h="2501" extrusionOk="0">
                  <a:moveTo>
                    <a:pt x="1896" y="5"/>
                  </a:moveTo>
                  <a:cubicBezTo>
                    <a:pt x="1878" y="5"/>
                    <a:pt x="1861" y="7"/>
                    <a:pt x="1846" y="12"/>
                  </a:cubicBezTo>
                  <a:lnTo>
                    <a:pt x="1834" y="12"/>
                  </a:lnTo>
                  <a:cubicBezTo>
                    <a:pt x="1620" y="48"/>
                    <a:pt x="1" y="1"/>
                    <a:pt x="310" y="620"/>
                  </a:cubicBezTo>
                  <a:cubicBezTo>
                    <a:pt x="441" y="858"/>
                    <a:pt x="917" y="989"/>
                    <a:pt x="1132" y="1132"/>
                  </a:cubicBezTo>
                  <a:cubicBezTo>
                    <a:pt x="1608" y="1441"/>
                    <a:pt x="1929" y="1917"/>
                    <a:pt x="2394" y="2227"/>
                  </a:cubicBezTo>
                  <a:cubicBezTo>
                    <a:pt x="2624" y="2370"/>
                    <a:pt x="2919" y="2500"/>
                    <a:pt x="3175" y="2500"/>
                  </a:cubicBezTo>
                  <a:cubicBezTo>
                    <a:pt x="3410" y="2500"/>
                    <a:pt x="3612" y="2391"/>
                    <a:pt x="3703" y="2084"/>
                  </a:cubicBezTo>
                  <a:cubicBezTo>
                    <a:pt x="3787" y="1798"/>
                    <a:pt x="3858" y="1298"/>
                    <a:pt x="3691" y="1048"/>
                  </a:cubicBezTo>
                  <a:cubicBezTo>
                    <a:pt x="3560" y="858"/>
                    <a:pt x="3120" y="703"/>
                    <a:pt x="2929" y="584"/>
                  </a:cubicBezTo>
                  <a:cubicBezTo>
                    <a:pt x="2608" y="393"/>
                    <a:pt x="2298" y="215"/>
                    <a:pt x="1977" y="24"/>
                  </a:cubicBezTo>
                  <a:cubicBezTo>
                    <a:pt x="1949" y="10"/>
                    <a:pt x="1921" y="5"/>
                    <a:pt x="1896" y="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3614125" y="4495475"/>
              <a:ext cx="588200" cy="91450"/>
            </a:xfrm>
            <a:custGeom>
              <a:avLst/>
              <a:gdLst/>
              <a:ahLst/>
              <a:cxnLst/>
              <a:rect l="l" t="t" r="r" b="b"/>
              <a:pathLst>
                <a:path w="23528" h="3658" extrusionOk="0">
                  <a:moveTo>
                    <a:pt x="22412" y="0"/>
                  </a:moveTo>
                  <a:cubicBezTo>
                    <a:pt x="21555" y="0"/>
                    <a:pt x="20563" y="308"/>
                    <a:pt x="19932" y="483"/>
                  </a:cubicBezTo>
                  <a:cubicBezTo>
                    <a:pt x="18408" y="1042"/>
                    <a:pt x="16919" y="1733"/>
                    <a:pt x="15407" y="2316"/>
                  </a:cubicBezTo>
                  <a:cubicBezTo>
                    <a:pt x="14586" y="2638"/>
                    <a:pt x="13550" y="2840"/>
                    <a:pt x="12502" y="2995"/>
                  </a:cubicBezTo>
                  <a:cubicBezTo>
                    <a:pt x="12312" y="3007"/>
                    <a:pt x="12121" y="3031"/>
                    <a:pt x="11895" y="3066"/>
                  </a:cubicBezTo>
                  <a:lnTo>
                    <a:pt x="11883" y="3066"/>
                  </a:lnTo>
                  <a:cubicBezTo>
                    <a:pt x="11193" y="3150"/>
                    <a:pt x="10526" y="3209"/>
                    <a:pt x="9931" y="3245"/>
                  </a:cubicBezTo>
                  <a:cubicBezTo>
                    <a:pt x="9883" y="3257"/>
                    <a:pt x="9847" y="3269"/>
                    <a:pt x="9811" y="3304"/>
                  </a:cubicBezTo>
                  <a:cubicBezTo>
                    <a:pt x="9788" y="3269"/>
                    <a:pt x="9752" y="3257"/>
                    <a:pt x="9692" y="3245"/>
                  </a:cubicBezTo>
                  <a:cubicBezTo>
                    <a:pt x="6736" y="3132"/>
                    <a:pt x="3727" y="2549"/>
                    <a:pt x="765" y="2549"/>
                  </a:cubicBezTo>
                  <a:cubicBezTo>
                    <a:pt x="601" y="2549"/>
                    <a:pt x="438" y="2551"/>
                    <a:pt x="275" y="2554"/>
                  </a:cubicBezTo>
                  <a:cubicBezTo>
                    <a:pt x="72" y="2566"/>
                    <a:pt x="1" y="2900"/>
                    <a:pt x="227" y="2935"/>
                  </a:cubicBezTo>
                  <a:cubicBezTo>
                    <a:pt x="429" y="2959"/>
                    <a:pt x="632" y="2983"/>
                    <a:pt x="834" y="3019"/>
                  </a:cubicBezTo>
                  <a:cubicBezTo>
                    <a:pt x="965" y="3054"/>
                    <a:pt x="1168" y="3078"/>
                    <a:pt x="1394" y="3090"/>
                  </a:cubicBezTo>
                  <a:cubicBezTo>
                    <a:pt x="3858" y="3435"/>
                    <a:pt x="6347" y="3626"/>
                    <a:pt x="8847" y="3638"/>
                  </a:cubicBezTo>
                  <a:cubicBezTo>
                    <a:pt x="9133" y="3638"/>
                    <a:pt x="9407" y="3638"/>
                    <a:pt x="9692" y="3626"/>
                  </a:cubicBezTo>
                  <a:cubicBezTo>
                    <a:pt x="9740" y="3626"/>
                    <a:pt x="9788" y="3614"/>
                    <a:pt x="9811" y="3590"/>
                  </a:cubicBezTo>
                  <a:cubicBezTo>
                    <a:pt x="9847" y="3614"/>
                    <a:pt x="9883" y="3626"/>
                    <a:pt x="9931" y="3626"/>
                  </a:cubicBezTo>
                  <a:cubicBezTo>
                    <a:pt x="10145" y="3626"/>
                    <a:pt x="10359" y="3614"/>
                    <a:pt x="10573" y="3614"/>
                  </a:cubicBezTo>
                  <a:cubicBezTo>
                    <a:pt x="10683" y="3644"/>
                    <a:pt x="10812" y="3657"/>
                    <a:pt x="10955" y="3657"/>
                  </a:cubicBezTo>
                  <a:cubicBezTo>
                    <a:pt x="11153" y="3657"/>
                    <a:pt x="11379" y="3632"/>
                    <a:pt x="11621" y="3590"/>
                  </a:cubicBezTo>
                  <a:cubicBezTo>
                    <a:pt x="13764" y="3543"/>
                    <a:pt x="16110" y="3447"/>
                    <a:pt x="17967" y="2709"/>
                  </a:cubicBezTo>
                  <a:cubicBezTo>
                    <a:pt x="19444" y="2114"/>
                    <a:pt x="20884" y="1447"/>
                    <a:pt x="22408" y="923"/>
                  </a:cubicBezTo>
                  <a:cubicBezTo>
                    <a:pt x="22742" y="804"/>
                    <a:pt x="23182" y="768"/>
                    <a:pt x="23444" y="506"/>
                  </a:cubicBezTo>
                  <a:cubicBezTo>
                    <a:pt x="23527" y="423"/>
                    <a:pt x="23516" y="268"/>
                    <a:pt x="23408" y="209"/>
                  </a:cubicBezTo>
                  <a:cubicBezTo>
                    <a:pt x="23128" y="58"/>
                    <a:pt x="22782" y="0"/>
                    <a:pt x="224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6"/>
            <p:cNvSpPr/>
            <p:nvPr/>
          </p:nvSpPr>
          <p:spPr>
            <a:xfrm>
              <a:off x="2669675" y="2505800"/>
              <a:ext cx="2486350" cy="2080925"/>
            </a:xfrm>
            <a:custGeom>
              <a:avLst/>
              <a:gdLst/>
              <a:ahLst/>
              <a:cxnLst/>
              <a:rect l="l" t="t" r="r" b="b"/>
              <a:pathLst>
                <a:path w="99454" h="83237" extrusionOk="0">
                  <a:moveTo>
                    <a:pt x="89619" y="0"/>
                  </a:moveTo>
                  <a:cubicBezTo>
                    <a:pt x="80891" y="32445"/>
                    <a:pt x="51257" y="56341"/>
                    <a:pt x="16050" y="56341"/>
                  </a:cubicBezTo>
                  <a:cubicBezTo>
                    <a:pt x="10537" y="56341"/>
                    <a:pt x="5179" y="55745"/>
                    <a:pt x="0" y="54638"/>
                  </a:cubicBezTo>
                  <a:lnTo>
                    <a:pt x="0" y="54638"/>
                  </a:lnTo>
                  <a:cubicBezTo>
                    <a:pt x="8727" y="71616"/>
                    <a:pt x="26420" y="83237"/>
                    <a:pt x="46827" y="83237"/>
                  </a:cubicBezTo>
                  <a:cubicBezTo>
                    <a:pt x="75891" y="83237"/>
                    <a:pt x="99453" y="59686"/>
                    <a:pt x="99453" y="30623"/>
                  </a:cubicBezTo>
                  <a:cubicBezTo>
                    <a:pt x="99453" y="19193"/>
                    <a:pt x="95810" y="8620"/>
                    <a:pt x="89619" y="0"/>
                  </a:cubicBezTo>
                  <a:close/>
                </a:path>
              </a:pathLst>
            </a:custGeom>
            <a:solidFill>
              <a:schemeClr val="dk1">
                <a:alpha val="348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3" name="Google Shape;543;p36"/>
          <p:cNvGrpSpPr/>
          <p:nvPr/>
        </p:nvGrpSpPr>
        <p:grpSpPr>
          <a:xfrm flipH="1">
            <a:off x="1608664" y="2454243"/>
            <a:ext cx="446222" cy="77476"/>
            <a:chOff x="6146875" y="1767300"/>
            <a:chExt cx="331025" cy="57475"/>
          </a:xfrm>
        </p:grpSpPr>
        <p:sp>
          <p:nvSpPr>
            <p:cNvPr id="544" name="Google Shape;544;p36"/>
            <p:cNvSpPr/>
            <p:nvPr/>
          </p:nvSpPr>
          <p:spPr>
            <a:xfrm>
              <a:off x="6277250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6"/>
            <p:cNvSpPr/>
            <p:nvPr/>
          </p:nvSpPr>
          <p:spPr>
            <a:xfrm>
              <a:off x="6146875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6"/>
            <p:cNvSpPr/>
            <p:nvPr/>
          </p:nvSpPr>
          <p:spPr>
            <a:xfrm>
              <a:off x="6403775" y="1767300"/>
              <a:ext cx="74125" cy="57475"/>
            </a:xfrm>
            <a:custGeom>
              <a:avLst/>
              <a:gdLst/>
              <a:ahLst/>
              <a:cxnLst/>
              <a:rect l="l" t="t" r="r" b="b"/>
              <a:pathLst>
                <a:path w="2965" h="2299" extrusionOk="0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733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13</a:t>
            </a:fld>
            <a:endParaRPr lang="zh-TW" altLang="en-US"/>
          </a:p>
        </p:txBody>
      </p:sp>
      <p:grpSp>
        <p:nvGrpSpPr>
          <p:cNvPr id="5" name="群組 4"/>
          <p:cNvGrpSpPr/>
          <p:nvPr/>
        </p:nvGrpSpPr>
        <p:grpSpPr>
          <a:xfrm>
            <a:off x="3360857" y="306102"/>
            <a:ext cx="5687007" cy="4626205"/>
            <a:chOff x="4945224" y="1034313"/>
            <a:chExt cx="5687007" cy="4626205"/>
          </a:xfrm>
        </p:grpSpPr>
        <p:grpSp>
          <p:nvGrpSpPr>
            <p:cNvPr id="6" name="群組 5"/>
            <p:cNvGrpSpPr/>
            <p:nvPr/>
          </p:nvGrpSpPr>
          <p:grpSpPr>
            <a:xfrm>
              <a:off x="4945224" y="1034313"/>
              <a:ext cx="5687007" cy="4626205"/>
              <a:chOff x="4945224" y="1034313"/>
              <a:chExt cx="5687007" cy="4626205"/>
            </a:xfrm>
          </p:grpSpPr>
          <p:sp>
            <p:nvSpPr>
              <p:cNvPr id="8" name="橢圓 7"/>
              <p:cNvSpPr/>
              <p:nvPr/>
            </p:nvSpPr>
            <p:spPr>
              <a:xfrm>
                <a:off x="5817636" y="1470654"/>
                <a:ext cx="3956180" cy="3829283"/>
              </a:xfrm>
              <a:prstGeom prst="ellipse">
                <a:avLst/>
              </a:prstGeom>
              <a:noFill/>
              <a:ln w="6032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9" name="圓角矩形 8"/>
              <p:cNvSpPr/>
              <p:nvPr/>
            </p:nvSpPr>
            <p:spPr>
              <a:xfrm>
                <a:off x="6885991" y="1034313"/>
                <a:ext cx="1819469" cy="1138335"/>
              </a:xfrm>
              <a:prstGeom prst="roundRect">
                <a:avLst/>
              </a:prstGeom>
              <a:ln w="254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</a:t>
                </a:r>
                <a:r>
                  <a:rPr lang="zh-TW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、界定問題</a:t>
                </a:r>
                <a:endParaRPr lang="en-US" altLang="zh-TW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marL="285750" lvl="1" indent="-285750" algn="ctr">
                  <a:buFont typeface="Arial" panose="020B0604020202020204" pitchFamily="34" charset="0"/>
                  <a:buChar char="•"/>
                </a:pPr>
                <a:r>
                  <a:rPr lang="zh-TW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定義問題所在</a:t>
                </a:r>
              </a:p>
              <a:p>
                <a:pPr marL="285750" lvl="1" indent="-285750" algn="ctr">
                  <a:buFont typeface="Arial" panose="020B0604020202020204" pitchFamily="34" charset="0"/>
                  <a:buChar char="•"/>
                </a:pPr>
                <a:r>
                  <a:rPr lang="zh-TW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確定所需資訊</a:t>
                </a:r>
              </a:p>
            </p:txBody>
          </p:sp>
          <p:sp>
            <p:nvSpPr>
              <p:cNvPr id="10" name="圓角矩形 9"/>
              <p:cNvSpPr/>
              <p:nvPr/>
            </p:nvSpPr>
            <p:spPr>
              <a:xfrm>
                <a:off x="8812761" y="2090279"/>
                <a:ext cx="1819469" cy="1138335"/>
              </a:xfrm>
              <a:prstGeom prst="roundRect">
                <a:avLst/>
              </a:prstGeom>
              <a:ln w="25400">
                <a:solidFill>
                  <a:schemeClr val="accent5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2</a:t>
                </a:r>
                <a:r>
                  <a:rPr lang="zh-TW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、擬訂策略</a:t>
                </a:r>
                <a:endParaRPr lang="en-US" altLang="zh-TW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marL="285750" lvl="1" indent="-285750" algn="ctr">
                  <a:buFont typeface="Arial" panose="020B0604020202020204" pitchFamily="34" charset="0"/>
                  <a:buChar char="•"/>
                </a:pPr>
                <a:r>
                  <a:rPr lang="zh-TW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確定資源範圍</a:t>
                </a:r>
              </a:p>
              <a:p>
                <a:pPr marL="285750" lvl="1" indent="-285750" algn="ctr">
                  <a:buFont typeface="Arial" panose="020B0604020202020204" pitchFamily="34" charset="0"/>
                  <a:buChar char="•"/>
                </a:pPr>
                <a:r>
                  <a:rPr lang="zh-TW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列出優先順序</a:t>
                </a:r>
              </a:p>
            </p:txBody>
          </p:sp>
          <p:sp>
            <p:nvSpPr>
              <p:cNvPr id="11" name="圓角矩形 10"/>
              <p:cNvSpPr/>
              <p:nvPr/>
            </p:nvSpPr>
            <p:spPr>
              <a:xfrm>
                <a:off x="8812762" y="3549606"/>
                <a:ext cx="1819469" cy="1138335"/>
              </a:xfrm>
              <a:prstGeom prst="roundRect">
                <a:avLst/>
              </a:prstGeom>
              <a:ln w="254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3</a:t>
                </a:r>
                <a:r>
                  <a:rPr lang="zh-TW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、取得資訊</a:t>
                </a:r>
                <a:endParaRPr lang="en-US" altLang="zh-TW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marL="285750" lvl="1" indent="-285750" algn="ctr">
                  <a:buFont typeface="Arial" panose="020B0604020202020204" pitchFamily="34" charset="0"/>
                  <a:buChar char="•"/>
                </a:pPr>
                <a:r>
                  <a:rPr lang="zh-TW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找到資源</a:t>
                </a:r>
              </a:p>
              <a:p>
                <a:pPr marL="285750" lvl="1" indent="-285750" algn="ctr">
                  <a:buFont typeface="Arial" panose="020B0604020202020204" pitchFamily="34" charset="0"/>
                  <a:buChar char="•"/>
                </a:pPr>
                <a:r>
                  <a:rPr lang="zh-TW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取得資訊</a:t>
                </a:r>
              </a:p>
            </p:txBody>
          </p:sp>
          <p:sp>
            <p:nvSpPr>
              <p:cNvPr id="12" name="圓角矩形 11"/>
              <p:cNvSpPr/>
              <p:nvPr/>
            </p:nvSpPr>
            <p:spPr>
              <a:xfrm>
                <a:off x="6898076" y="4522183"/>
                <a:ext cx="1819469" cy="1138335"/>
              </a:xfrm>
              <a:prstGeom prst="roundRect">
                <a:avLst/>
              </a:prstGeom>
              <a:ln w="254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4</a:t>
                </a:r>
                <a:r>
                  <a:rPr lang="zh-TW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、利用資訊</a:t>
                </a:r>
                <a:endParaRPr lang="en-US" altLang="zh-TW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marL="285750" lvl="1" indent="-285750" algn="ctr">
                  <a:buFont typeface="Arial" panose="020B0604020202020204" pitchFamily="34" charset="0"/>
                  <a:buChar char="•"/>
                </a:pPr>
                <a:r>
                  <a:rPr lang="zh-TW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閱讀資訊</a:t>
                </a:r>
              </a:p>
              <a:p>
                <a:pPr marL="285750" lvl="1" indent="-285750" algn="ctr">
                  <a:buFont typeface="Arial" panose="020B0604020202020204" pitchFamily="34" charset="0"/>
                  <a:buChar char="•"/>
                </a:pPr>
                <a:r>
                  <a:rPr lang="zh-TW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摘要資訊</a:t>
                </a:r>
              </a:p>
            </p:txBody>
          </p:sp>
          <p:sp>
            <p:nvSpPr>
              <p:cNvPr id="13" name="圓角矩形 12"/>
              <p:cNvSpPr/>
              <p:nvPr/>
            </p:nvSpPr>
            <p:spPr>
              <a:xfrm>
                <a:off x="4945225" y="2065350"/>
                <a:ext cx="1819469" cy="1138335"/>
              </a:xfrm>
              <a:prstGeom prst="roundRect">
                <a:avLst/>
              </a:prstGeom>
              <a:ln w="254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6</a:t>
                </a: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、評鑑結果</a:t>
                </a:r>
                <a:endPara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檢視過程</a:t>
                </a:r>
                <a:endPara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評鑑成果</a:t>
                </a:r>
                <a:endPara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4" name="圓角矩形 13"/>
              <p:cNvSpPr/>
              <p:nvPr/>
            </p:nvSpPr>
            <p:spPr>
              <a:xfrm>
                <a:off x="4945224" y="3522772"/>
                <a:ext cx="1819469" cy="1138335"/>
              </a:xfrm>
              <a:prstGeom prst="roundRect">
                <a:avLst/>
              </a:prstGeom>
              <a:ln w="254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5</a:t>
                </a:r>
                <a:r>
                  <a:rPr lang="zh-TW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、整合資訊</a:t>
                </a:r>
                <a:endParaRPr lang="en-US" altLang="zh-TW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marL="285750" lvl="1" indent="-285750" algn="ctr">
                  <a:buFont typeface="Arial" panose="020B0604020202020204" pitchFamily="34" charset="0"/>
                  <a:buChar char="•"/>
                </a:pPr>
                <a:r>
                  <a:rPr lang="zh-TW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系統組織</a:t>
                </a:r>
              </a:p>
              <a:p>
                <a:pPr marL="285750" lvl="1" indent="-285750" algn="ctr">
                  <a:buFont typeface="Arial" panose="020B0604020202020204" pitchFamily="34" charset="0"/>
                  <a:buChar char="•"/>
                </a:pPr>
                <a:r>
                  <a:rPr lang="zh-TW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內化呈現</a:t>
                </a:r>
              </a:p>
            </p:txBody>
          </p:sp>
        </p:grpSp>
        <p:sp>
          <p:nvSpPr>
            <p:cNvPr id="7" name="矩形 6"/>
            <p:cNvSpPr/>
            <p:nvPr/>
          </p:nvSpPr>
          <p:spPr>
            <a:xfrm>
              <a:off x="7703360" y="2839584"/>
              <a:ext cx="184730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zh-TW" altLang="en-US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272819" y="1067069"/>
            <a:ext cx="295465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資訊素養</a:t>
            </a:r>
            <a:endParaRPr lang="en-US" altLang="zh-TW" sz="54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zh-TW" alt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六大技能</a:t>
            </a:r>
            <a:endParaRPr lang="zh-TW" alt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214931" y="2157539"/>
            <a:ext cx="19928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dirty="0" smtClean="0">
                <a:ln w="13462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3D3503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BIG 6</a:t>
            </a:r>
            <a:endParaRPr lang="zh-TW" altLang="en-US" sz="5400" b="1" dirty="0">
              <a:ln w="13462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</a:ln>
              <a:solidFill>
                <a:srgbClr val="3D3503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60369" y="2976851"/>
            <a:ext cx="257955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TW" sz="2800" b="1" dirty="0" smtClean="0">
                <a:ln/>
                <a:solidFill>
                  <a:schemeClr val="accent6">
                    <a:lumMod val="90000"/>
                    <a:lumOff val="10000"/>
                  </a:schemeClr>
                </a:solidFill>
              </a:rPr>
              <a:t>(</a:t>
            </a:r>
            <a:r>
              <a:rPr lang="zh-TW" altLang="en-US" sz="2800" b="1" dirty="0" smtClean="0">
                <a:ln/>
                <a:solidFill>
                  <a:schemeClr val="accent6">
                    <a:lumMod val="90000"/>
                    <a:lumOff val="10000"/>
                  </a:schemeClr>
                </a:solidFill>
              </a:rPr>
              <a:t>資訊利用模式</a:t>
            </a:r>
            <a:r>
              <a:rPr lang="en-US" altLang="zh-TW" sz="2800" b="1" dirty="0" smtClean="0">
                <a:ln/>
                <a:solidFill>
                  <a:schemeClr val="accent6">
                    <a:lumMod val="90000"/>
                    <a:lumOff val="10000"/>
                  </a:schemeClr>
                </a:solidFill>
              </a:rPr>
              <a:t>)</a:t>
            </a:r>
            <a:endParaRPr lang="zh-TW" altLang="en-US" sz="2800" b="1" cap="none" spc="0" dirty="0">
              <a:ln/>
              <a:solidFill>
                <a:schemeClr val="accent6">
                  <a:lumMod val="90000"/>
                  <a:lumOff val="1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8023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研究主題的靈感來源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14</a:t>
            </a:fld>
            <a:endParaRPr lang="zh-TW" altLang="en-US"/>
          </a:p>
        </p:txBody>
      </p:sp>
      <p:graphicFrame>
        <p:nvGraphicFramePr>
          <p:cNvPr id="4" name="內容版面配置區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521277"/>
              </p:ext>
            </p:extLst>
          </p:nvPr>
        </p:nvGraphicFramePr>
        <p:xfrm>
          <a:off x="249457" y="1121446"/>
          <a:ext cx="8686799" cy="3715795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668215">
                  <a:extLst>
                    <a:ext uri="{9D8B030D-6E8A-4147-A177-3AD203B41FA5}">
                      <a16:colId xmlns:a16="http://schemas.microsoft.com/office/drawing/2014/main" val="579476318"/>
                    </a:ext>
                  </a:extLst>
                </a:gridCol>
                <a:gridCol w="1603716">
                  <a:extLst>
                    <a:ext uri="{9D8B030D-6E8A-4147-A177-3AD203B41FA5}">
                      <a16:colId xmlns:a16="http://schemas.microsoft.com/office/drawing/2014/main" val="2708292562"/>
                    </a:ext>
                  </a:extLst>
                </a:gridCol>
                <a:gridCol w="3381170">
                  <a:extLst>
                    <a:ext uri="{9D8B030D-6E8A-4147-A177-3AD203B41FA5}">
                      <a16:colId xmlns:a16="http://schemas.microsoft.com/office/drawing/2014/main" val="2357801243"/>
                    </a:ext>
                  </a:extLst>
                </a:gridCol>
                <a:gridCol w="3033698">
                  <a:extLst>
                    <a:ext uri="{9D8B030D-6E8A-4147-A177-3AD203B41FA5}">
                      <a16:colId xmlns:a16="http://schemas.microsoft.com/office/drawing/2014/main" val="1714915097"/>
                    </a:ext>
                  </a:extLst>
                </a:gridCol>
              </a:tblGrid>
              <a:tr h="36378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編號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來源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說明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可用資源</a:t>
                      </a:r>
                      <a:endParaRPr lang="zh-TW" altLang="en-US" sz="16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8818587"/>
                  </a:ext>
                </a:extLst>
              </a:tr>
              <a:tr h="35121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sz="1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政府政策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九年一貫、十二年國教、分流</a:t>
                      </a:r>
                      <a:r>
                        <a:rPr lang="en-US" altLang="zh-TW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遠距</a:t>
                      </a:r>
                      <a:r>
                        <a:rPr lang="en-US" altLang="zh-TW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上課</a:t>
                      </a:r>
                      <a:endParaRPr lang="zh-TW" altLang="en-US" sz="1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rowSpan="10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教師歷程系統</a:t>
                      </a:r>
                      <a:endParaRPr lang="en-US" altLang="zh-TW" sz="14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雲端圖書館自動化系統</a:t>
                      </a:r>
                      <a:endParaRPr lang="en-US" altLang="zh-TW" sz="14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館藏目錄：圖書</a:t>
                      </a:r>
                      <a:r>
                        <a:rPr lang="en-US" altLang="zh-TW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非書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期刊資源</a:t>
                      </a:r>
                      <a:endParaRPr lang="en-US" altLang="zh-TW" sz="14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742950" marR="0" lvl="1" indent="-2857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資源探索系統</a:t>
                      </a:r>
                      <a:endParaRPr lang="en-US" altLang="zh-TW" sz="14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電子資料庫</a:t>
                      </a:r>
                      <a:endParaRPr lang="en-US" altLang="zh-TW" sz="14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政府資訊資料庫</a:t>
                      </a: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新聞報紙資料庫</a:t>
                      </a:r>
                      <a:endParaRPr lang="en-US" altLang="zh-TW" sz="14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7429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期刊雜誌資料庫</a:t>
                      </a:r>
                      <a:endParaRPr lang="en-US" altLang="zh-TW" sz="14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學位論文資料庫</a:t>
                      </a:r>
                    </a:p>
                    <a:p>
                      <a:endPara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7383316"/>
                  </a:ext>
                </a:extLst>
              </a:tr>
              <a:tr h="35121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altLang="en-US" sz="1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時事議題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零體罰、課綱（自主學習、資訊素養）</a:t>
                      </a:r>
                      <a:endParaRPr lang="zh-TW" altLang="en-US" sz="1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6818647"/>
                  </a:ext>
                </a:extLst>
              </a:tr>
              <a:tr h="35121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altLang="en-US" sz="1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教師或學者著作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吳明清、吳清山、吳清基等教師著作</a:t>
                      </a:r>
                      <a:endParaRPr lang="zh-TW" altLang="en-US" sz="1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9708698"/>
                  </a:ext>
                </a:extLst>
              </a:tr>
              <a:tr h="35121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zh-TW" altLang="en-US" sz="1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學理實徵研究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Maslow</a:t>
                      </a:r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需求層次論、後設認知</a:t>
                      </a:r>
                      <a:endParaRPr lang="zh-TW" altLang="en-US" sz="1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3322814"/>
                  </a:ext>
                </a:extLst>
              </a:tr>
              <a:tr h="31117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lang="zh-TW" altLang="en-US" sz="1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跨學科研究</a:t>
                      </a:r>
                      <a:endParaRPr lang="zh-TW" altLang="en-US" sz="1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TQM</a:t>
                      </a:r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應用於高等教育</a:t>
                      </a:r>
                      <a:endParaRPr lang="zh-TW" altLang="en-US" sz="1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213487"/>
                  </a:ext>
                </a:extLst>
              </a:tr>
              <a:tr h="35121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endParaRPr lang="zh-TW" altLang="en-US" sz="1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職場疑難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尋求職場實務難題的解決方案</a:t>
                      </a:r>
                      <a:endParaRPr lang="zh-TW" altLang="en-US" sz="1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100393"/>
                  </a:ext>
                </a:extLst>
              </a:tr>
              <a:tr h="31117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endParaRPr lang="zh-TW" altLang="en-US" sz="1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舊題新研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因時空變遷值得再探討</a:t>
                      </a:r>
                      <a:endParaRPr lang="zh-TW" altLang="en-US" sz="1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4084282"/>
                  </a:ext>
                </a:extLst>
              </a:tr>
              <a:tr h="31117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  <a:endParaRPr lang="zh-TW" altLang="en-US" sz="1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層面提升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翻轉教室→學科教學法</a:t>
                      </a:r>
                      <a:endParaRPr lang="zh-TW" altLang="en-US" sz="1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177749"/>
                  </a:ext>
                </a:extLst>
              </a:tr>
              <a:tr h="31117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endParaRPr lang="zh-TW" altLang="en-US" sz="1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研究法互換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量化</a:t>
                      </a:r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Symbol"/>
                        </a:rPr>
                        <a:t></a:t>
                      </a:r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質化方法</a:t>
                      </a:r>
                      <a:endParaRPr lang="zh-TW" altLang="en-US" sz="1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431837"/>
                  </a:ext>
                </a:extLst>
              </a:tr>
              <a:tr h="35121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endParaRPr lang="zh-TW" altLang="en-US" sz="1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前輩研究建議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1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學位論文「結論與建議」</a:t>
                      </a:r>
                      <a:endParaRPr lang="zh-TW" altLang="en-US" sz="1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24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720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7524" y="548746"/>
            <a:ext cx="7622911" cy="572700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聯合國永續發展目標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(Sustainable Development Goals, SDGs)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15</a:t>
            </a:fld>
            <a:endParaRPr lang="zh-TW" altLang="en-US"/>
          </a:p>
        </p:txBody>
      </p:sp>
      <p:pic>
        <p:nvPicPr>
          <p:cNvPr id="1026" name="Picture 2" descr="SDGs-SDG-永續發展目標-17項目標-中文-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96" y="1815546"/>
            <a:ext cx="5681873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717524" y="4729524"/>
            <a:ext cx="7349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資料來源：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  <a:hlinkClick r:id="rId4"/>
              </a:rPr>
              <a:t>《</a:t>
            </a:r>
            <a:r>
              <a:rPr lang="en-US" altLang="zh-TW" dirty="0" smtClean="0">
                <a:hlinkClick r:id="rId4"/>
              </a:rPr>
              <a:t>SDGs </a:t>
            </a:r>
            <a:r>
              <a:rPr lang="zh-TW" altLang="en-US" dirty="0">
                <a:hlinkClick r:id="rId4"/>
              </a:rPr>
              <a:t>懶人包</a:t>
            </a:r>
            <a:r>
              <a:rPr lang="en-US" altLang="zh-TW" dirty="0">
                <a:hlinkClick r:id="rId4"/>
              </a:rPr>
              <a:t>》</a:t>
            </a:r>
            <a:r>
              <a:rPr lang="zh-TW" altLang="en-US" dirty="0">
                <a:hlinkClick r:id="rId4"/>
              </a:rPr>
              <a:t>什麼是永續發展目標 </a:t>
            </a:r>
            <a:r>
              <a:rPr lang="en-US" altLang="zh-TW" dirty="0">
                <a:hlinkClick r:id="rId4"/>
              </a:rPr>
              <a:t>SDGs </a:t>
            </a:r>
            <a:r>
              <a:rPr lang="zh-TW" altLang="en-US" dirty="0">
                <a:hlinkClick r:id="rId4"/>
              </a:rPr>
              <a:t>？</a:t>
            </a:r>
            <a:r>
              <a:rPr lang="en-US" altLang="zh-TW" dirty="0">
                <a:hlinkClick r:id="rId4"/>
              </a:rPr>
              <a:t>17</a:t>
            </a:r>
            <a:r>
              <a:rPr lang="zh-TW" altLang="en-US" dirty="0">
                <a:hlinkClick r:id="rId4"/>
              </a:rPr>
              <a:t>項目標一次掌握</a:t>
            </a:r>
            <a:endParaRPr lang="zh-TW" altLang="en-US" dirty="0"/>
          </a:p>
        </p:txBody>
      </p:sp>
      <p:sp>
        <p:nvSpPr>
          <p:cNvPr id="9" name="矩形 8"/>
          <p:cNvSpPr/>
          <p:nvPr/>
        </p:nvSpPr>
        <p:spPr>
          <a:xfrm>
            <a:off x="4398818" y="3950474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zh-TW" altLang="en-US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274" y="1036496"/>
            <a:ext cx="3421551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95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TKU SDGs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16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2" y="1527263"/>
            <a:ext cx="6950868" cy="3240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35782" y="1121446"/>
            <a:ext cx="6197527" cy="4058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淡江大學</a:t>
            </a:r>
            <a:r>
              <a:rPr lang="en-US" altLang="zh-TW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SDGs</a:t>
            </a: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網頁</a:t>
            </a:r>
            <a:endParaRPr lang="zh-TW" altLang="en-US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8738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SDG Goal 4</a:t>
            </a:r>
            <a:r>
              <a:rPr lang="zh-TW" altLang="en-US" dirty="0" smtClean="0"/>
              <a:t>：</a:t>
            </a:r>
            <a:r>
              <a:rPr lang="en-US" altLang="zh-TW" dirty="0" smtClean="0"/>
              <a:t>Quality Education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17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17" y="1164684"/>
            <a:ext cx="2286319" cy="387721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837947" y="1598919"/>
            <a:ext cx="50863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b="1" dirty="0">
                <a:solidFill>
                  <a:schemeClr val="accent6">
                    <a:lumMod val="90000"/>
                    <a:lumOff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永續發展目標 </a:t>
            </a:r>
            <a:r>
              <a:rPr lang="en-US" altLang="zh-TW" sz="1800" b="1" dirty="0">
                <a:solidFill>
                  <a:schemeClr val="accent6">
                    <a:lumMod val="90000"/>
                    <a:lumOff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SDGs </a:t>
            </a:r>
            <a:r>
              <a:rPr lang="zh-TW" altLang="en-US" sz="1800" b="1" dirty="0">
                <a:solidFill>
                  <a:schemeClr val="accent6">
                    <a:lumMod val="90000"/>
                    <a:lumOff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第四項</a:t>
            </a:r>
            <a:r>
              <a:rPr lang="zh-TW" altLang="en-US" sz="18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目標</a:t>
            </a:r>
            <a:r>
              <a:rPr lang="zh-TW" altLang="en-US" sz="1800" b="1" dirty="0" smtClean="0">
                <a:solidFill>
                  <a:schemeClr val="accent6">
                    <a:lumMod val="90000"/>
                    <a:lumOff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：確保</a:t>
            </a:r>
            <a:r>
              <a:rPr lang="zh-TW" altLang="en-US" sz="1800" b="1" dirty="0">
                <a:solidFill>
                  <a:schemeClr val="accent6">
                    <a:lumMod val="90000"/>
                    <a:lumOff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兼</a:t>
            </a:r>
            <a:r>
              <a:rPr lang="zh-TW" altLang="en-US" sz="1800" b="1" dirty="0" smtClean="0">
                <a:solidFill>
                  <a:schemeClr val="accent6">
                    <a:lumMod val="90000"/>
                    <a:lumOff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富包容與公平的優質教育，及所有人終身學習的機會。</a:t>
            </a:r>
            <a:endParaRPr lang="en-US" altLang="zh-TW" sz="1800" b="1" dirty="0" smtClean="0">
              <a:solidFill>
                <a:schemeClr val="accent6">
                  <a:lumMod val="90000"/>
                  <a:lumOff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575" y="2870477"/>
            <a:ext cx="4723095" cy="216000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4565071" y="4200359"/>
            <a:ext cx="2189019" cy="5554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細部指標與執行事項</a:t>
            </a:r>
            <a:endParaRPr lang="zh-TW" altLang="en-US" sz="16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203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375" y="2256673"/>
            <a:ext cx="6134409" cy="2520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SDG Goal 7</a:t>
            </a:r>
            <a:r>
              <a:rPr lang="zh-TW" altLang="en-US" dirty="0" smtClean="0"/>
              <a:t>：</a:t>
            </a:r>
            <a:r>
              <a:rPr lang="en-US" altLang="zh-TW" dirty="0"/>
              <a:t>Affordable and clean energy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18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2778450" y="1294119"/>
            <a:ext cx="50863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b="1" dirty="0">
                <a:solidFill>
                  <a:schemeClr val="accent6">
                    <a:lumMod val="90000"/>
                    <a:lumOff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永續發展目標 </a:t>
            </a:r>
            <a:r>
              <a:rPr lang="en-US" altLang="zh-TW" sz="1800" b="1" dirty="0">
                <a:solidFill>
                  <a:schemeClr val="accent6">
                    <a:lumMod val="90000"/>
                    <a:lumOff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SDGs </a:t>
            </a:r>
            <a:r>
              <a:rPr lang="zh-TW" altLang="en-US" sz="1800" b="1" dirty="0" smtClean="0">
                <a:solidFill>
                  <a:schemeClr val="accent6">
                    <a:lumMod val="90000"/>
                    <a:lumOff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zh-TW" altLang="en-US" sz="1800" b="1" dirty="0">
                <a:solidFill>
                  <a:schemeClr val="accent6">
                    <a:lumMod val="90000"/>
                    <a:lumOff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七</a:t>
            </a:r>
            <a:r>
              <a:rPr lang="zh-TW" altLang="en-US" sz="1800" b="1" dirty="0" smtClean="0">
                <a:solidFill>
                  <a:schemeClr val="accent6">
                    <a:lumMod val="90000"/>
                    <a:lumOff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項</a:t>
            </a:r>
            <a:r>
              <a:rPr lang="zh-TW" altLang="en-US" sz="18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目標</a:t>
            </a:r>
            <a:r>
              <a:rPr lang="zh-TW" altLang="en-US" sz="1800" b="1" dirty="0">
                <a:solidFill>
                  <a:schemeClr val="accent6">
                    <a:lumMod val="90000"/>
                    <a:lumOff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：確保所有的人都</a:t>
            </a:r>
            <a:r>
              <a:rPr lang="zh-TW" altLang="en-US" sz="1800" b="1" dirty="0" smtClean="0">
                <a:solidFill>
                  <a:schemeClr val="accent6">
                    <a:lumMod val="90000"/>
                    <a:lumOff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可獲得</a:t>
            </a:r>
            <a:r>
              <a:rPr lang="zh-TW" altLang="en-US" sz="1800" b="1" dirty="0">
                <a:solidFill>
                  <a:schemeClr val="accent6">
                    <a:lumMod val="90000"/>
                    <a:lumOff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負擔得起、可靠、永續及現代的能源</a:t>
            </a:r>
            <a:r>
              <a:rPr lang="zh-TW" altLang="en-US" sz="1800" b="1" dirty="0" smtClean="0">
                <a:solidFill>
                  <a:schemeClr val="accent6">
                    <a:lumMod val="90000"/>
                    <a:lumOff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800" b="1" dirty="0" smtClean="0">
              <a:solidFill>
                <a:schemeClr val="accent6">
                  <a:lumMod val="90000"/>
                  <a:lumOff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692190" y="3809420"/>
            <a:ext cx="2189019" cy="5554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細部指標與執行事項</a:t>
            </a:r>
            <a:endParaRPr lang="zh-TW" altLang="en-US" sz="16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933" y="1052581"/>
            <a:ext cx="2141017" cy="38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0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研究問題分析與擬定主題概念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19</a:t>
            </a:fld>
            <a:endParaRPr lang="zh-TW" altLang="en-US"/>
          </a:p>
        </p:txBody>
      </p:sp>
      <p:graphicFrame>
        <p:nvGraphicFramePr>
          <p:cNvPr id="5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5911550"/>
              </p:ext>
            </p:extLst>
          </p:nvPr>
        </p:nvGraphicFramePr>
        <p:xfrm>
          <a:off x="242455" y="1035583"/>
          <a:ext cx="8707581" cy="402336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079814">
                  <a:extLst>
                    <a:ext uri="{9D8B030D-6E8A-4147-A177-3AD203B41FA5}">
                      <a16:colId xmlns:a16="http://schemas.microsoft.com/office/drawing/2014/main" val="3154365085"/>
                    </a:ext>
                  </a:extLst>
                </a:gridCol>
                <a:gridCol w="1222854">
                  <a:extLst>
                    <a:ext uri="{9D8B030D-6E8A-4147-A177-3AD203B41FA5}">
                      <a16:colId xmlns:a16="http://schemas.microsoft.com/office/drawing/2014/main" val="4165648726"/>
                    </a:ext>
                  </a:extLst>
                </a:gridCol>
                <a:gridCol w="6404913">
                  <a:extLst>
                    <a:ext uri="{9D8B030D-6E8A-4147-A177-3AD203B41FA5}">
                      <a16:colId xmlns:a16="http://schemas.microsoft.com/office/drawing/2014/main" val="3504372352"/>
                    </a:ext>
                  </a:extLst>
                </a:gridCol>
              </a:tblGrid>
              <a:tr h="24723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研究問題</a:t>
                      </a:r>
                      <a:endParaRPr lang="zh-TW" altLang="en-US" sz="1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zh-TW" altLang="en-US" sz="12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節能減碳的實施方式</a:t>
                      </a:r>
                      <a:endParaRPr lang="zh-TW" altLang="en-US" sz="1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2556788"/>
                  </a:ext>
                </a:extLst>
              </a:tr>
              <a:tr h="24723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對象</a:t>
                      </a:r>
                      <a:r>
                        <a:rPr lang="en-US" altLang="zh-TW" sz="12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(Who)</a:t>
                      </a:r>
                      <a:endParaRPr lang="zh-TW" altLang="en-US" sz="1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zh-TW" altLang="en-US" sz="12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政府、企業、個人</a:t>
                      </a:r>
                      <a:endParaRPr lang="zh-TW" altLang="en-US" sz="12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1675581"/>
                  </a:ext>
                </a:extLst>
              </a:tr>
              <a:tr h="24723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時間</a:t>
                      </a:r>
                      <a:r>
                        <a:rPr lang="en-US" altLang="zh-TW" sz="12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(When)</a:t>
                      </a:r>
                      <a:endParaRPr lang="zh-TW" altLang="en-US" sz="1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zh-TW" altLang="en-US" sz="12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近</a:t>
                      </a:r>
                      <a:r>
                        <a:rPr lang="en-US" altLang="zh-TW" sz="12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zh-TW" altLang="en-US" sz="12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年、</a:t>
                      </a:r>
                      <a:r>
                        <a:rPr lang="en-US" altLang="zh-TW" sz="12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</a:t>
                      </a:r>
                      <a:r>
                        <a:rPr lang="zh-TW" altLang="en-US" sz="12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世紀</a:t>
                      </a:r>
                      <a:endParaRPr lang="zh-TW" altLang="en-US" sz="12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5995400"/>
                  </a:ext>
                </a:extLst>
              </a:tr>
              <a:tr h="25458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地點</a:t>
                      </a:r>
                      <a:r>
                        <a:rPr lang="en-US" altLang="zh-TW" sz="12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(Where)</a:t>
                      </a:r>
                      <a:endParaRPr lang="zh-TW" altLang="en-US" sz="1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zh-TW" altLang="en-US" sz="12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臺灣、歐美、全球</a:t>
                      </a:r>
                      <a:endParaRPr lang="zh-TW" altLang="en-US" sz="12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6339679"/>
                  </a:ext>
                </a:extLst>
              </a:tr>
              <a:tr h="24723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事件</a:t>
                      </a:r>
                      <a:r>
                        <a:rPr lang="en-US" altLang="zh-TW" sz="12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(What)</a:t>
                      </a:r>
                      <a:endParaRPr lang="zh-TW" altLang="en-US" sz="1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zh-TW" altLang="en-US" sz="12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減碳、資源回收、替代能源</a:t>
                      </a:r>
                      <a:endParaRPr lang="zh-TW" altLang="en-US" sz="12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5180664"/>
                  </a:ext>
                </a:extLst>
              </a:tr>
              <a:tr h="24723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因素</a:t>
                      </a:r>
                      <a:r>
                        <a:rPr lang="en-US" altLang="zh-TW" sz="12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(Why)</a:t>
                      </a:r>
                      <a:endParaRPr lang="zh-TW" altLang="en-US" sz="1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zh-TW" altLang="en-US" sz="12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能源耗竭與臭氧層的破壞，造成溫室效應等氣候異常狀況，如何解決這些問題？</a:t>
                      </a:r>
                      <a:endParaRPr lang="zh-TW" altLang="en-US" sz="12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8404390"/>
                  </a:ext>
                </a:extLst>
              </a:tr>
              <a:tr h="247231">
                <a:tc rowSpan="3">
                  <a:txBody>
                    <a:bodyPr/>
                    <a:lstStyle/>
                    <a:p>
                      <a:pPr algn="ctr"/>
                      <a:r>
                        <a:rPr lang="zh-TW" altLang="en-US" sz="12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主題概念</a:t>
                      </a:r>
                      <a:r>
                        <a:rPr lang="en-US" altLang="zh-TW" sz="12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sz="1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zh-TW" altLang="en-US" sz="12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節能 </a:t>
                      </a:r>
                      <a:r>
                        <a:rPr lang="en-US" altLang="zh-TW" sz="12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saving energy</a:t>
                      </a:r>
                      <a:endParaRPr lang="zh-TW" altLang="en-US" sz="1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3763970"/>
                  </a:ext>
                </a:extLst>
              </a:tr>
              <a:tr h="412051">
                <a:tc vMerge="1"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同義詞</a:t>
                      </a:r>
                      <a:endParaRPr lang="zh-TW" altLang="en-US" sz="12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能源、能量的資源 </a:t>
                      </a:r>
                      <a:endParaRPr lang="en-US" altLang="zh-TW" sz="12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en-US" altLang="zh-TW" sz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energy</a:t>
                      </a:r>
                      <a:r>
                        <a:rPr lang="zh-TW" altLang="en-US" sz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power sources</a:t>
                      </a:r>
                      <a:r>
                        <a:rPr lang="zh-TW" altLang="en-US" sz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energy conservation</a:t>
                      </a:r>
                      <a:endParaRPr lang="zh-TW" altLang="en-US" sz="12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58173858"/>
                  </a:ext>
                </a:extLst>
              </a:tr>
              <a:tr h="412051">
                <a:tc vMerge="1"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相關詞</a:t>
                      </a:r>
                      <a:endParaRPr lang="zh-TW" altLang="en-US" sz="12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燃料、風力、水力、太陽能 </a:t>
                      </a:r>
                      <a:endParaRPr lang="en-US" altLang="zh-TW" sz="12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en-US" altLang="zh-TW" sz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fuel</a:t>
                      </a:r>
                      <a:r>
                        <a:rPr lang="zh-TW" altLang="en-US" sz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wind power</a:t>
                      </a:r>
                      <a:r>
                        <a:rPr lang="zh-TW" altLang="en-US" sz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water power</a:t>
                      </a:r>
                      <a:r>
                        <a:rPr lang="zh-TW" altLang="en-US" sz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solar energy</a:t>
                      </a:r>
                      <a:endParaRPr lang="zh-TW" altLang="en-US" sz="12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31938937"/>
                  </a:ext>
                </a:extLst>
              </a:tr>
              <a:tr h="247231">
                <a:tc rowSpan="3">
                  <a:txBody>
                    <a:bodyPr/>
                    <a:lstStyle/>
                    <a:p>
                      <a:pPr algn="ctr"/>
                      <a:r>
                        <a:rPr lang="zh-TW" altLang="en-US" sz="12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主題概念</a:t>
                      </a:r>
                      <a:r>
                        <a:rPr lang="en-US" altLang="zh-TW" sz="12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altLang="en-US" sz="12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zh-TW" altLang="en-US" sz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實施方式 </a:t>
                      </a:r>
                      <a:r>
                        <a:rPr lang="en-US" altLang="zh-TW" sz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practice methods</a:t>
                      </a:r>
                      <a:endParaRPr lang="zh-TW" altLang="en-US" sz="12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6582974"/>
                  </a:ext>
                </a:extLst>
              </a:tr>
              <a:tr h="412051">
                <a:tc vMerge="1"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同義詞</a:t>
                      </a:r>
                      <a:endParaRPr lang="zh-TW" altLang="en-US" sz="12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實踐、施行</a:t>
                      </a:r>
                      <a:endParaRPr lang="en-US" altLang="zh-TW" sz="12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en-US" altLang="zh-TW" sz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live up to</a:t>
                      </a:r>
                      <a:r>
                        <a:rPr lang="zh-TW" altLang="en-US" sz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to act</a:t>
                      </a:r>
                      <a:r>
                        <a:rPr lang="zh-TW" altLang="en-US" sz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to execute</a:t>
                      </a:r>
                      <a:endParaRPr lang="zh-TW" altLang="en-US" sz="12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54355091"/>
                  </a:ext>
                </a:extLst>
              </a:tr>
              <a:tr h="412051">
                <a:tc vMerge="1">
                  <a:txBody>
                    <a:bodyPr/>
                    <a:lstStyle/>
                    <a:p>
                      <a:pPr algn="ctr"/>
                      <a:endParaRPr lang="zh-TW" altLang="en-US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相關詞</a:t>
                      </a:r>
                      <a:endParaRPr lang="zh-TW" altLang="en-US" sz="12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回收、替代資源、綠色環保 </a:t>
                      </a:r>
                      <a:r>
                        <a:rPr lang="en-US" altLang="zh-TW" sz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recycle </a:t>
                      </a:r>
                      <a:r>
                        <a:rPr lang="zh-TW" altLang="en-US" sz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 </a:t>
                      </a:r>
                      <a:r>
                        <a:rPr lang="en-US" altLang="zh-TW" sz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reuse </a:t>
                      </a:r>
                      <a:r>
                        <a:rPr lang="zh-TW" altLang="en-US" sz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 </a:t>
                      </a:r>
                      <a:r>
                        <a:rPr lang="en-US" altLang="zh-TW" sz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alternative resources </a:t>
                      </a:r>
                      <a:r>
                        <a:rPr lang="zh-TW" altLang="en-US" sz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 </a:t>
                      </a:r>
                      <a:r>
                        <a:rPr lang="en-US" altLang="zh-TW" sz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green environmental protection</a:t>
                      </a:r>
                      <a:endParaRPr lang="zh-TW" altLang="en-US" sz="12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1312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995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5"/>
          <p:cNvSpPr txBox="1">
            <a:spLocks noGrp="1"/>
          </p:cNvSpPr>
          <p:nvPr>
            <p:ph type="title"/>
          </p:nvPr>
        </p:nvSpPr>
        <p:spPr>
          <a:xfrm>
            <a:off x="2007025" y="1582990"/>
            <a:ext cx="2119500" cy="5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認識圖書館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3" name="Google Shape;473;p35"/>
          <p:cNvSpPr txBox="1">
            <a:spLocks noGrp="1"/>
          </p:cNvSpPr>
          <p:nvPr>
            <p:ph type="title" idx="2"/>
          </p:nvPr>
        </p:nvSpPr>
        <p:spPr>
          <a:xfrm>
            <a:off x="2575250" y="273196"/>
            <a:ext cx="983100" cy="131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74" name="Google Shape;474;p35"/>
          <p:cNvSpPr txBox="1">
            <a:spLocks noGrp="1"/>
          </p:cNvSpPr>
          <p:nvPr>
            <p:ph type="subTitle" idx="1"/>
          </p:nvPr>
        </p:nvSpPr>
        <p:spPr>
          <a:xfrm>
            <a:off x="1561322" y="1879246"/>
            <a:ext cx="2565203" cy="6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關於淡江大學圖書館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5" name="Google Shape;475;p35"/>
          <p:cNvSpPr txBox="1">
            <a:spLocks noGrp="1"/>
          </p:cNvSpPr>
          <p:nvPr>
            <p:ph type="title" idx="3"/>
          </p:nvPr>
        </p:nvSpPr>
        <p:spPr>
          <a:xfrm>
            <a:off x="5017500" y="1582990"/>
            <a:ext cx="2119500" cy="5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蒐集資料的方法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6" name="Google Shape;476;p35"/>
          <p:cNvSpPr txBox="1">
            <a:spLocks noGrp="1"/>
          </p:cNvSpPr>
          <p:nvPr>
            <p:ph type="title" idx="4"/>
          </p:nvPr>
        </p:nvSpPr>
        <p:spPr>
          <a:xfrm>
            <a:off x="5585700" y="273196"/>
            <a:ext cx="983100" cy="131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477" name="Google Shape;477;p35"/>
          <p:cNvSpPr txBox="1">
            <a:spLocks noGrp="1"/>
          </p:cNvSpPr>
          <p:nvPr>
            <p:ph type="subTitle" idx="5"/>
          </p:nvPr>
        </p:nvSpPr>
        <p:spPr>
          <a:xfrm>
            <a:off x="5017488" y="1879246"/>
            <a:ext cx="2720276" cy="6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查找及取得所需主題資料之全文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8" name="Google Shape;478;p35"/>
          <p:cNvSpPr txBox="1">
            <a:spLocks noGrp="1"/>
          </p:cNvSpPr>
          <p:nvPr>
            <p:ph type="title" idx="6"/>
          </p:nvPr>
        </p:nvSpPr>
        <p:spPr>
          <a:xfrm>
            <a:off x="2007025" y="3658694"/>
            <a:ext cx="2119500" cy="5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善用工具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9" name="Google Shape;479;p35"/>
          <p:cNvSpPr txBox="1">
            <a:spLocks noGrp="1"/>
          </p:cNvSpPr>
          <p:nvPr>
            <p:ph type="title" idx="7"/>
          </p:nvPr>
        </p:nvSpPr>
        <p:spPr>
          <a:xfrm>
            <a:off x="2575250" y="2348900"/>
            <a:ext cx="983100" cy="131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480" name="Google Shape;480;p35"/>
          <p:cNvSpPr txBox="1">
            <a:spLocks noGrp="1"/>
          </p:cNvSpPr>
          <p:nvPr>
            <p:ph type="subTitle" idx="8"/>
          </p:nvPr>
        </p:nvSpPr>
        <p:spPr>
          <a:xfrm>
            <a:off x="2007013" y="3954950"/>
            <a:ext cx="2246332" cy="6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常用資源及論文寫作工具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81" name="Google Shape;481;p35"/>
          <p:cNvSpPr txBox="1">
            <a:spLocks noGrp="1"/>
          </p:cNvSpPr>
          <p:nvPr>
            <p:ph type="title" idx="9"/>
          </p:nvPr>
        </p:nvSpPr>
        <p:spPr>
          <a:xfrm>
            <a:off x="5017500" y="3658694"/>
            <a:ext cx="2119500" cy="5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講習內容知多少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82" name="Google Shape;482;p35"/>
          <p:cNvSpPr txBox="1">
            <a:spLocks noGrp="1"/>
          </p:cNvSpPr>
          <p:nvPr>
            <p:ph type="title" idx="13"/>
          </p:nvPr>
        </p:nvSpPr>
        <p:spPr>
          <a:xfrm>
            <a:off x="5585700" y="2348900"/>
            <a:ext cx="983100" cy="131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483" name="Google Shape;483;p35"/>
          <p:cNvSpPr txBox="1">
            <a:spLocks noGrp="1"/>
          </p:cNvSpPr>
          <p:nvPr>
            <p:ph type="subTitle" idx="14"/>
          </p:nvPr>
        </p:nvSpPr>
        <p:spPr>
          <a:xfrm>
            <a:off x="5017487" y="3954950"/>
            <a:ext cx="2422403" cy="6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總複習以及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Q&amp;A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84" name="Google Shape;484;p35"/>
          <p:cNvGrpSpPr/>
          <p:nvPr/>
        </p:nvGrpSpPr>
        <p:grpSpPr>
          <a:xfrm flipH="1">
            <a:off x="2843664" y="1508527"/>
            <a:ext cx="446222" cy="77476"/>
            <a:chOff x="6146875" y="1767300"/>
            <a:chExt cx="331025" cy="57475"/>
          </a:xfrm>
        </p:grpSpPr>
        <p:sp>
          <p:nvSpPr>
            <p:cNvPr id="485" name="Google Shape;485;p35"/>
            <p:cNvSpPr/>
            <p:nvPr/>
          </p:nvSpPr>
          <p:spPr>
            <a:xfrm>
              <a:off x="6277250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5"/>
            <p:cNvSpPr/>
            <p:nvPr/>
          </p:nvSpPr>
          <p:spPr>
            <a:xfrm>
              <a:off x="6146875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5"/>
            <p:cNvSpPr/>
            <p:nvPr/>
          </p:nvSpPr>
          <p:spPr>
            <a:xfrm>
              <a:off x="6403775" y="1767300"/>
              <a:ext cx="74125" cy="57475"/>
            </a:xfrm>
            <a:custGeom>
              <a:avLst/>
              <a:gdLst/>
              <a:ahLst/>
              <a:cxnLst/>
              <a:rect l="l" t="t" r="r" b="b"/>
              <a:pathLst>
                <a:path w="2965" h="2299" extrusionOk="0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8" name="Google Shape;488;p35"/>
          <p:cNvGrpSpPr/>
          <p:nvPr/>
        </p:nvGrpSpPr>
        <p:grpSpPr>
          <a:xfrm flipH="1">
            <a:off x="5854139" y="1508527"/>
            <a:ext cx="446222" cy="77476"/>
            <a:chOff x="6146875" y="1767300"/>
            <a:chExt cx="331025" cy="57475"/>
          </a:xfrm>
        </p:grpSpPr>
        <p:sp>
          <p:nvSpPr>
            <p:cNvPr id="489" name="Google Shape;489;p35"/>
            <p:cNvSpPr/>
            <p:nvPr/>
          </p:nvSpPr>
          <p:spPr>
            <a:xfrm>
              <a:off x="6277250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5"/>
            <p:cNvSpPr/>
            <p:nvPr/>
          </p:nvSpPr>
          <p:spPr>
            <a:xfrm>
              <a:off x="6146875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5"/>
            <p:cNvSpPr/>
            <p:nvPr/>
          </p:nvSpPr>
          <p:spPr>
            <a:xfrm>
              <a:off x="6403775" y="1767300"/>
              <a:ext cx="74125" cy="57475"/>
            </a:xfrm>
            <a:custGeom>
              <a:avLst/>
              <a:gdLst/>
              <a:ahLst/>
              <a:cxnLst/>
              <a:rect l="l" t="t" r="r" b="b"/>
              <a:pathLst>
                <a:path w="2965" h="2299" extrusionOk="0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35"/>
          <p:cNvGrpSpPr/>
          <p:nvPr/>
        </p:nvGrpSpPr>
        <p:grpSpPr>
          <a:xfrm flipH="1">
            <a:off x="2843664" y="3584231"/>
            <a:ext cx="446222" cy="77476"/>
            <a:chOff x="6146875" y="1767300"/>
            <a:chExt cx="331025" cy="57475"/>
          </a:xfrm>
        </p:grpSpPr>
        <p:sp>
          <p:nvSpPr>
            <p:cNvPr id="493" name="Google Shape;493;p35"/>
            <p:cNvSpPr/>
            <p:nvPr/>
          </p:nvSpPr>
          <p:spPr>
            <a:xfrm>
              <a:off x="6277250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5"/>
            <p:cNvSpPr/>
            <p:nvPr/>
          </p:nvSpPr>
          <p:spPr>
            <a:xfrm>
              <a:off x="6146875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5"/>
            <p:cNvSpPr/>
            <p:nvPr/>
          </p:nvSpPr>
          <p:spPr>
            <a:xfrm>
              <a:off x="6403775" y="1767300"/>
              <a:ext cx="74125" cy="57475"/>
            </a:xfrm>
            <a:custGeom>
              <a:avLst/>
              <a:gdLst/>
              <a:ahLst/>
              <a:cxnLst/>
              <a:rect l="l" t="t" r="r" b="b"/>
              <a:pathLst>
                <a:path w="2965" h="2299" extrusionOk="0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6" name="Google Shape;496;p35"/>
          <p:cNvGrpSpPr/>
          <p:nvPr/>
        </p:nvGrpSpPr>
        <p:grpSpPr>
          <a:xfrm flipH="1">
            <a:off x="5854139" y="3584231"/>
            <a:ext cx="446222" cy="77476"/>
            <a:chOff x="6146875" y="1767300"/>
            <a:chExt cx="331025" cy="57475"/>
          </a:xfrm>
        </p:grpSpPr>
        <p:sp>
          <p:nvSpPr>
            <p:cNvPr id="497" name="Google Shape;497;p35"/>
            <p:cNvSpPr/>
            <p:nvPr/>
          </p:nvSpPr>
          <p:spPr>
            <a:xfrm>
              <a:off x="6277250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5"/>
            <p:cNvSpPr/>
            <p:nvPr/>
          </p:nvSpPr>
          <p:spPr>
            <a:xfrm>
              <a:off x="6146875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5"/>
            <p:cNvSpPr/>
            <p:nvPr/>
          </p:nvSpPr>
          <p:spPr>
            <a:xfrm>
              <a:off x="6403775" y="1767300"/>
              <a:ext cx="74125" cy="57475"/>
            </a:xfrm>
            <a:custGeom>
              <a:avLst/>
              <a:gdLst/>
              <a:ahLst/>
              <a:cxnLst/>
              <a:rect l="l" t="t" r="r" b="b"/>
              <a:pathLst>
                <a:path w="2965" h="2299" extrusionOk="0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500" name="Google Shape;500;p35"/>
          <p:cNvCxnSpPr/>
          <p:nvPr/>
        </p:nvCxnSpPr>
        <p:spPr>
          <a:xfrm>
            <a:off x="4572240" y="927150"/>
            <a:ext cx="0" cy="11964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1" name="Google Shape;501;p35"/>
          <p:cNvCxnSpPr/>
          <p:nvPr/>
        </p:nvCxnSpPr>
        <p:spPr>
          <a:xfrm>
            <a:off x="4572240" y="3027856"/>
            <a:ext cx="0" cy="11964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投影片編號版面配置區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2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手邊的線索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20</a:t>
            </a:fld>
            <a:endParaRPr lang="zh-TW" altLang="en-US"/>
          </a:p>
        </p:txBody>
      </p:sp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3503701652"/>
              </p:ext>
            </p:extLst>
          </p:nvPr>
        </p:nvGraphicFramePr>
        <p:xfrm>
          <a:off x="237257" y="922481"/>
          <a:ext cx="867121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8403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準備研究主題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關鍵字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21</a:t>
            </a:fld>
            <a:endParaRPr lang="zh-TW" altLang="en-US"/>
          </a:p>
        </p:txBody>
      </p:sp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1420799588"/>
              </p:ext>
            </p:extLst>
          </p:nvPr>
        </p:nvGraphicFramePr>
        <p:xfrm>
          <a:off x="228598" y="942491"/>
          <a:ext cx="858982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2055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查找資料的管道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22</a:t>
            </a:fld>
            <a:endParaRPr lang="zh-TW" altLang="en-US"/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1295158843"/>
              </p:ext>
            </p:extLst>
          </p:nvPr>
        </p:nvGraphicFramePr>
        <p:xfrm>
          <a:off x="717525" y="1348945"/>
          <a:ext cx="7142018" cy="37945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8747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479" y="1637711"/>
            <a:ext cx="8037338" cy="342000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找查達人的最愛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23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2175" y="2580916"/>
            <a:ext cx="2245614" cy="226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17243" y="3171184"/>
            <a:ext cx="5095053" cy="176596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 smtClean="0"/>
          </a:p>
          <a:p>
            <a:pPr algn="ctr"/>
            <a:endParaRPr lang="en-US" altLang="zh-TW" sz="1400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14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善用快速查詢頁籤</a:t>
            </a:r>
            <a:endParaRPr lang="zh-TW" altLang="en-US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318591" y="2478756"/>
            <a:ext cx="612250" cy="51784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6019040" y="2984967"/>
            <a:ext cx="991359" cy="4693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" name="直線單箭頭接點 10"/>
          <p:cNvCxnSpPr>
            <a:stCxn id="9" idx="3"/>
            <a:endCxn id="10" idx="1"/>
          </p:cNvCxnSpPr>
          <p:nvPr/>
        </p:nvCxnSpPr>
        <p:spPr>
          <a:xfrm>
            <a:off x="1930841" y="2737681"/>
            <a:ext cx="4088199" cy="481945"/>
          </a:xfrm>
          <a:prstGeom prst="straightConnector1">
            <a:avLst/>
          </a:prstGeom>
          <a:ln w="127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/>
          <p:cNvSpPr txBox="1"/>
          <p:nvPr/>
        </p:nvSpPr>
        <p:spPr>
          <a:xfrm>
            <a:off x="348479" y="1065011"/>
            <a:ext cx="6385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學術資源的最佳入口</a:t>
            </a:r>
            <a:r>
              <a:rPr lang="zh-TW" altLang="en-US" sz="2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2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4"/>
              </a:rPr>
              <a:t>https://www.lib.tku.edu.tw/</a:t>
            </a:r>
            <a:endParaRPr lang="en-US" altLang="zh-TW" sz="20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3923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找查達人的最愛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雲端圖書館自動化系統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介面友善好上手</a:t>
            </a:r>
          </a:p>
          <a:p>
            <a:pPr marL="158750" indent="0"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24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298" y="1664581"/>
            <a:ext cx="6957553" cy="3240000"/>
          </a:xfrm>
          <a:prstGeom prst="rect">
            <a:avLst/>
          </a:prstGeom>
          <a:solidFill>
            <a:schemeClr val="accent3"/>
          </a:solidFill>
        </p:spPr>
      </p:pic>
      <p:sp>
        <p:nvSpPr>
          <p:cNvPr id="6" name="矩形 5"/>
          <p:cNvSpPr/>
          <p:nvPr/>
        </p:nvSpPr>
        <p:spPr>
          <a:xfrm>
            <a:off x="7401339" y="1664581"/>
            <a:ext cx="291548" cy="24717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向下箭號 6"/>
          <p:cNvSpPr/>
          <p:nvPr/>
        </p:nvSpPr>
        <p:spPr>
          <a:xfrm>
            <a:off x="7145331" y="725980"/>
            <a:ext cx="803564" cy="903791"/>
          </a:xfrm>
          <a:prstGeom prst="downArrow">
            <a:avLst/>
          </a:prstGeom>
          <a:solidFill>
            <a:schemeClr val="accent6">
              <a:lumMod val="90000"/>
              <a:lumOff val="10000"/>
            </a:schemeClr>
          </a:solidFill>
          <a:ln>
            <a:solidFill>
              <a:schemeClr val="accent6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登入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075218" y="1946564"/>
            <a:ext cx="235527" cy="28401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5321625" y="2230582"/>
            <a:ext cx="2729226" cy="242455"/>
          </a:xfrm>
          <a:prstGeom prst="rect">
            <a:avLst/>
          </a:prstGeom>
          <a:solidFill>
            <a:schemeClr val="accent6">
              <a:lumMod val="90000"/>
              <a:lumOff val="10000"/>
            </a:schemeClr>
          </a:solidFill>
          <a:ln>
            <a:solidFill>
              <a:schemeClr val="accent6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按放大鏡圖示，可設定檢索範圍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3549427" y="3954132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操作手冊</a:t>
            </a:r>
            <a:endParaRPr lang="zh-TW" altLang="en-US" sz="16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5063001" y="3020711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三校聯盟目錄</a:t>
            </a:r>
            <a:endParaRPr lang="zh-TW" altLang="en-US" sz="14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3776171" y="2904545"/>
            <a:ext cx="11506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使用說明</a:t>
            </a:r>
            <a:endParaRPr lang="zh-TW" altLang="en-US" sz="16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2491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找查達人的最愛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雲端圖書館自動化系統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一站式查找好便利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25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629" y="1621900"/>
            <a:ext cx="7336892" cy="342000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6" name="文字方塊 5"/>
          <p:cNvSpPr txBox="1"/>
          <p:nvPr/>
        </p:nvSpPr>
        <p:spPr>
          <a:xfrm>
            <a:off x="3647284" y="1900048"/>
            <a:ext cx="18495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輸入檢索詞關鍵字</a:t>
            </a:r>
            <a:endParaRPr lang="zh-TW" altLang="en-US" sz="16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03630" y="2452255"/>
            <a:ext cx="1313097" cy="258964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TW" altLang="en-US" sz="16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</a:t>
            </a:r>
            <a:endParaRPr lang="en-US" altLang="zh-TW" sz="1600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zh-TW" altLang="en-US" sz="16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</a:t>
            </a:r>
            <a:endParaRPr lang="en-US" altLang="zh-TW" sz="1600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zh-TW" altLang="en-US" sz="16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需</a:t>
            </a:r>
            <a:endParaRPr lang="en-US" altLang="zh-TW" sz="1600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zh-TW" altLang="en-US" sz="16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求</a:t>
            </a:r>
            <a:endParaRPr lang="en-US" altLang="zh-TW" sz="1600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zh-TW" altLang="en-US" sz="16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</a:t>
            </a:r>
            <a:endParaRPr lang="en-US" altLang="zh-TW" sz="1600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zh-TW" altLang="en-US" sz="16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整</a:t>
            </a:r>
            <a:endParaRPr lang="en-US" altLang="zh-TW" sz="1600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zh-TW" altLang="en-US" sz="16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</a:t>
            </a:r>
            <a:endParaRPr lang="en-US" altLang="zh-TW" sz="1600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zh-TW" altLang="en-US" sz="16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索</a:t>
            </a:r>
            <a:endParaRPr lang="en-US" altLang="zh-TW" sz="1600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zh-TW" altLang="en-US" sz="16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</a:t>
            </a:r>
            <a:endParaRPr lang="en-US" altLang="zh-TW" sz="1600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zh-TW" altLang="en-US" sz="16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果</a:t>
            </a:r>
            <a:endParaRPr lang="zh-TW" altLang="en-US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572075" y="4303670"/>
            <a:ext cx="21295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查看檢索結果</a:t>
            </a:r>
            <a:endParaRPr lang="zh-TW" altLang="en-US" sz="16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5179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找查達人的最愛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雲端圖書館自動化系統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「查看書籍所在地」好直接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26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6050" y="1167263"/>
            <a:ext cx="3497950" cy="360000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94" y="1621900"/>
            <a:ext cx="4550162" cy="342000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cxnSp>
        <p:nvCxnSpPr>
          <p:cNvPr id="7" name="直線單箭頭接點 6"/>
          <p:cNvCxnSpPr/>
          <p:nvPr/>
        </p:nvCxnSpPr>
        <p:spPr>
          <a:xfrm>
            <a:off x="4806077" y="3498273"/>
            <a:ext cx="1906450" cy="498763"/>
          </a:xfrm>
          <a:prstGeom prst="straightConnector1">
            <a:avLst/>
          </a:prstGeom>
          <a:ln w="127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4038599" y="3331900"/>
            <a:ext cx="768927" cy="30491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圖說文字 10"/>
          <p:cNvSpPr/>
          <p:nvPr/>
        </p:nvSpPr>
        <p:spPr>
          <a:xfrm>
            <a:off x="7529945" y="727364"/>
            <a:ext cx="896680" cy="394082"/>
          </a:xfrm>
          <a:prstGeom prst="wedgeRectCallout">
            <a:avLst/>
          </a:prstGeom>
          <a:solidFill>
            <a:schemeClr val="accent6">
              <a:lumMod val="90000"/>
              <a:lumOff val="10000"/>
            </a:schemeClr>
          </a:solidFill>
          <a:ln>
            <a:solidFill>
              <a:schemeClr val="accent6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bg1"/>
                </a:solidFill>
              </a:rPr>
              <a:t>書架編號</a:t>
            </a:r>
            <a:endParaRPr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03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找查達人開始找：圖書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27</a:t>
            </a:fld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444587" y="1561669"/>
            <a:ext cx="8152158" cy="67710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21917" tIns="60958" rIns="121917" bIns="60958" rtlCol="0">
            <a:spAutoFit/>
          </a:bodyPr>
          <a:lstStyle/>
          <a:p>
            <a:pPr>
              <a:defRPr/>
            </a:pPr>
            <a:r>
              <a:rPr lang="zh-TW" altLang="en-US" sz="1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克利爾 </a:t>
            </a:r>
            <a:r>
              <a:rPr lang="en-US" altLang="zh-TW" sz="1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(Clear, James</a:t>
            </a:r>
            <a:r>
              <a:rPr lang="en-US" altLang="zh-TW" sz="1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；蔡世偉譯</a:t>
            </a:r>
            <a:r>
              <a:rPr lang="en-US" altLang="en-US" sz="1800" kern="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(2019)</a:t>
            </a:r>
            <a:r>
              <a:rPr lang="zh-TW" altLang="en-US" sz="1800" kern="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TW" altLang="en-US" sz="1800" b="1" i="1" kern="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原子習慣 </a:t>
            </a:r>
            <a:r>
              <a:rPr lang="en-US" altLang="zh-TW" sz="1800" b="1" i="1" kern="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1800" b="1" i="1" kern="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細微改變帶來巨大成就的實證法則</a:t>
            </a:r>
            <a:r>
              <a:rPr lang="en-US" altLang="zh-TW" sz="1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初</a:t>
            </a:r>
            <a:r>
              <a:rPr lang="zh-TW" altLang="en-US" sz="1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版</a:t>
            </a:r>
            <a:r>
              <a:rPr lang="en-US" altLang="zh-TW" sz="1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800" kern="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方智出版社股份有限公司。</a:t>
            </a:r>
            <a:endParaRPr lang="zh-TW" altLang="en-US" sz="1800" kern="0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40938" y="1137021"/>
            <a:ext cx="1796571" cy="409073"/>
          </a:xfrm>
          <a:prstGeom prst="rect">
            <a:avLst/>
          </a:prstGeom>
          <a:solidFill>
            <a:srgbClr val="FFE59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TW" altLang="en-US" sz="2800" spc="400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圖書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440938" y="2817325"/>
            <a:ext cx="3610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請利用：</a:t>
            </a:r>
          </a:p>
          <a:p>
            <a:r>
              <a:rPr lang="zh-TW" altLang="en-US" sz="2400" dirty="0"/>
              <a:t>「館藏目錄」找出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440938" y="3538049"/>
            <a:ext cx="61381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285750" indent="-285750">
              <a:buFont typeface="Arial" panose="020B0604020202020204" pitchFamily="34" charset="0"/>
              <a:buChar char="•"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2400" dirty="0"/>
              <a:t>這本書學校圖書館買了幾冊？</a:t>
            </a:r>
          </a:p>
          <a:p>
            <a:r>
              <a:rPr lang="zh-TW" altLang="en-US" sz="2400" dirty="0"/>
              <a:t>可立即借到嗎？有多少人預約？</a:t>
            </a:r>
            <a:endParaRPr lang="en-US" altLang="zh-TW" sz="2400" dirty="0"/>
          </a:p>
          <a:p>
            <a:r>
              <a:rPr lang="zh-TW" altLang="en-US" sz="2400" dirty="0"/>
              <a:t>放在哪個樓層的第幾座書架</a:t>
            </a:r>
            <a:r>
              <a:rPr lang="zh-TW" altLang="en-US" sz="2400" dirty="0" smtClean="0"/>
              <a:t>？</a:t>
            </a:r>
            <a:endParaRPr lang="en-US" altLang="zh-TW" sz="2400" dirty="0" smtClean="0"/>
          </a:p>
          <a:p>
            <a:r>
              <a:rPr lang="zh-TW" altLang="en-US" sz="2400" dirty="0" smtClean="0"/>
              <a:t>常用書如何加入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2400" dirty="0" smtClean="0"/>
              <a:t>我的最愛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endParaRPr lang="zh-TW" altLang="en-US" sz="24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442762" y="2238773"/>
            <a:ext cx="8155807" cy="40010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21917" tIns="60958" rIns="121917" bIns="60958" rtlCol="0">
            <a:spAutoFit/>
          </a:bodyPr>
          <a:lstStyle/>
          <a:p>
            <a:pPr>
              <a:defRPr/>
            </a:pPr>
            <a:r>
              <a:rPr lang="zh-TW" altLang="en-US" sz="1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蔡清田</a:t>
            </a:r>
            <a:r>
              <a:rPr lang="en-US" altLang="en-US" sz="1800" kern="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(2017)</a:t>
            </a:r>
            <a:r>
              <a:rPr lang="zh-TW" altLang="en-US" sz="1800" kern="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TW" altLang="en-US" sz="1800" b="1" i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畢業論文寫作的通關密碼</a:t>
            </a:r>
            <a:r>
              <a:rPr lang="en-US" altLang="zh-TW" sz="1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初</a:t>
            </a:r>
            <a:r>
              <a:rPr lang="zh-TW" altLang="en-US" sz="1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版</a:t>
            </a:r>
            <a:r>
              <a:rPr lang="en-US" altLang="zh-TW" sz="1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800" kern="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高等教育文化。</a:t>
            </a:r>
            <a:endParaRPr lang="zh-TW" altLang="en-US" sz="1800" kern="0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1" name="组 182"/>
          <p:cNvGrpSpPr/>
          <p:nvPr/>
        </p:nvGrpSpPr>
        <p:grpSpPr>
          <a:xfrm rot="20637708">
            <a:off x="6096241" y="2802697"/>
            <a:ext cx="2071579" cy="1991800"/>
            <a:chOff x="3035087" y="3715774"/>
            <a:chExt cx="2623699" cy="2623700"/>
          </a:xfrm>
        </p:grpSpPr>
        <p:grpSp>
          <p:nvGrpSpPr>
            <p:cNvPr id="12" name="组 181"/>
            <p:cNvGrpSpPr/>
            <p:nvPr/>
          </p:nvGrpSpPr>
          <p:grpSpPr>
            <a:xfrm>
              <a:off x="3035087" y="3715774"/>
              <a:ext cx="2623699" cy="2623700"/>
              <a:chOff x="3035087" y="3715774"/>
              <a:chExt cx="2623699" cy="2623700"/>
            </a:xfrm>
          </p:grpSpPr>
          <p:sp>
            <p:nvSpPr>
              <p:cNvPr id="14" name="椭圆 177"/>
              <p:cNvSpPr/>
              <p:nvPr/>
            </p:nvSpPr>
            <p:spPr>
              <a:xfrm>
                <a:off x="3035087" y="3715774"/>
                <a:ext cx="2623699" cy="2623700"/>
              </a:xfrm>
              <a:prstGeom prst="ellipse">
                <a:avLst/>
              </a:prstGeom>
              <a:solidFill>
                <a:srgbClr val="F3CA8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5" name="椭圆 179"/>
              <p:cNvSpPr/>
              <p:nvPr/>
            </p:nvSpPr>
            <p:spPr>
              <a:xfrm>
                <a:off x="3149448" y="3830134"/>
                <a:ext cx="2394978" cy="239497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6" name="椭圆 180"/>
              <p:cNvSpPr/>
              <p:nvPr/>
            </p:nvSpPr>
            <p:spPr>
              <a:xfrm>
                <a:off x="3220823" y="3901509"/>
                <a:ext cx="2252228" cy="225222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13" name="矩形 12"/>
            <p:cNvSpPr/>
            <p:nvPr/>
          </p:nvSpPr>
          <p:spPr>
            <a:xfrm>
              <a:off x="3396341" y="3914134"/>
              <a:ext cx="1901196" cy="206763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Ur</a:t>
              </a:r>
            </a:p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Tur</a:t>
              </a:r>
              <a:r>
                <a:rPr lang="en-US" altLang="zh-TW" sz="48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n</a:t>
              </a:r>
              <a:endParaRPr lang="en-US" altLang="zh-CN" sz="4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30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字方塊 14"/>
          <p:cNvSpPr txBox="1"/>
          <p:nvPr/>
        </p:nvSpPr>
        <p:spPr>
          <a:xfrm>
            <a:off x="440938" y="1546094"/>
            <a:ext cx="6888117" cy="150810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21917" tIns="60958" rIns="121917" bIns="60958" rtlCol="0">
            <a:spAutoFit/>
          </a:bodyPr>
          <a:lstStyle/>
          <a:p>
            <a:pPr>
              <a:defRPr/>
            </a:pPr>
            <a:r>
              <a:rPr lang="en-US" altLang="zh-TW" sz="1800" dirty="0" err="1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Idowu</a:t>
            </a:r>
            <a:r>
              <a:rPr lang="en-US" altLang="zh-TW" sz="1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S. O., </a:t>
            </a:r>
            <a:r>
              <a:rPr lang="en-US" altLang="zh-TW" sz="1800" dirty="0" err="1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Schmidpeter</a:t>
            </a:r>
            <a:r>
              <a:rPr lang="en-US" altLang="zh-TW" sz="1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R., &amp; </a:t>
            </a:r>
            <a:r>
              <a:rPr lang="en-US" altLang="zh-TW" sz="1800" dirty="0" err="1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Zu</a:t>
            </a:r>
            <a:r>
              <a:rPr lang="en-US" altLang="zh-TW" sz="1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L. (2020). </a:t>
            </a:r>
            <a:r>
              <a:rPr lang="en-US" altLang="zh-TW" sz="1800" i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The Future of the UN Sustainable Development Goals Business Perspectives for Global Development in 2030</a:t>
            </a:r>
            <a:r>
              <a:rPr lang="en-US" altLang="zh-TW" sz="1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(1st ed. 2020.). Springer International Publishing. https://doi.org/10.1007/978-3-030-21154-7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找查達人開始找：圖書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28</a:t>
            </a:fld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440938" y="1137021"/>
            <a:ext cx="1796571" cy="409073"/>
          </a:xfrm>
          <a:prstGeom prst="rect">
            <a:avLst/>
          </a:prstGeom>
          <a:solidFill>
            <a:srgbClr val="FFE59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TW" altLang="en-US" sz="2800" spc="400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電子書</a:t>
            </a:r>
            <a:endParaRPr lang="zh-TW" altLang="en-US" sz="2800" spc="400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32173" y="3214270"/>
            <a:ext cx="44670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請利用：</a:t>
            </a:r>
          </a:p>
          <a:p>
            <a:r>
              <a:rPr lang="zh-TW" altLang="en-US" sz="2400" dirty="0"/>
              <a:t>「館藏目錄」</a:t>
            </a:r>
            <a:r>
              <a:rPr lang="zh-TW" altLang="en-US" sz="2400" dirty="0" smtClean="0"/>
              <a:t>找出書中章節全文</a:t>
            </a:r>
            <a:endParaRPr lang="zh-TW" altLang="en-US" sz="2400" dirty="0"/>
          </a:p>
        </p:txBody>
      </p:sp>
      <p:grpSp>
        <p:nvGrpSpPr>
          <p:cNvPr id="9" name="组 182"/>
          <p:cNvGrpSpPr/>
          <p:nvPr/>
        </p:nvGrpSpPr>
        <p:grpSpPr>
          <a:xfrm rot="20637708">
            <a:off x="6413909" y="3107496"/>
            <a:ext cx="2071579" cy="1991800"/>
            <a:chOff x="3035087" y="3715774"/>
            <a:chExt cx="2623699" cy="2623700"/>
          </a:xfrm>
        </p:grpSpPr>
        <p:grpSp>
          <p:nvGrpSpPr>
            <p:cNvPr id="10" name="组 181"/>
            <p:cNvGrpSpPr/>
            <p:nvPr/>
          </p:nvGrpSpPr>
          <p:grpSpPr>
            <a:xfrm>
              <a:off x="3035087" y="3715774"/>
              <a:ext cx="2623699" cy="2623700"/>
              <a:chOff x="3035087" y="3715774"/>
              <a:chExt cx="2623699" cy="2623700"/>
            </a:xfrm>
          </p:grpSpPr>
          <p:sp>
            <p:nvSpPr>
              <p:cNvPr id="12" name="椭圆 177"/>
              <p:cNvSpPr/>
              <p:nvPr/>
            </p:nvSpPr>
            <p:spPr>
              <a:xfrm>
                <a:off x="3035087" y="3715774"/>
                <a:ext cx="2623699" cy="2623700"/>
              </a:xfrm>
              <a:prstGeom prst="ellipse">
                <a:avLst/>
              </a:prstGeom>
              <a:solidFill>
                <a:srgbClr val="F3CA8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3" name="椭圆 179"/>
              <p:cNvSpPr/>
              <p:nvPr/>
            </p:nvSpPr>
            <p:spPr>
              <a:xfrm>
                <a:off x="3149448" y="3830134"/>
                <a:ext cx="2394978" cy="239497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4" name="椭圆 180"/>
              <p:cNvSpPr/>
              <p:nvPr/>
            </p:nvSpPr>
            <p:spPr>
              <a:xfrm>
                <a:off x="3220823" y="3901509"/>
                <a:ext cx="2252228" cy="225222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11" name="矩形 10"/>
            <p:cNvSpPr/>
            <p:nvPr/>
          </p:nvSpPr>
          <p:spPr>
            <a:xfrm>
              <a:off x="3396341" y="3914134"/>
              <a:ext cx="1901196" cy="206763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Ur</a:t>
              </a:r>
            </a:p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Tur</a:t>
              </a:r>
              <a:r>
                <a:rPr lang="en-US" altLang="zh-TW" sz="48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n</a:t>
              </a:r>
              <a:endParaRPr lang="en-US" altLang="zh-CN" sz="4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endParaRPr>
            </a:p>
          </p:txBody>
        </p:sp>
      </p:grpSp>
      <p:pic>
        <p:nvPicPr>
          <p:cNvPr id="16" name="圖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928" y="3145266"/>
            <a:ext cx="1279864" cy="180000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17" name="矩形 16"/>
          <p:cNvSpPr/>
          <p:nvPr/>
        </p:nvSpPr>
        <p:spPr>
          <a:xfrm>
            <a:off x="157960" y="410339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dirty="0" smtClean="0">
                <a:solidFill>
                  <a:srgbClr val="004AA7"/>
                </a:solidFill>
                <a:latin typeface="Georgia" panose="02040502050405020303" pitchFamily="18" charset="0"/>
              </a:rPr>
              <a:t>“Knowledge </a:t>
            </a:r>
            <a:r>
              <a:rPr lang="en-US" altLang="zh-TW" dirty="0">
                <a:solidFill>
                  <a:srgbClr val="004AA7"/>
                </a:solidFill>
                <a:latin typeface="Georgia" panose="02040502050405020303" pitchFamily="18" charset="0"/>
              </a:rPr>
              <a:t>Transfer in the African Construction Sector: The CSR and Sustainable Development </a:t>
            </a:r>
            <a:r>
              <a:rPr lang="en-US" altLang="zh-TW" dirty="0" smtClean="0">
                <a:solidFill>
                  <a:srgbClr val="004AA7"/>
                </a:solidFill>
                <a:latin typeface="Georgia" panose="02040502050405020303" pitchFamily="18" charset="0"/>
              </a:rPr>
              <a:t>Nexus”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1321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字方塊 14"/>
          <p:cNvSpPr txBox="1"/>
          <p:nvPr/>
        </p:nvSpPr>
        <p:spPr>
          <a:xfrm>
            <a:off x="440938" y="1546094"/>
            <a:ext cx="6888117" cy="123110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21917" tIns="60958" rIns="121917" bIns="60958" rtlCol="0">
            <a:spAutoFit/>
          </a:bodyPr>
          <a:lstStyle/>
          <a:p>
            <a:pPr>
              <a:defRPr/>
            </a:pPr>
            <a:r>
              <a:rPr lang="en-US" altLang="zh-TW" sz="1800" dirty="0" err="1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Udemba</a:t>
            </a:r>
            <a:r>
              <a:rPr lang="en-US" altLang="zh-TW" sz="1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E. N., &amp; </a:t>
            </a:r>
            <a:r>
              <a:rPr lang="en-US" altLang="zh-TW" sz="1800" dirty="0" err="1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Tosun</a:t>
            </a:r>
            <a:r>
              <a:rPr lang="en-US" altLang="zh-TW" sz="1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M. (2022). Energy transition and diversification: A pathway to achieve sustainable development goals (SDGs) in Brazil. </a:t>
            </a:r>
            <a:r>
              <a:rPr lang="en-US" altLang="zh-TW" sz="1800" i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Energy</a:t>
            </a:r>
            <a:r>
              <a:rPr lang="en-US" altLang="zh-TW" sz="1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239, 122199. https://doi.org/https://doi.org/10.1016/j.energy.2021.122199 </a:t>
            </a:r>
            <a:endParaRPr lang="en-US" altLang="zh-TW" sz="1800" dirty="0" smtClean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找查達人開始找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：期刊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29</a:t>
            </a:fld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440938" y="1137021"/>
            <a:ext cx="1796571" cy="409073"/>
          </a:xfrm>
          <a:prstGeom prst="rect">
            <a:avLst/>
          </a:prstGeom>
          <a:solidFill>
            <a:srgbClr val="FFE59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TW" altLang="en-US" sz="2800" spc="400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期刊</a:t>
            </a:r>
            <a:endParaRPr lang="zh-TW" altLang="en-US" sz="2800" spc="400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32173" y="3214270"/>
            <a:ext cx="56777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請利用：</a:t>
            </a:r>
          </a:p>
          <a:p>
            <a:r>
              <a:rPr lang="zh-TW" altLang="en-US" sz="2400" dirty="0" smtClean="0"/>
              <a:t>「雲端圖書館自動化系統」找出期刊全文</a:t>
            </a:r>
            <a:endParaRPr lang="zh-TW" altLang="en-US" sz="2400" dirty="0"/>
          </a:p>
        </p:txBody>
      </p:sp>
      <p:grpSp>
        <p:nvGrpSpPr>
          <p:cNvPr id="9" name="组 182"/>
          <p:cNvGrpSpPr/>
          <p:nvPr/>
        </p:nvGrpSpPr>
        <p:grpSpPr>
          <a:xfrm rot="20637708">
            <a:off x="6413909" y="3107496"/>
            <a:ext cx="2071579" cy="1991800"/>
            <a:chOff x="3035087" y="3715774"/>
            <a:chExt cx="2623699" cy="2623700"/>
          </a:xfrm>
        </p:grpSpPr>
        <p:grpSp>
          <p:nvGrpSpPr>
            <p:cNvPr id="10" name="组 181"/>
            <p:cNvGrpSpPr/>
            <p:nvPr/>
          </p:nvGrpSpPr>
          <p:grpSpPr>
            <a:xfrm>
              <a:off x="3035087" y="3715774"/>
              <a:ext cx="2623699" cy="2623700"/>
              <a:chOff x="3035087" y="3715774"/>
              <a:chExt cx="2623699" cy="2623700"/>
            </a:xfrm>
          </p:grpSpPr>
          <p:sp>
            <p:nvSpPr>
              <p:cNvPr id="12" name="椭圆 177"/>
              <p:cNvSpPr/>
              <p:nvPr/>
            </p:nvSpPr>
            <p:spPr>
              <a:xfrm>
                <a:off x="3035087" y="3715774"/>
                <a:ext cx="2623699" cy="2623700"/>
              </a:xfrm>
              <a:prstGeom prst="ellipse">
                <a:avLst/>
              </a:prstGeom>
              <a:solidFill>
                <a:srgbClr val="F3CA8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3" name="椭圆 179"/>
              <p:cNvSpPr/>
              <p:nvPr/>
            </p:nvSpPr>
            <p:spPr>
              <a:xfrm>
                <a:off x="3149448" y="3830134"/>
                <a:ext cx="2394978" cy="239497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4" name="椭圆 180"/>
              <p:cNvSpPr/>
              <p:nvPr/>
            </p:nvSpPr>
            <p:spPr>
              <a:xfrm>
                <a:off x="3220823" y="3901509"/>
                <a:ext cx="2252228" cy="225222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11" name="矩形 10"/>
            <p:cNvSpPr/>
            <p:nvPr/>
          </p:nvSpPr>
          <p:spPr>
            <a:xfrm>
              <a:off x="3396341" y="3914134"/>
              <a:ext cx="1901196" cy="206763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Ur</a:t>
              </a:r>
            </a:p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Tur</a:t>
              </a:r>
              <a:r>
                <a:rPr lang="en-US" altLang="zh-TW" sz="48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n</a:t>
              </a:r>
              <a:endParaRPr lang="en-US" altLang="zh-CN" sz="4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979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36"/>
          <p:cNvSpPr txBox="1">
            <a:spLocks noGrp="1"/>
          </p:cNvSpPr>
          <p:nvPr>
            <p:ph type="title" idx="2"/>
          </p:nvPr>
        </p:nvSpPr>
        <p:spPr>
          <a:xfrm>
            <a:off x="1489925" y="1220113"/>
            <a:ext cx="1132200" cy="136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507" name="Google Shape;507;p36"/>
          <p:cNvSpPr txBox="1">
            <a:spLocks noGrp="1"/>
          </p:cNvSpPr>
          <p:nvPr>
            <p:ph type="title"/>
          </p:nvPr>
        </p:nvSpPr>
        <p:spPr>
          <a:xfrm>
            <a:off x="1489924" y="2573725"/>
            <a:ext cx="2832535" cy="77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認識圖書館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8" name="Google Shape;508;p36"/>
          <p:cNvSpPr txBox="1">
            <a:spLocks noGrp="1"/>
          </p:cNvSpPr>
          <p:nvPr>
            <p:ph type="subTitle" idx="1"/>
          </p:nvPr>
        </p:nvSpPr>
        <p:spPr>
          <a:xfrm>
            <a:off x="1489925" y="3205500"/>
            <a:ext cx="24522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淡江大學覺生紀念圖書館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09" name="Google Shape;509;p36"/>
          <p:cNvGrpSpPr/>
          <p:nvPr/>
        </p:nvGrpSpPr>
        <p:grpSpPr>
          <a:xfrm>
            <a:off x="4584851" y="798716"/>
            <a:ext cx="3692747" cy="3689803"/>
            <a:chOff x="1736800" y="621675"/>
            <a:chExt cx="4451775" cy="4448225"/>
          </a:xfrm>
        </p:grpSpPr>
        <p:sp>
          <p:nvSpPr>
            <p:cNvPr id="510" name="Google Shape;510;p36"/>
            <p:cNvSpPr/>
            <p:nvPr/>
          </p:nvSpPr>
          <p:spPr>
            <a:xfrm>
              <a:off x="2950350" y="621675"/>
              <a:ext cx="3168575" cy="3683275"/>
            </a:xfrm>
            <a:custGeom>
              <a:avLst/>
              <a:gdLst/>
              <a:ahLst/>
              <a:cxnLst/>
              <a:rect l="l" t="t" r="r" b="b"/>
              <a:pathLst>
                <a:path w="126743" h="147331" extrusionOk="0">
                  <a:moveTo>
                    <a:pt x="30909" y="1"/>
                  </a:moveTo>
                  <a:cubicBezTo>
                    <a:pt x="27620" y="1"/>
                    <a:pt x="24316" y="644"/>
                    <a:pt x="21289" y="1809"/>
                  </a:cubicBezTo>
                  <a:cubicBezTo>
                    <a:pt x="4585" y="8250"/>
                    <a:pt x="1894" y="30443"/>
                    <a:pt x="798" y="45838"/>
                  </a:cubicBezTo>
                  <a:cubicBezTo>
                    <a:pt x="1" y="56970"/>
                    <a:pt x="1763" y="68353"/>
                    <a:pt x="4573" y="79104"/>
                  </a:cubicBezTo>
                  <a:cubicBezTo>
                    <a:pt x="7252" y="89391"/>
                    <a:pt x="10919" y="99821"/>
                    <a:pt x="16872" y="108703"/>
                  </a:cubicBezTo>
                  <a:cubicBezTo>
                    <a:pt x="24516" y="120121"/>
                    <a:pt x="36208" y="129717"/>
                    <a:pt x="48257" y="136075"/>
                  </a:cubicBezTo>
                  <a:cubicBezTo>
                    <a:pt x="59206" y="141857"/>
                    <a:pt x="71298" y="147331"/>
                    <a:pt x="83763" y="147331"/>
                  </a:cubicBezTo>
                  <a:cubicBezTo>
                    <a:pt x="86980" y="147331"/>
                    <a:pt x="90223" y="146966"/>
                    <a:pt x="93477" y="146148"/>
                  </a:cubicBezTo>
                  <a:cubicBezTo>
                    <a:pt x="118670" y="139814"/>
                    <a:pt x="126743" y="111060"/>
                    <a:pt x="120778" y="88522"/>
                  </a:cubicBezTo>
                  <a:cubicBezTo>
                    <a:pt x="114622" y="65245"/>
                    <a:pt x="94334" y="48767"/>
                    <a:pt x="73177" y="39278"/>
                  </a:cubicBezTo>
                  <a:cubicBezTo>
                    <a:pt x="67581" y="36765"/>
                    <a:pt x="60175" y="33920"/>
                    <a:pt x="55924" y="29312"/>
                  </a:cubicBezTo>
                  <a:cubicBezTo>
                    <a:pt x="52436" y="25526"/>
                    <a:pt x="52436" y="20359"/>
                    <a:pt x="51233" y="15632"/>
                  </a:cubicBezTo>
                  <a:cubicBezTo>
                    <a:pt x="49995" y="10774"/>
                    <a:pt x="47340" y="6547"/>
                    <a:pt x="43185" y="3642"/>
                  </a:cubicBezTo>
                  <a:cubicBezTo>
                    <a:pt x="39567" y="1122"/>
                    <a:pt x="35251" y="1"/>
                    <a:pt x="309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6"/>
            <p:cNvSpPr/>
            <p:nvPr/>
          </p:nvSpPr>
          <p:spPr>
            <a:xfrm>
              <a:off x="1743950" y="2590925"/>
              <a:ext cx="3777575" cy="2478975"/>
            </a:xfrm>
            <a:custGeom>
              <a:avLst/>
              <a:gdLst/>
              <a:ahLst/>
              <a:cxnLst/>
              <a:rect l="l" t="t" r="r" b="b"/>
              <a:pathLst>
                <a:path w="151103" h="99159" extrusionOk="0">
                  <a:moveTo>
                    <a:pt x="80976" y="0"/>
                  </a:moveTo>
                  <a:cubicBezTo>
                    <a:pt x="80204" y="0"/>
                    <a:pt x="79434" y="12"/>
                    <a:pt x="78665" y="36"/>
                  </a:cubicBezTo>
                  <a:cubicBezTo>
                    <a:pt x="73998" y="179"/>
                    <a:pt x="69664" y="929"/>
                    <a:pt x="65295" y="1727"/>
                  </a:cubicBezTo>
                  <a:cubicBezTo>
                    <a:pt x="60520" y="2156"/>
                    <a:pt x="55722" y="2560"/>
                    <a:pt x="50912" y="2894"/>
                  </a:cubicBezTo>
                  <a:cubicBezTo>
                    <a:pt x="47459" y="3132"/>
                    <a:pt x="44006" y="3394"/>
                    <a:pt x="40613" y="3799"/>
                  </a:cubicBezTo>
                  <a:cubicBezTo>
                    <a:pt x="39833" y="3747"/>
                    <a:pt x="39057" y="3709"/>
                    <a:pt x="38304" y="3709"/>
                  </a:cubicBezTo>
                  <a:cubicBezTo>
                    <a:pt x="36286" y="3709"/>
                    <a:pt x="34441" y="3980"/>
                    <a:pt x="33183" y="4977"/>
                  </a:cubicBezTo>
                  <a:cubicBezTo>
                    <a:pt x="32433" y="5132"/>
                    <a:pt x="31695" y="5299"/>
                    <a:pt x="30957" y="5477"/>
                  </a:cubicBezTo>
                  <a:cubicBezTo>
                    <a:pt x="16300" y="9013"/>
                    <a:pt x="6763" y="18491"/>
                    <a:pt x="3406" y="29647"/>
                  </a:cubicBezTo>
                  <a:cubicBezTo>
                    <a:pt x="1" y="40994"/>
                    <a:pt x="3084" y="54281"/>
                    <a:pt x="9514" y="65723"/>
                  </a:cubicBezTo>
                  <a:cubicBezTo>
                    <a:pt x="15038" y="75545"/>
                    <a:pt x="24087" y="84308"/>
                    <a:pt x="36303" y="90226"/>
                  </a:cubicBezTo>
                  <a:cubicBezTo>
                    <a:pt x="49235" y="96492"/>
                    <a:pt x="65296" y="99158"/>
                    <a:pt x="79683" y="99158"/>
                  </a:cubicBezTo>
                  <a:cubicBezTo>
                    <a:pt x="80303" y="99158"/>
                    <a:pt x="80921" y="99153"/>
                    <a:pt x="81535" y="99144"/>
                  </a:cubicBezTo>
                  <a:cubicBezTo>
                    <a:pt x="97203" y="98894"/>
                    <a:pt x="111693" y="94834"/>
                    <a:pt x="123826" y="88571"/>
                  </a:cubicBezTo>
                  <a:cubicBezTo>
                    <a:pt x="135780" y="82415"/>
                    <a:pt x="144757" y="73474"/>
                    <a:pt x="148031" y="62472"/>
                  </a:cubicBezTo>
                  <a:cubicBezTo>
                    <a:pt x="151103" y="52126"/>
                    <a:pt x="148198" y="40232"/>
                    <a:pt x="142185" y="29826"/>
                  </a:cubicBezTo>
                  <a:cubicBezTo>
                    <a:pt x="138304" y="23099"/>
                    <a:pt x="132541" y="16872"/>
                    <a:pt x="124993" y="11954"/>
                  </a:cubicBezTo>
                  <a:cubicBezTo>
                    <a:pt x="116206" y="6227"/>
                    <a:pt x="105562" y="3084"/>
                    <a:pt x="94786" y="1215"/>
                  </a:cubicBezTo>
                  <a:cubicBezTo>
                    <a:pt x="90180" y="420"/>
                    <a:pt x="85557" y="0"/>
                    <a:pt x="80976" y="0"/>
                  </a:cubicBezTo>
                  <a:close/>
                </a:path>
              </a:pathLst>
            </a:custGeom>
            <a:solidFill>
              <a:schemeClr val="lt1">
                <a:alpha val="446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6"/>
            <p:cNvSpPr/>
            <p:nvPr/>
          </p:nvSpPr>
          <p:spPr>
            <a:xfrm>
              <a:off x="4102875" y="1393400"/>
              <a:ext cx="2085700" cy="1942975"/>
            </a:xfrm>
            <a:custGeom>
              <a:avLst/>
              <a:gdLst/>
              <a:ahLst/>
              <a:cxnLst/>
              <a:rect l="l" t="t" r="r" b="b"/>
              <a:pathLst>
                <a:path w="83428" h="77719" extrusionOk="0">
                  <a:moveTo>
                    <a:pt x="43744" y="1"/>
                  </a:moveTo>
                  <a:cubicBezTo>
                    <a:pt x="43607" y="1"/>
                    <a:pt x="43469" y="5"/>
                    <a:pt x="43328" y="15"/>
                  </a:cubicBezTo>
                  <a:cubicBezTo>
                    <a:pt x="39256" y="277"/>
                    <a:pt x="37779" y="4360"/>
                    <a:pt x="36839" y="7718"/>
                  </a:cubicBezTo>
                  <a:cubicBezTo>
                    <a:pt x="35589" y="12203"/>
                    <a:pt x="34968" y="18558"/>
                    <a:pt x="31040" y="18558"/>
                  </a:cubicBezTo>
                  <a:cubicBezTo>
                    <a:pt x="29952" y="18558"/>
                    <a:pt x="28611" y="18070"/>
                    <a:pt x="26933" y="16921"/>
                  </a:cubicBezTo>
                  <a:cubicBezTo>
                    <a:pt x="25614" y="16019"/>
                    <a:pt x="23908" y="14589"/>
                    <a:pt x="22178" y="14589"/>
                  </a:cubicBezTo>
                  <a:cubicBezTo>
                    <a:pt x="21830" y="14589"/>
                    <a:pt x="21481" y="14647"/>
                    <a:pt x="21134" y="14778"/>
                  </a:cubicBezTo>
                  <a:cubicBezTo>
                    <a:pt x="15276" y="16993"/>
                    <a:pt x="19075" y="24530"/>
                    <a:pt x="19753" y="28387"/>
                  </a:cubicBezTo>
                  <a:cubicBezTo>
                    <a:pt x="20166" y="30701"/>
                    <a:pt x="20096" y="34763"/>
                    <a:pt x="17456" y="34763"/>
                  </a:cubicBezTo>
                  <a:cubicBezTo>
                    <a:pt x="17054" y="34763"/>
                    <a:pt x="16592" y="34669"/>
                    <a:pt x="16062" y="34459"/>
                  </a:cubicBezTo>
                  <a:cubicBezTo>
                    <a:pt x="11365" y="32594"/>
                    <a:pt x="10296" y="26273"/>
                    <a:pt x="4770" y="26273"/>
                  </a:cubicBezTo>
                  <a:cubicBezTo>
                    <a:pt x="4512" y="26273"/>
                    <a:pt x="4244" y="26287"/>
                    <a:pt x="3966" y="26315"/>
                  </a:cubicBezTo>
                  <a:cubicBezTo>
                    <a:pt x="715" y="26649"/>
                    <a:pt x="1" y="29554"/>
                    <a:pt x="489" y="32328"/>
                  </a:cubicBezTo>
                  <a:cubicBezTo>
                    <a:pt x="1251" y="36555"/>
                    <a:pt x="3644" y="40222"/>
                    <a:pt x="5085" y="44211"/>
                  </a:cubicBezTo>
                  <a:cubicBezTo>
                    <a:pt x="6597" y="48390"/>
                    <a:pt x="7061" y="52997"/>
                    <a:pt x="6549" y="57403"/>
                  </a:cubicBezTo>
                  <a:cubicBezTo>
                    <a:pt x="6275" y="59784"/>
                    <a:pt x="4037" y="62999"/>
                    <a:pt x="4632" y="65380"/>
                  </a:cubicBezTo>
                  <a:cubicBezTo>
                    <a:pt x="5513" y="68856"/>
                    <a:pt x="12336" y="68321"/>
                    <a:pt x="15050" y="68797"/>
                  </a:cubicBezTo>
                  <a:cubicBezTo>
                    <a:pt x="18884" y="69476"/>
                    <a:pt x="22766" y="70095"/>
                    <a:pt x="26468" y="71345"/>
                  </a:cubicBezTo>
                  <a:cubicBezTo>
                    <a:pt x="30939" y="72847"/>
                    <a:pt x="38196" y="77718"/>
                    <a:pt x="44090" y="77718"/>
                  </a:cubicBezTo>
                  <a:cubicBezTo>
                    <a:pt x="46186" y="77718"/>
                    <a:pt x="48109" y="77102"/>
                    <a:pt x="49674" y="75500"/>
                  </a:cubicBezTo>
                  <a:cubicBezTo>
                    <a:pt x="51602" y="73524"/>
                    <a:pt x="50626" y="70488"/>
                    <a:pt x="49185" y="68559"/>
                  </a:cubicBezTo>
                  <a:cubicBezTo>
                    <a:pt x="47364" y="66130"/>
                    <a:pt x="44090" y="64594"/>
                    <a:pt x="42661" y="61856"/>
                  </a:cubicBezTo>
                  <a:cubicBezTo>
                    <a:pt x="41468" y="59570"/>
                    <a:pt x="43103" y="58980"/>
                    <a:pt x="45242" y="58980"/>
                  </a:cubicBezTo>
                  <a:cubicBezTo>
                    <a:pt x="47158" y="58980"/>
                    <a:pt x="49479" y="59453"/>
                    <a:pt x="50531" y="59605"/>
                  </a:cubicBezTo>
                  <a:cubicBezTo>
                    <a:pt x="52312" y="59861"/>
                    <a:pt x="54410" y="60234"/>
                    <a:pt x="56446" y="60234"/>
                  </a:cubicBezTo>
                  <a:cubicBezTo>
                    <a:pt x="59050" y="60234"/>
                    <a:pt x="61553" y="59624"/>
                    <a:pt x="63163" y="57379"/>
                  </a:cubicBezTo>
                  <a:cubicBezTo>
                    <a:pt x="66116" y="53271"/>
                    <a:pt x="61497" y="49068"/>
                    <a:pt x="58818" y="46354"/>
                  </a:cubicBezTo>
                  <a:cubicBezTo>
                    <a:pt x="55151" y="42627"/>
                    <a:pt x="56532" y="41246"/>
                    <a:pt x="59306" y="40817"/>
                  </a:cubicBezTo>
                  <a:cubicBezTo>
                    <a:pt x="60111" y="40689"/>
                    <a:pt x="61032" y="40643"/>
                    <a:pt x="61979" y="40643"/>
                  </a:cubicBezTo>
                  <a:cubicBezTo>
                    <a:pt x="63762" y="40643"/>
                    <a:pt x="65636" y="40807"/>
                    <a:pt x="66997" y="40901"/>
                  </a:cubicBezTo>
                  <a:cubicBezTo>
                    <a:pt x="68350" y="40991"/>
                    <a:pt x="70090" y="41137"/>
                    <a:pt x="71903" y="41137"/>
                  </a:cubicBezTo>
                  <a:cubicBezTo>
                    <a:pt x="76075" y="41137"/>
                    <a:pt x="80636" y="40364"/>
                    <a:pt x="81773" y="36364"/>
                  </a:cubicBezTo>
                  <a:cubicBezTo>
                    <a:pt x="83428" y="30578"/>
                    <a:pt x="75260" y="28090"/>
                    <a:pt x="71057" y="27816"/>
                  </a:cubicBezTo>
                  <a:cubicBezTo>
                    <a:pt x="69545" y="27720"/>
                    <a:pt x="66307" y="27518"/>
                    <a:pt x="65557" y="25863"/>
                  </a:cubicBezTo>
                  <a:cubicBezTo>
                    <a:pt x="64425" y="23339"/>
                    <a:pt x="68890" y="21386"/>
                    <a:pt x="70414" y="20291"/>
                  </a:cubicBezTo>
                  <a:cubicBezTo>
                    <a:pt x="73534" y="18029"/>
                    <a:pt x="75927" y="14493"/>
                    <a:pt x="76606" y="10659"/>
                  </a:cubicBezTo>
                  <a:cubicBezTo>
                    <a:pt x="77201" y="7313"/>
                    <a:pt x="75355" y="4337"/>
                    <a:pt x="72319" y="2920"/>
                  </a:cubicBezTo>
                  <a:cubicBezTo>
                    <a:pt x="71216" y="2408"/>
                    <a:pt x="70191" y="2186"/>
                    <a:pt x="69227" y="2186"/>
                  </a:cubicBezTo>
                  <a:cubicBezTo>
                    <a:pt x="63183" y="2186"/>
                    <a:pt x="59515" y="10924"/>
                    <a:pt x="53960" y="12135"/>
                  </a:cubicBezTo>
                  <a:cubicBezTo>
                    <a:pt x="53728" y="12186"/>
                    <a:pt x="53514" y="12210"/>
                    <a:pt x="53317" y="12210"/>
                  </a:cubicBezTo>
                  <a:cubicBezTo>
                    <a:pt x="50797" y="12210"/>
                    <a:pt x="50946" y="8282"/>
                    <a:pt x="50317" y="6206"/>
                  </a:cubicBezTo>
                  <a:cubicBezTo>
                    <a:pt x="49353" y="3076"/>
                    <a:pt x="47297" y="1"/>
                    <a:pt x="437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6"/>
            <p:cNvSpPr/>
            <p:nvPr/>
          </p:nvSpPr>
          <p:spPr>
            <a:xfrm>
              <a:off x="3636950" y="1852825"/>
              <a:ext cx="1947450" cy="1333525"/>
            </a:xfrm>
            <a:custGeom>
              <a:avLst/>
              <a:gdLst/>
              <a:ahLst/>
              <a:cxnLst/>
              <a:rect l="l" t="t" r="r" b="b"/>
              <a:pathLst>
                <a:path w="77898" h="53341" extrusionOk="0">
                  <a:moveTo>
                    <a:pt x="77657" y="0"/>
                  </a:moveTo>
                  <a:cubicBezTo>
                    <a:pt x="77524" y="0"/>
                    <a:pt x="77309" y="98"/>
                    <a:pt x="77038" y="330"/>
                  </a:cubicBezTo>
                  <a:cubicBezTo>
                    <a:pt x="77038" y="330"/>
                    <a:pt x="75681" y="1521"/>
                    <a:pt x="73430" y="3497"/>
                  </a:cubicBezTo>
                  <a:cubicBezTo>
                    <a:pt x="72299" y="4486"/>
                    <a:pt x="70954" y="5664"/>
                    <a:pt x="69430" y="6998"/>
                  </a:cubicBezTo>
                  <a:cubicBezTo>
                    <a:pt x="68668" y="7665"/>
                    <a:pt x="67870" y="8367"/>
                    <a:pt x="67037" y="9093"/>
                  </a:cubicBezTo>
                  <a:cubicBezTo>
                    <a:pt x="66203" y="9820"/>
                    <a:pt x="65334" y="10594"/>
                    <a:pt x="64441" y="11391"/>
                  </a:cubicBezTo>
                  <a:cubicBezTo>
                    <a:pt x="63548" y="12177"/>
                    <a:pt x="62631" y="12999"/>
                    <a:pt x="61691" y="13832"/>
                  </a:cubicBezTo>
                  <a:cubicBezTo>
                    <a:pt x="61453" y="14034"/>
                    <a:pt x="61215" y="14249"/>
                    <a:pt x="60976" y="14463"/>
                  </a:cubicBezTo>
                  <a:cubicBezTo>
                    <a:pt x="60750" y="14677"/>
                    <a:pt x="60512" y="14892"/>
                    <a:pt x="60274" y="15106"/>
                  </a:cubicBezTo>
                  <a:cubicBezTo>
                    <a:pt x="59798" y="15535"/>
                    <a:pt x="59321" y="15975"/>
                    <a:pt x="58845" y="16416"/>
                  </a:cubicBezTo>
                  <a:cubicBezTo>
                    <a:pt x="57881" y="17297"/>
                    <a:pt x="56916" y="18190"/>
                    <a:pt x="55940" y="19083"/>
                  </a:cubicBezTo>
                  <a:lnTo>
                    <a:pt x="55571" y="19416"/>
                  </a:lnTo>
                  <a:lnTo>
                    <a:pt x="55214" y="19773"/>
                  </a:lnTo>
                  <a:cubicBezTo>
                    <a:pt x="54976" y="20011"/>
                    <a:pt x="54738" y="20250"/>
                    <a:pt x="54499" y="20488"/>
                  </a:cubicBezTo>
                  <a:cubicBezTo>
                    <a:pt x="54035" y="20964"/>
                    <a:pt x="53571" y="21440"/>
                    <a:pt x="53106" y="21916"/>
                  </a:cubicBezTo>
                  <a:cubicBezTo>
                    <a:pt x="51261" y="23845"/>
                    <a:pt x="49463" y="25798"/>
                    <a:pt x="47725" y="27691"/>
                  </a:cubicBezTo>
                  <a:cubicBezTo>
                    <a:pt x="45975" y="29572"/>
                    <a:pt x="44284" y="31370"/>
                    <a:pt x="42653" y="33025"/>
                  </a:cubicBezTo>
                  <a:cubicBezTo>
                    <a:pt x="41033" y="34668"/>
                    <a:pt x="39259" y="36406"/>
                    <a:pt x="37342" y="38085"/>
                  </a:cubicBezTo>
                  <a:cubicBezTo>
                    <a:pt x="36378" y="38918"/>
                    <a:pt x="35390" y="39752"/>
                    <a:pt x="34354" y="40538"/>
                  </a:cubicBezTo>
                  <a:cubicBezTo>
                    <a:pt x="33318" y="41335"/>
                    <a:pt x="32247" y="42109"/>
                    <a:pt x="31151" y="42824"/>
                  </a:cubicBezTo>
                  <a:cubicBezTo>
                    <a:pt x="30044" y="43550"/>
                    <a:pt x="28913" y="44205"/>
                    <a:pt x="27746" y="44812"/>
                  </a:cubicBezTo>
                  <a:cubicBezTo>
                    <a:pt x="27460" y="44967"/>
                    <a:pt x="27175" y="45122"/>
                    <a:pt x="26877" y="45253"/>
                  </a:cubicBezTo>
                  <a:cubicBezTo>
                    <a:pt x="26579" y="45395"/>
                    <a:pt x="26293" y="45538"/>
                    <a:pt x="25996" y="45669"/>
                  </a:cubicBezTo>
                  <a:cubicBezTo>
                    <a:pt x="25401" y="45919"/>
                    <a:pt x="24793" y="46146"/>
                    <a:pt x="24186" y="46384"/>
                  </a:cubicBezTo>
                  <a:cubicBezTo>
                    <a:pt x="23888" y="46503"/>
                    <a:pt x="23591" y="46622"/>
                    <a:pt x="23293" y="46741"/>
                  </a:cubicBezTo>
                  <a:cubicBezTo>
                    <a:pt x="23138" y="46800"/>
                    <a:pt x="22995" y="46860"/>
                    <a:pt x="22853" y="46919"/>
                  </a:cubicBezTo>
                  <a:cubicBezTo>
                    <a:pt x="22698" y="46967"/>
                    <a:pt x="22543" y="47027"/>
                    <a:pt x="22400" y="47074"/>
                  </a:cubicBezTo>
                  <a:cubicBezTo>
                    <a:pt x="21793" y="47289"/>
                    <a:pt x="21198" y="47491"/>
                    <a:pt x="20602" y="47693"/>
                  </a:cubicBezTo>
                  <a:cubicBezTo>
                    <a:pt x="20317" y="47801"/>
                    <a:pt x="20019" y="47908"/>
                    <a:pt x="19721" y="48003"/>
                  </a:cubicBezTo>
                  <a:cubicBezTo>
                    <a:pt x="19435" y="48098"/>
                    <a:pt x="19138" y="48182"/>
                    <a:pt x="18852" y="48277"/>
                  </a:cubicBezTo>
                  <a:cubicBezTo>
                    <a:pt x="18257" y="48455"/>
                    <a:pt x="17685" y="48634"/>
                    <a:pt x="17114" y="48813"/>
                  </a:cubicBezTo>
                  <a:cubicBezTo>
                    <a:pt x="12566" y="50170"/>
                    <a:pt x="8470" y="51087"/>
                    <a:pt x="5553" y="51753"/>
                  </a:cubicBezTo>
                  <a:cubicBezTo>
                    <a:pt x="4100" y="52075"/>
                    <a:pt x="2922" y="52337"/>
                    <a:pt x="2112" y="52503"/>
                  </a:cubicBezTo>
                  <a:cubicBezTo>
                    <a:pt x="1314" y="52682"/>
                    <a:pt x="874" y="52777"/>
                    <a:pt x="874" y="52777"/>
                  </a:cubicBezTo>
                  <a:cubicBezTo>
                    <a:pt x="47" y="52974"/>
                    <a:pt x="1" y="53340"/>
                    <a:pt x="641" y="53340"/>
                  </a:cubicBezTo>
                  <a:cubicBezTo>
                    <a:pt x="739" y="53340"/>
                    <a:pt x="852" y="53332"/>
                    <a:pt x="981" y="53313"/>
                  </a:cubicBezTo>
                  <a:cubicBezTo>
                    <a:pt x="981" y="53313"/>
                    <a:pt x="1421" y="53218"/>
                    <a:pt x="2231" y="53063"/>
                  </a:cubicBezTo>
                  <a:cubicBezTo>
                    <a:pt x="3041" y="52896"/>
                    <a:pt x="4219" y="52658"/>
                    <a:pt x="5684" y="52361"/>
                  </a:cubicBezTo>
                  <a:cubicBezTo>
                    <a:pt x="8625" y="51741"/>
                    <a:pt x="12732" y="50884"/>
                    <a:pt x="17340" y="49575"/>
                  </a:cubicBezTo>
                  <a:cubicBezTo>
                    <a:pt x="17911" y="49408"/>
                    <a:pt x="18495" y="49241"/>
                    <a:pt x="19090" y="49063"/>
                  </a:cubicBezTo>
                  <a:cubicBezTo>
                    <a:pt x="19388" y="48979"/>
                    <a:pt x="19686" y="48884"/>
                    <a:pt x="19983" y="48801"/>
                  </a:cubicBezTo>
                  <a:cubicBezTo>
                    <a:pt x="20281" y="48705"/>
                    <a:pt x="20578" y="48598"/>
                    <a:pt x="20876" y="48503"/>
                  </a:cubicBezTo>
                  <a:cubicBezTo>
                    <a:pt x="21471" y="48301"/>
                    <a:pt x="22079" y="48098"/>
                    <a:pt x="22686" y="47896"/>
                  </a:cubicBezTo>
                  <a:cubicBezTo>
                    <a:pt x="22841" y="47848"/>
                    <a:pt x="22995" y="47789"/>
                    <a:pt x="23150" y="47741"/>
                  </a:cubicBezTo>
                  <a:cubicBezTo>
                    <a:pt x="23293" y="47681"/>
                    <a:pt x="23448" y="47622"/>
                    <a:pt x="23603" y="47562"/>
                  </a:cubicBezTo>
                  <a:cubicBezTo>
                    <a:pt x="23900" y="47455"/>
                    <a:pt x="24210" y="47336"/>
                    <a:pt x="24519" y="47217"/>
                  </a:cubicBezTo>
                  <a:cubicBezTo>
                    <a:pt x="25127" y="46979"/>
                    <a:pt x="25746" y="46753"/>
                    <a:pt x="26365" y="46515"/>
                  </a:cubicBezTo>
                  <a:cubicBezTo>
                    <a:pt x="26663" y="46372"/>
                    <a:pt x="26972" y="46229"/>
                    <a:pt x="27270" y="46086"/>
                  </a:cubicBezTo>
                  <a:cubicBezTo>
                    <a:pt x="27579" y="45955"/>
                    <a:pt x="27877" y="45800"/>
                    <a:pt x="28175" y="45646"/>
                  </a:cubicBezTo>
                  <a:cubicBezTo>
                    <a:pt x="29365" y="45038"/>
                    <a:pt x="30544" y="44372"/>
                    <a:pt x="31675" y="43645"/>
                  </a:cubicBezTo>
                  <a:cubicBezTo>
                    <a:pt x="32806" y="42919"/>
                    <a:pt x="33902" y="42145"/>
                    <a:pt x="34961" y="41347"/>
                  </a:cubicBezTo>
                  <a:cubicBezTo>
                    <a:pt x="36021" y="40538"/>
                    <a:pt x="37033" y="39704"/>
                    <a:pt x="38021" y="38859"/>
                  </a:cubicBezTo>
                  <a:cubicBezTo>
                    <a:pt x="39974" y="37168"/>
                    <a:pt x="41772" y="35430"/>
                    <a:pt x="43415" y="33763"/>
                  </a:cubicBezTo>
                  <a:cubicBezTo>
                    <a:pt x="45046" y="32108"/>
                    <a:pt x="46748" y="30286"/>
                    <a:pt x="48475" y="28381"/>
                  </a:cubicBezTo>
                  <a:cubicBezTo>
                    <a:pt x="50213" y="26488"/>
                    <a:pt x="51999" y="24524"/>
                    <a:pt x="53809" y="22595"/>
                  </a:cubicBezTo>
                  <a:cubicBezTo>
                    <a:pt x="54273" y="22107"/>
                    <a:pt x="54726" y="21631"/>
                    <a:pt x="55190" y="21154"/>
                  </a:cubicBezTo>
                  <a:cubicBezTo>
                    <a:pt x="55416" y="20916"/>
                    <a:pt x="55642" y="20678"/>
                    <a:pt x="55881" y="20452"/>
                  </a:cubicBezTo>
                  <a:lnTo>
                    <a:pt x="56226" y="20095"/>
                  </a:lnTo>
                  <a:lnTo>
                    <a:pt x="56583" y="19761"/>
                  </a:lnTo>
                  <a:cubicBezTo>
                    <a:pt x="57547" y="18857"/>
                    <a:pt x="58512" y="17952"/>
                    <a:pt x="59452" y="17071"/>
                  </a:cubicBezTo>
                  <a:cubicBezTo>
                    <a:pt x="59929" y="16618"/>
                    <a:pt x="60393" y="16178"/>
                    <a:pt x="60869" y="15749"/>
                  </a:cubicBezTo>
                  <a:cubicBezTo>
                    <a:pt x="61095" y="15523"/>
                    <a:pt x="61334" y="15308"/>
                    <a:pt x="61560" y="15094"/>
                  </a:cubicBezTo>
                  <a:cubicBezTo>
                    <a:pt x="61798" y="14880"/>
                    <a:pt x="62024" y="14666"/>
                    <a:pt x="62262" y="14451"/>
                  </a:cubicBezTo>
                  <a:cubicBezTo>
                    <a:pt x="63191" y="13606"/>
                    <a:pt x="64096" y="12784"/>
                    <a:pt x="64977" y="11987"/>
                  </a:cubicBezTo>
                  <a:cubicBezTo>
                    <a:pt x="72049" y="5581"/>
                    <a:pt x="77407" y="735"/>
                    <a:pt x="77407" y="735"/>
                  </a:cubicBezTo>
                  <a:cubicBezTo>
                    <a:pt x="77868" y="321"/>
                    <a:pt x="77898" y="0"/>
                    <a:pt x="77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6"/>
            <p:cNvSpPr/>
            <p:nvPr/>
          </p:nvSpPr>
          <p:spPr>
            <a:xfrm>
              <a:off x="4653100" y="2680525"/>
              <a:ext cx="490125" cy="66750"/>
            </a:xfrm>
            <a:custGeom>
              <a:avLst/>
              <a:gdLst/>
              <a:ahLst/>
              <a:cxnLst/>
              <a:rect l="l" t="t" r="r" b="b"/>
              <a:pathLst>
                <a:path w="19605" h="2670" extrusionOk="0">
                  <a:moveTo>
                    <a:pt x="13901" y="0"/>
                  </a:moveTo>
                  <a:cubicBezTo>
                    <a:pt x="13437" y="0"/>
                    <a:pt x="12960" y="12"/>
                    <a:pt x="12472" y="24"/>
                  </a:cubicBezTo>
                  <a:cubicBezTo>
                    <a:pt x="12234" y="24"/>
                    <a:pt x="11996" y="36"/>
                    <a:pt x="11758" y="36"/>
                  </a:cubicBezTo>
                  <a:cubicBezTo>
                    <a:pt x="11639" y="48"/>
                    <a:pt x="11520" y="48"/>
                    <a:pt x="11401" y="48"/>
                  </a:cubicBezTo>
                  <a:cubicBezTo>
                    <a:pt x="11282" y="60"/>
                    <a:pt x="11163" y="72"/>
                    <a:pt x="11044" y="72"/>
                  </a:cubicBezTo>
                  <a:cubicBezTo>
                    <a:pt x="10579" y="107"/>
                    <a:pt x="10127" y="143"/>
                    <a:pt x="9710" y="179"/>
                  </a:cubicBezTo>
                  <a:cubicBezTo>
                    <a:pt x="9472" y="203"/>
                    <a:pt x="9222" y="226"/>
                    <a:pt x="8972" y="250"/>
                  </a:cubicBezTo>
                  <a:cubicBezTo>
                    <a:pt x="8722" y="286"/>
                    <a:pt x="8460" y="322"/>
                    <a:pt x="8198" y="357"/>
                  </a:cubicBezTo>
                  <a:cubicBezTo>
                    <a:pt x="7674" y="429"/>
                    <a:pt x="7138" y="500"/>
                    <a:pt x="6602" y="584"/>
                  </a:cubicBezTo>
                  <a:cubicBezTo>
                    <a:pt x="6067" y="679"/>
                    <a:pt x="5519" y="786"/>
                    <a:pt x="4995" y="881"/>
                  </a:cubicBezTo>
                  <a:cubicBezTo>
                    <a:pt x="4733" y="941"/>
                    <a:pt x="4471" y="988"/>
                    <a:pt x="4221" y="1036"/>
                  </a:cubicBezTo>
                  <a:cubicBezTo>
                    <a:pt x="3971" y="1096"/>
                    <a:pt x="3733" y="1155"/>
                    <a:pt x="3495" y="1215"/>
                  </a:cubicBezTo>
                  <a:cubicBezTo>
                    <a:pt x="3019" y="1334"/>
                    <a:pt x="2566" y="1441"/>
                    <a:pt x="2161" y="1536"/>
                  </a:cubicBezTo>
                  <a:cubicBezTo>
                    <a:pt x="1769" y="1655"/>
                    <a:pt x="1411" y="1762"/>
                    <a:pt x="1114" y="1846"/>
                  </a:cubicBezTo>
                  <a:cubicBezTo>
                    <a:pt x="530" y="2024"/>
                    <a:pt x="173" y="2131"/>
                    <a:pt x="173" y="2131"/>
                  </a:cubicBezTo>
                  <a:cubicBezTo>
                    <a:pt x="1" y="2200"/>
                    <a:pt x="117" y="2669"/>
                    <a:pt x="307" y="2669"/>
                  </a:cubicBezTo>
                  <a:cubicBezTo>
                    <a:pt x="314" y="2669"/>
                    <a:pt x="321" y="2668"/>
                    <a:pt x="328" y="2667"/>
                  </a:cubicBezTo>
                  <a:cubicBezTo>
                    <a:pt x="328" y="2667"/>
                    <a:pt x="685" y="2584"/>
                    <a:pt x="1280" y="2453"/>
                  </a:cubicBezTo>
                  <a:cubicBezTo>
                    <a:pt x="1578" y="2393"/>
                    <a:pt x="1923" y="2310"/>
                    <a:pt x="2328" y="2227"/>
                  </a:cubicBezTo>
                  <a:cubicBezTo>
                    <a:pt x="2733" y="2155"/>
                    <a:pt x="3173" y="2084"/>
                    <a:pt x="3650" y="2000"/>
                  </a:cubicBezTo>
                  <a:cubicBezTo>
                    <a:pt x="3888" y="1953"/>
                    <a:pt x="4126" y="1917"/>
                    <a:pt x="4376" y="1870"/>
                  </a:cubicBezTo>
                  <a:cubicBezTo>
                    <a:pt x="4626" y="1834"/>
                    <a:pt x="4888" y="1798"/>
                    <a:pt x="5150" y="1762"/>
                  </a:cubicBezTo>
                  <a:cubicBezTo>
                    <a:pt x="5674" y="1691"/>
                    <a:pt x="6210" y="1619"/>
                    <a:pt x="6733" y="1548"/>
                  </a:cubicBezTo>
                  <a:cubicBezTo>
                    <a:pt x="7269" y="1489"/>
                    <a:pt x="7805" y="1429"/>
                    <a:pt x="8317" y="1381"/>
                  </a:cubicBezTo>
                  <a:cubicBezTo>
                    <a:pt x="8579" y="1346"/>
                    <a:pt x="8829" y="1322"/>
                    <a:pt x="9079" y="1298"/>
                  </a:cubicBezTo>
                  <a:cubicBezTo>
                    <a:pt x="9329" y="1274"/>
                    <a:pt x="9567" y="1250"/>
                    <a:pt x="9805" y="1239"/>
                  </a:cubicBezTo>
                  <a:cubicBezTo>
                    <a:pt x="10222" y="1191"/>
                    <a:pt x="10663" y="1155"/>
                    <a:pt x="11127" y="1108"/>
                  </a:cubicBezTo>
                  <a:cubicBezTo>
                    <a:pt x="11234" y="1096"/>
                    <a:pt x="11353" y="1084"/>
                    <a:pt x="11460" y="1072"/>
                  </a:cubicBezTo>
                  <a:cubicBezTo>
                    <a:pt x="11579" y="1072"/>
                    <a:pt x="11698" y="1060"/>
                    <a:pt x="11817" y="1060"/>
                  </a:cubicBezTo>
                  <a:cubicBezTo>
                    <a:pt x="12056" y="1036"/>
                    <a:pt x="12282" y="1024"/>
                    <a:pt x="12520" y="1012"/>
                  </a:cubicBezTo>
                  <a:cubicBezTo>
                    <a:pt x="12996" y="977"/>
                    <a:pt x="13460" y="941"/>
                    <a:pt x="13925" y="917"/>
                  </a:cubicBezTo>
                  <a:cubicBezTo>
                    <a:pt x="14389" y="893"/>
                    <a:pt x="14842" y="881"/>
                    <a:pt x="15258" y="869"/>
                  </a:cubicBezTo>
                  <a:cubicBezTo>
                    <a:pt x="15830" y="838"/>
                    <a:pt x="16354" y="838"/>
                    <a:pt x="16802" y="838"/>
                  </a:cubicBezTo>
                  <a:lnTo>
                    <a:pt x="16802" y="838"/>
                  </a:lnTo>
                  <a:cubicBezTo>
                    <a:pt x="17026" y="838"/>
                    <a:pt x="17231" y="838"/>
                    <a:pt x="17413" y="834"/>
                  </a:cubicBezTo>
                  <a:cubicBezTo>
                    <a:pt x="17866" y="834"/>
                    <a:pt x="18189" y="834"/>
                    <a:pt x="18314" y="827"/>
                  </a:cubicBezTo>
                  <a:lnTo>
                    <a:pt x="18314" y="827"/>
                  </a:lnTo>
                  <a:cubicBezTo>
                    <a:pt x="18323" y="833"/>
                    <a:pt x="18333" y="839"/>
                    <a:pt x="18342" y="846"/>
                  </a:cubicBezTo>
                  <a:cubicBezTo>
                    <a:pt x="18378" y="858"/>
                    <a:pt x="18413" y="869"/>
                    <a:pt x="18449" y="881"/>
                  </a:cubicBezTo>
                  <a:cubicBezTo>
                    <a:pt x="18509" y="905"/>
                    <a:pt x="18556" y="917"/>
                    <a:pt x="18616" y="929"/>
                  </a:cubicBezTo>
                  <a:cubicBezTo>
                    <a:pt x="18711" y="953"/>
                    <a:pt x="18794" y="977"/>
                    <a:pt x="18866" y="988"/>
                  </a:cubicBezTo>
                  <a:cubicBezTo>
                    <a:pt x="19009" y="1012"/>
                    <a:pt x="19104" y="1024"/>
                    <a:pt x="19175" y="1036"/>
                  </a:cubicBezTo>
                  <a:cubicBezTo>
                    <a:pt x="19318" y="1060"/>
                    <a:pt x="19330" y="1060"/>
                    <a:pt x="19330" y="1060"/>
                  </a:cubicBezTo>
                  <a:cubicBezTo>
                    <a:pt x="19533" y="1060"/>
                    <a:pt x="19604" y="607"/>
                    <a:pt x="19414" y="524"/>
                  </a:cubicBezTo>
                  <a:cubicBezTo>
                    <a:pt x="19414" y="524"/>
                    <a:pt x="19402" y="524"/>
                    <a:pt x="19271" y="500"/>
                  </a:cubicBezTo>
                  <a:cubicBezTo>
                    <a:pt x="19199" y="488"/>
                    <a:pt x="19104" y="465"/>
                    <a:pt x="18973" y="441"/>
                  </a:cubicBezTo>
                  <a:cubicBezTo>
                    <a:pt x="18914" y="429"/>
                    <a:pt x="18830" y="417"/>
                    <a:pt x="18759" y="393"/>
                  </a:cubicBezTo>
                  <a:cubicBezTo>
                    <a:pt x="18723" y="381"/>
                    <a:pt x="18675" y="369"/>
                    <a:pt x="18640" y="357"/>
                  </a:cubicBezTo>
                  <a:cubicBezTo>
                    <a:pt x="18616" y="346"/>
                    <a:pt x="18604" y="334"/>
                    <a:pt x="18580" y="334"/>
                  </a:cubicBezTo>
                  <a:cubicBezTo>
                    <a:pt x="18568" y="322"/>
                    <a:pt x="18556" y="322"/>
                    <a:pt x="18544" y="310"/>
                  </a:cubicBezTo>
                  <a:lnTo>
                    <a:pt x="18449" y="274"/>
                  </a:lnTo>
                  <a:lnTo>
                    <a:pt x="18402" y="262"/>
                  </a:lnTo>
                  <a:cubicBezTo>
                    <a:pt x="18354" y="250"/>
                    <a:pt x="18009" y="215"/>
                    <a:pt x="17449" y="167"/>
                  </a:cubicBezTo>
                  <a:cubicBezTo>
                    <a:pt x="16889" y="119"/>
                    <a:pt x="16127" y="36"/>
                    <a:pt x="15258" y="36"/>
                  </a:cubicBezTo>
                  <a:cubicBezTo>
                    <a:pt x="14830" y="24"/>
                    <a:pt x="14377" y="12"/>
                    <a:pt x="139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6"/>
            <p:cNvSpPr/>
            <p:nvPr/>
          </p:nvSpPr>
          <p:spPr>
            <a:xfrm>
              <a:off x="5039700" y="1915525"/>
              <a:ext cx="186000" cy="408475"/>
            </a:xfrm>
            <a:custGeom>
              <a:avLst/>
              <a:gdLst/>
              <a:ahLst/>
              <a:cxnLst/>
              <a:rect l="l" t="t" r="r" b="b"/>
              <a:pathLst>
                <a:path w="7440" h="16339" extrusionOk="0">
                  <a:moveTo>
                    <a:pt x="7065" y="0"/>
                  </a:moveTo>
                  <a:cubicBezTo>
                    <a:pt x="6996" y="0"/>
                    <a:pt x="6934" y="18"/>
                    <a:pt x="6902" y="61"/>
                  </a:cubicBezTo>
                  <a:cubicBezTo>
                    <a:pt x="6902" y="61"/>
                    <a:pt x="6771" y="370"/>
                    <a:pt x="6569" y="870"/>
                  </a:cubicBezTo>
                  <a:cubicBezTo>
                    <a:pt x="6367" y="1406"/>
                    <a:pt x="6081" y="2097"/>
                    <a:pt x="5759" y="2930"/>
                  </a:cubicBezTo>
                  <a:cubicBezTo>
                    <a:pt x="5140" y="4573"/>
                    <a:pt x="4378" y="6609"/>
                    <a:pt x="3771" y="8205"/>
                  </a:cubicBezTo>
                  <a:cubicBezTo>
                    <a:pt x="3473" y="9002"/>
                    <a:pt x="3128" y="9895"/>
                    <a:pt x="2759" y="10788"/>
                  </a:cubicBezTo>
                  <a:cubicBezTo>
                    <a:pt x="2378" y="11681"/>
                    <a:pt x="1973" y="12562"/>
                    <a:pt x="1580" y="13336"/>
                  </a:cubicBezTo>
                  <a:cubicBezTo>
                    <a:pt x="1378" y="13717"/>
                    <a:pt x="1187" y="14086"/>
                    <a:pt x="1009" y="14408"/>
                  </a:cubicBezTo>
                  <a:cubicBezTo>
                    <a:pt x="830" y="14717"/>
                    <a:pt x="663" y="15003"/>
                    <a:pt x="533" y="15241"/>
                  </a:cubicBezTo>
                  <a:cubicBezTo>
                    <a:pt x="247" y="15706"/>
                    <a:pt x="68" y="15991"/>
                    <a:pt x="68" y="15991"/>
                  </a:cubicBezTo>
                  <a:cubicBezTo>
                    <a:pt x="0" y="16117"/>
                    <a:pt x="265" y="16339"/>
                    <a:pt x="429" y="16339"/>
                  </a:cubicBezTo>
                  <a:cubicBezTo>
                    <a:pt x="466" y="16339"/>
                    <a:pt x="499" y="16327"/>
                    <a:pt x="521" y="16301"/>
                  </a:cubicBezTo>
                  <a:cubicBezTo>
                    <a:pt x="521" y="16301"/>
                    <a:pt x="723" y="16027"/>
                    <a:pt x="1056" y="15587"/>
                  </a:cubicBezTo>
                  <a:cubicBezTo>
                    <a:pt x="1211" y="15360"/>
                    <a:pt x="1402" y="15086"/>
                    <a:pt x="1616" y="14765"/>
                  </a:cubicBezTo>
                  <a:cubicBezTo>
                    <a:pt x="1818" y="14455"/>
                    <a:pt x="2045" y="14098"/>
                    <a:pt x="2283" y="13729"/>
                  </a:cubicBezTo>
                  <a:cubicBezTo>
                    <a:pt x="2735" y="12955"/>
                    <a:pt x="3211" y="12086"/>
                    <a:pt x="3640" y="11193"/>
                  </a:cubicBezTo>
                  <a:cubicBezTo>
                    <a:pt x="4069" y="10288"/>
                    <a:pt x="4462" y="9383"/>
                    <a:pt x="4759" y="8574"/>
                  </a:cubicBezTo>
                  <a:cubicBezTo>
                    <a:pt x="5378" y="6966"/>
                    <a:pt x="6009" y="4871"/>
                    <a:pt x="6521" y="3192"/>
                  </a:cubicBezTo>
                  <a:cubicBezTo>
                    <a:pt x="7033" y="1501"/>
                    <a:pt x="7414" y="227"/>
                    <a:pt x="7414" y="227"/>
                  </a:cubicBezTo>
                  <a:cubicBezTo>
                    <a:pt x="7439" y="102"/>
                    <a:pt x="7229" y="0"/>
                    <a:pt x="7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6"/>
            <p:cNvSpPr/>
            <p:nvPr/>
          </p:nvSpPr>
          <p:spPr>
            <a:xfrm>
              <a:off x="1955000" y="777275"/>
              <a:ext cx="1748150" cy="2266025"/>
            </a:xfrm>
            <a:custGeom>
              <a:avLst/>
              <a:gdLst/>
              <a:ahLst/>
              <a:cxnLst/>
              <a:rect l="l" t="t" r="r" b="b"/>
              <a:pathLst>
                <a:path w="69926" h="90641" extrusionOk="0">
                  <a:moveTo>
                    <a:pt x="18523" y="0"/>
                  </a:moveTo>
                  <a:cubicBezTo>
                    <a:pt x="16491" y="0"/>
                    <a:pt x="14474" y="212"/>
                    <a:pt x="12514" y="681"/>
                  </a:cubicBezTo>
                  <a:cubicBezTo>
                    <a:pt x="8025" y="1752"/>
                    <a:pt x="3239" y="4252"/>
                    <a:pt x="1334" y="8503"/>
                  </a:cubicBezTo>
                  <a:cubicBezTo>
                    <a:pt x="1274" y="8562"/>
                    <a:pt x="1227" y="8610"/>
                    <a:pt x="1167" y="8670"/>
                  </a:cubicBezTo>
                  <a:cubicBezTo>
                    <a:pt x="762" y="8991"/>
                    <a:pt x="715" y="9455"/>
                    <a:pt x="858" y="9836"/>
                  </a:cubicBezTo>
                  <a:cubicBezTo>
                    <a:pt x="703" y="10384"/>
                    <a:pt x="596" y="10944"/>
                    <a:pt x="536" y="11551"/>
                  </a:cubicBezTo>
                  <a:cubicBezTo>
                    <a:pt x="0" y="16968"/>
                    <a:pt x="3263" y="22302"/>
                    <a:pt x="6311" y="26505"/>
                  </a:cubicBezTo>
                  <a:cubicBezTo>
                    <a:pt x="13490" y="36399"/>
                    <a:pt x="23503" y="43602"/>
                    <a:pt x="32862" y="51258"/>
                  </a:cubicBezTo>
                  <a:cubicBezTo>
                    <a:pt x="42625" y="59271"/>
                    <a:pt x="49923" y="67689"/>
                    <a:pt x="56198" y="78619"/>
                  </a:cubicBezTo>
                  <a:cubicBezTo>
                    <a:pt x="57321" y="80578"/>
                    <a:pt x="62210" y="90640"/>
                    <a:pt x="65877" y="90640"/>
                  </a:cubicBezTo>
                  <a:cubicBezTo>
                    <a:pt x="66176" y="90640"/>
                    <a:pt x="66467" y="90573"/>
                    <a:pt x="66747" y="90430"/>
                  </a:cubicBezTo>
                  <a:cubicBezTo>
                    <a:pt x="69926" y="88810"/>
                    <a:pt x="69759" y="78154"/>
                    <a:pt x="69795" y="74952"/>
                  </a:cubicBezTo>
                  <a:cubicBezTo>
                    <a:pt x="69842" y="69999"/>
                    <a:pt x="69247" y="64998"/>
                    <a:pt x="68342" y="60104"/>
                  </a:cubicBezTo>
                  <a:cubicBezTo>
                    <a:pt x="68080" y="58676"/>
                    <a:pt x="67794" y="57271"/>
                    <a:pt x="67497" y="55866"/>
                  </a:cubicBezTo>
                  <a:cubicBezTo>
                    <a:pt x="65187" y="45305"/>
                    <a:pt x="61413" y="34423"/>
                    <a:pt x="56007" y="25029"/>
                  </a:cubicBezTo>
                  <a:cubicBezTo>
                    <a:pt x="51007" y="16349"/>
                    <a:pt x="43982" y="8039"/>
                    <a:pt x="34683" y="3824"/>
                  </a:cubicBezTo>
                  <a:cubicBezTo>
                    <a:pt x="29749" y="1583"/>
                    <a:pt x="24080" y="0"/>
                    <a:pt x="185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6"/>
            <p:cNvSpPr/>
            <p:nvPr/>
          </p:nvSpPr>
          <p:spPr>
            <a:xfrm>
              <a:off x="2544625" y="1125700"/>
              <a:ext cx="1171925" cy="2553025"/>
            </a:xfrm>
            <a:custGeom>
              <a:avLst/>
              <a:gdLst/>
              <a:ahLst/>
              <a:cxnLst/>
              <a:rect l="l" t="t" r="r" b="b"/>
              <a:pathLst>
                <a:path w="46877" h="102121" extrusionOk="0">
                  <a:moveTo>
                    <a:pt x="249" y="0"/>
                  </a:moveTo>
                  <a:cubicBezTo>
                    <a:pt x="0" y="0"/>
                    <a:pt x="69" y="331"/>
                    <a:pt x="644" y="817"/>
                  </a:cubicBezTo>
                  <a:cubicBezTo>
                    <a:pt x="644" y="817"/>
                    <a:pt x="1049" y="1162"/>
                    <a:pt x="1799" y="1805"/>
                  </a:cubicBezTo>
                  <a:cubicBezTo>
                    <a:pt x="2180" y="2114"/>
                    <a:pt x="2633" y="2519"/>
                    <a:pt x="3157" y="2984"/>
                  </a:cubicBezTo>
                  <a:cubicBezTo>
                    <a:pt x="3419" y="3222"/>
                    <a:pt x="3704" y="3472"/>
                    <a:pt x="4002" y="3746"/>
                  </a:cubicBezTo>
                  <a:cubicBezTo>
                    <a:pt x="4300" y="4008"/>
                    <a:pt x="4609" y="4305"/>
                    <a:pt x="4943" y="4603"/>
                  </a:cubicBezTo>
                  <a:cubicBezTo>
                    <a:pt x="6264" y="5805"/>
                    <a:pt x="7788" y="7317"/>
                    <a:pt x="9467" y="9032"/>
                  </a:cubicBezTo>
                  <a:cubicBezTo>
                    <a:pt x="11134" y="10770"/>
                    <a:pt x="12932" y="12747"/>
                    <a:pt x="14765" y="14926"/>
                  </a:cubicBezTo>
                  <a:cubicBezTo>
                    <a:pt x="18409" y="19295"/>
                    <a:pt x="22100" y="24522"/>
                    <a:pt x="25231" y="30035"/>
                  </a:cubicBezTo>
                  <a:cubicBezTo>
                    <a:pt x="26791" y="32785"/>
                    <a:pt x="28219" y="35619"/>
                    <a:pt x="29529" y="38381"/>
                  </a:cubicBezTo>
                  <a:cubicBezTo>
                    <a:pt x="29696" y="38726"/>
                    <a:pt x="29862" y="39071"/>
                    <a:pt x="30029" y="39405"/>
                  </a:cubicBezTo>
                  <a:cubicBezTo>
                    <a:pt x="30184" y="39750"/>
                    <a:pt x="30339" y="40095"/>
                    <a:pt x="30505" y="40441"/>
                  </a:cubicBezTo>
                  <a:cubicBezTo>
                    <a:pt x="30815" y="41131"/>
                    <a:pt x="31124" y="41798"/>
                    <a:pt x="31422" y="42477"/>
                  </a:cubicBezTo>
                  <a:cubicBezTo>
                    <a:pt x="31720" y="43143"/>
                    <a:pt x="32006" y="43810"/>
                    <a:pt x="32291" y="44465"/>
                  </a:cubicBezTo>
                  <a:cubicBezTo>
                    <a:pt x="32363" y="44632"/>
                    <a:pt x="32434" y="44798"/>
                    <a:pt x="32506" y="44953"/>
                  </a:cubicBezTo>
                  <a:cubicBezTo>
                    <a:pt x="32577" y="45120"/>
                    <a:pt x="32637" y="45286"/>
                    <a:pt x="32708" y="45453"/>
                  </a:cubicBezTo>
                  <a:cubicBezTo>
                    <a:pt x="32839" y="45775"/>
                    <a:pt x="32970" y="46096"/>
                    <a:pt x="33113" y="46418"/>
                  </a:cubicBezTo>
                  <a:cubicBezTo>
                    <a:pt x="33649" y="47691"/>
                    <a:pt x="34161" y="49025"/>
                    <a:pt x="34708" y="50394"/>
                  </a:cubicBezTo>
                  <a:cubicBezTo>
                    <a:pt x="34970" y="51085"/>
                    <a:pt x="35232" y="51787"/>
                    <a:pt x="35494" y="52490"/>
                  </a:cubicBezTo>
                  <a:cubicBezTo>
                    <a:pt x="35625" y="52835"/>
                    <a:pt x="35768" y="53192"/>
                    <a:pt x="35899" y="53549"/>
                  </a:cubicBezTo>
                  <a:cubicBezTo>
                    <a:pt x="36018" y="53907"/>
                    <a:pt x="36149" y="54264"/>
                    <a:pt x="36280" y="54621"/>
                  </a:cubicBezTo>
                  <a:cubicBezTo>
                    <a:pt x="36411" y="54990"/>
                    <a:pt x="36542" y="55347"/>
                    <a:pt x="36661" y="55716"/>
                  </a:cubicBezTo>
                  <a:cubicBezTo>
                    <a:pt x="36732" y="55895"/>
                    <a:pt x="36792" y="56073"/>
                    <a:pt x="36863" y="56252"/>
                  </a:cubicBezTo>
                  <a:cubicBezTo>
                    <a:pt x="36923" y="56443"/>
                    <a:pt x="36982" y="56621"/>
                    <a:pt x="37054" y="56812"/>
                  </a:cubicBezTo>
                  <a:cubicBezTo>
                    <a:pt x="37304" y="57550"/>
                    <a:pt x="37554" y="58288"/>
                    <a:pt x="37804" y="59026"/>
                  </a:cubicBezTo>
                  <a:cubicBezTo>
                    <a:pt x="38280" y="60526"/>
                    <a:pt x="38780" y="62027"/>
                    <a:pt x="39233" y="63551"/>
                  </a:cubicBezTo>
                  <a:cubicBezTo>
                    <a:pt x="39697" y="65075"/>
                    <a:pt x="40126" y="66599"/>
                    <a:pt x="40554" y="68123"/>
                  </a:cubicBezTo>
                  <a:cubicBezTo>
                    <a:pt x="40769" y="68885"/>
                    <a:pt x="40971" y="69647"/>
                    <a:pt x="41173" y="70409"/>
                  </a:cubicBezTo>
                  <a:cubicBezTo>
                    <a:pt x="41376" y="71159"/>
                    <a:pt x="41566" y="71921"/>
                    <a:pt x="41757" y="72671"/>
                  </a:cubicBezTo>
                  <a:cubicBezTo>
                    <a:pt x="41852" y="73052"/>
                    <a:pt x="41947" y="73421"/>
                    <a:pt x="42043" y="73802"/>
                  </a:cubicBezTo>
                  <a:cubicBezTo>
                    <a:pt x="42126" y="74171"/>
                    <a:pt x="42221" y="74540"/>
                    <a:pt x="42304" y="74921"/>
                  </a:cubicBezTo>
                  <a:cubicBezTo>
                    <a:pt x="42388" y="75290"/>
                    <a:pt x="42483" y="75659"/>
                    <a:pt x="42566" y="76028"/>
                  </a:cubicBezTo>
                  <a:cubicBezTo>
                    <a:pt x="42650" y="76397"/>
                    <a:pt x="42745" y="76766"/>
                    <a:pt x="42816" y="77124"/>
                  </a:cubicBezTo>
                  <a:cubicBezTo>
                    <a:pt x="43126" y="78588"/>
                    <a:pt x="43436" y="80029"/>
                    <a:pt x="43686" y="81422"/>
                  </a:cubicBezTo>
                  <a:cubicBezTo>
                    <a:pt x="44733" y="87018"/>
                    <a:pt x="45341" y="91995"/>
                    <a:pt x="45722" y="95554"/>
                  </a:cubicBezTo>
                  <a:cubicBezTo>
                    <a:pt x="45817" y="96447"/>
                    <a:pt x="45900" y="97257"/>
                    <a:pt x="45972" y="97960"/>
                  </a:cubicBezTo>
                  <a:cubicBezTo>
                    <a:pt x="46055" y="98650"/>
                    <a:pt x="46114" y="99257"/>
                    <a:pt x="46150" y="99745"/>
                  </a:cubicBezTo>
                  <a:cubicBezTo>
                    <a:pt x="46245" y="100734"/>
                    <a:pt x="46305" y="101269"/>
                    <a:pt x="46305" y="101269"/>
                  </a:cubicBezTo>
                  <a:cubicBezTo>
                    <a:pt x="46369" y="101838"/>
                    <a:pt x="46515" y="102121"/>
                    <a:pt x="46640" y="102121"/>
                  </a:cubicBezTo>
                  <a:cubicBezTo>
                    <a:pt x="46769" y="102121"/>
                    <a:pt x="46877" y="101820"/>
                    <a:pt x="46853" y="101222"/>
                  </a:cubicBezTo>
                  <a:cubicBezTo>
                    <a:pt x="46853" y="101222"/>
                    <a:pt x="46805" y="100686"/>
                    <a:pt x="46734" y="99698"/>
                  </a:cubicBezTo>
                  <a:cubicBezTo>
                    <a:pt x="46686" y="99210"/>
                    <a:pt x="46638" y="98602"/>
                    <a:pt x="46579" y="97900"/>
                  </a:cubicBezTo>
                  <a:cubicBezTo>
                    <a:pt x="46507" y="97198"/>
                    <a:pt x="46436" y="96388"/>
                    <a:pt x="46353" y="95495"/>
                  </a:cubicBezTo>
                  <a:cubicBezTo>
                    <a:pt x="46007" y="91923"/>
                    <a:pt x="45472" y="86922"/>
                    <a:pt x="44483" y="81279"/>
                  </a:cubicBezTo>
                  <a:cubicBezTo>
                    <a:pt x="44245" y="79874"/>
                    <a:pt x="43948" y="78421"/>
                    <a:pt x="43650" y="76945"/>
                  </a:cubicBezTo>
                  <a:cubicBezTo>
                    <a:pt x="43590" y="76576"/>
                    <a:pt x="43495" y="76207"/>
                    <a:pt x="43412" y="75838"/>
                  </a:cubicBezTo>
                  <a:cubicBezTo>
                    <a:pt x="43328" y="75469"/>
                    <a:pt x="43245" y="75088"/>
                    <a:pt x="43162" y="74719"/>
                  </a:cubicBezTo>
                  <a:cubicBezTo>
                    <a:pt x="43078" y="74338"/>
                    <a:pt x="42995" y="73969"/>
                    <a:pt x="42912" y="73588"/>
                  </a:cubicBezTo>
                  <a:cubicBezTo>
                    <a:pt x="42816" y="73218"/>
                    <a:pt x="42721" y="72837"/>
                    <a:pt x="42626" y="72456"/>
                  </a:cubicBezTo>
                  <a:cubicBezTo>
                    <a:pt x="42447" y="71694"/>
                    <a:pt x="42269" y="70932"/>
                    <a:pt x="42066" y="70170"/>
                  </a:cubicBezTo>
                  <a:cubicBezTo>
                    <a:pt x="41876" y="69408"/>
                    <a:pt x="41673" y="68646"/>
                    <a:pt x="41471" y="67873"/>
                  </a:cubicBezTo>
                  <a:cubicBezTo>
                    <a:pt x="41054" y="66337"/>
                    <a:pt x="40638" y="64801"/>
                    <a:pt x="40173" y="63265"/>
                  </a:cubicBezTo>
                  <a:cubicBezTo>
                    <a:pt x="39733" y="61741"/>
                    <a:pt x="39245" y="60217"/>
                    <a:pt x="38768" y="58717"/>
                  </a:cubicBezTo>
                  <a:cubicBezTo>
                    <a:pt x="38518" y="57967"/>
                    <a:pt x="38268" y="57216"/>
                    <a:pt x="38030" y="56478"/>
                  </a:cubicBezTo>
                  <a:cubicBezTo>
                    <a:pt x="37971" y="56288"/>
                    <a:pt x="37899" y="56109"/>
                    <a:pt x="37840" y="55919"/>
                  </a:cubicBezTo>
                  <a:cubicBezTo>
                    <a:pt x="37780" y="55740"/>
                    <a:pt x="37709" y="55550"/>
                    <a:pt x="37649" y="55371"/>
                  </a:cubicBezTo>
                  <a:cubicBezTo>
                    <a:pt x="37518" y="55002"/>
                    <a:pt x="37387" y="54633"/>
                    <a:pt x="37268" y="54276"/>
                  </a:cubicBezTo>
                  <a:cubicBezTo>
                    <a:pt x="37137" y="53907"/>
                    <a:pt x="37006" y="53549"/>
                    <a:pt x="36887" y="53192"/>
                  </a:cubicBezTo>
                  <a:cubicBezTo>
                    <a:pt x="36756" y="52823"/>
                    <a:pt x="36613" y="52478"/>
                    <a:pt x="36482" y="52121"/>
                  </a:cubicBezTo>
                  <a:cubicBezTo>
                    <a:pt x="36220" y="51406"/>
                    <a:pt x="35970" y="50704"/>
                    <a:pt x="35696" y="50013"/>
                  </a:cubicBezTo>
                  <a:cubicBezTo>
                    <a:pt x="35161" y="48644"/>
                    <a:pt x="34637" y="47287"/>
                    <a:pt x="34101" y="46013"/>
                  </a:cubicBezTo>
                  <a:cubicBezTo>
                    <a:pt x="33958" y="45679"/>
                    <a:pt x="33827" y="45358"/>
                    <a:pt x="33696" y="45036"/>
                  </a:cubicBezTo>
                  <a:cubicBezTo>
                    <a:pt x="33625" y="44870"/>
                    <a:pt x="33553" y="44703"/>
                    <a:pt x="33482" y="44536"/>
                  </a:cubicBezTo>
                  <a:cubicBezTo>
                    <a:pt x="33410" y="44382"/>
                    <a:pt x="33339" y="44215"/>
                    <a:pt x="33268" y="44048"/>
                  </a:cubicBezTo>
                  <a:cubicBezTo>
                    <a:pt x="32982" y="43393"/>
                    <a:pt x="32696" y="42715"/>
                    <a:pt x="32398" y="42036"/>
                  </a:cubicBezTo>
                  <a:cubicBezTo>
                    <a:pt x="32089" y="41369"/>
                    <a:pt x="31779" y="40691"/>
                    <a:pt x="31458" y="40000"/>
                  </a:cubicBezTo>
                  <a:cubicBezTo>
                    <a:pt x="31303" y="39655"/>
                    <a:pt x="31136" y="39309"/>
                    <a:pt x="30982" y="38964"/>
                  </a:cubicBezTo>
                  <a:cubicBezTo>
                    <a:pt x="30815" y="38619"/>
                    <a:pt x="30648" y="38274"/>
                    <a:pt x="30482" y="37928"/>
                  </a:cubicBezTo>
                  <a:cubicBezTo>
                    <a:pt x="29136" y="35142"/>
                    <a:pt x="27684" y="32309"/>
                    <a:pt x="26088" y="29546"/>
                  </a:cubicBezTo>
                  <a:cubicBezTo>
                    <a:pt x="22885" y="23998"/>
                    <a:pt x="19111" y="18759"/>
                    <a:pt x="15384" y="14414"/>
                  </a:cubicBezTo>
                  <a:cubicBezTo>
                    <a:pt x="13515" y="12235"/>
                    <a:pt x="11682" y="10258"/>
                    <a:pt x="9979" y="8532"/>
                  </a:cubicBezTo>
                  <a:cubicBezTo>
                    <a:pt x="8264" y="6829"/>
                    <a:pt x="6705" y="5329"/>
                    <a:pt x="5359" y="4139"/>
                  </a:cubicBezTo>
                  <a:cubicBezTo>
                    <a:pt x="5026" y="3841"/>
                    <a:pt x="4716" y="3555"/>
                    <a:pt x="4419" y="3281"/>
                  </a:cubicBezTo>
                  <a:cubicBezTo>
                    <a:pt x="4109" y="3019"/>
                    <a:pt x="3823" y="2769"/>
                    <a:pt x="3550" y="2543"/>
                  </a:cubicBezTo>
                  <a:cubicBezTo>
                    <a:pt x="3014" y="2079"/>
                    <a:pt x="2561" y="1674"/>
                    <a:pt x="2180" y="1364"/>
                  </a:cubicBezTo>
                  <a:cubicBezTo>
                    <a:pt x="1406" y="733"/>
                    <a:pt x="990" y="388"/>
                    <a:pt x="990" y="388"/>
                  </a:cubicBezTo>
                  <a:cubicBezTo>
                    <a:pt x="657" y="117"/>
                    <a:pt x="397" y="0"/>
                    <a:pt x="2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6"/>
            <p:cNvSpPr/>
            <p:nvPr/>
          </p:nvSpPr>
          <p:spPr>
            <a:xfrm>
              <a:off x="3414400" y="1814125"/>
              <a:ext cx="59600" cy="670275"/>
            </a:xfrm>
            <a:custGeom>
              <a:avLst/>
              <a:gdLst/>
              <a:ahLst/>
              <a:cxnLst/>
              <a:rect l="l" t="t" r="r" b="b"/>
              <a:pathLst>
                <a:path w="2384" h="26811" extrusionOk="0">
                  <a:moveTo>
                    <a:pt x="289" y="0"/>
                  </a:moveTo>
                  <a:cubicBezTo>
                    <a:pt x="158" y="0"/>
                    <a:pt x="25" y="72"/>
                    <a:pt x="1" y="212"/>
                  </a:cubicBezTo>
                  <a:cubicBezTo>
                    <a:pt x="1" y="212"/>
                    <a:pt x="1" y="724"/>
                    <a:pt x="13" y="1557"/>
                  </a:cubicBezTo>
                  <a:cubicBezTo>
                    <a:pt x="13" y="2390"/>
                    <a:pt x="24" y="3557"/>
                    <a:pt x="48" y="4891"/>
                  </a:cubicBezTo>
                  <a:cubicBezTo>
                    <a:pt x="84" y="7558"/>
                    <a:pt x="179" y="10868"/>
                    <a:pt x="322" y="13463"/>
                  </a:cubicBezTo>
                  <a:cubicBezTo>
                    <a:pt x="501" y="16047"/>
                    <a:pt x="798" y="19357"/>
                    <a:pt x="1156" y="22000"/>
                  </a:cubicBezTo>
                  <a:cubicBezTo>
                    <a:pt x="1239" y="22667"/>
                    <a:pt x="1310" y="23286"/>
                    <a:pt x="1394" y="23845"/>
                  </a:cubicBezTo>
                  <a:cubicBezTo>
                    <a:pt x="1477" y="24405"/>
                    <a:pt x="1560" y="24893"/>
                    <a:pt x="1620" y="25310"/>
                  </a:cubicBezTo>
                  <a:cubicBezTo>
                    <a:pt x="1751" y="26143"/>
                    <a:pt x="1822" y="26643"/>
                    <a:pt x="1822" y="26643"/>
                  </a:cubicBezTo>
                  <a:cubicBezTo>
                    <a:pt x="1848" y="26757"/>
                    <a:pt x="1960" y="26811"/>
                    <a:pt x="2076" y="26811"/>
                  </a:cubicBezTo>
                  <a:cubicBezTo>
                    <a:pt x="2226" y="26811"/>
                    <a:pt x="2383" y="26721"/>
                    <a:pt x="2370" y="26560"/>
                  </a:cubicBezTo>
                  <a:cubicBezTo>
                    <a:pt x="2370" y="26560"/>
                    <a:pt x="2322" y="26060"/>
                    <a:pt x="2251" y="25238"/>
                  </a:cubicBezTo>
                  <a:cubicBezTo>
                    <a:pt x="2203" y="24822"/>
                    <a:pt x="2156" y="24322"/>
                    <a:pt x="2108" y="23762"/>
                  </a:cubicBezTo>
                  <a:cubicBezTo>
                    <a:pt x="2048" y="23202"/>
                    <a:pt x="2013" y="22583"/>
                    <a:pt x="1953" y="21917"/>
                  </a:cubicBezTo>
                  <a:cubicBezTo>
                    <a:pt x="1727" y="19273"/>
                    <a:pt x="1560" y="15975"/>
                    <a:pt x="1394" y="13392"/>
                  </a:cubicBezTo>
                  <a:cubicBezTo>
                    <a:pt x="1072" y="8224"/>
                    <a:pt x="560" y="200"/>
                    <a:pt x="560" y="200"/>
                  </a:cubicBezTo>
                  <a:cubicBezTo>
                    <a:pt x="537" y="66"/>
                    <a:pt x="414" y="0"/>
                    <a:pt x="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6"/>
            <p:cNvSpPr/>
            <p:nvPr/>
          </p:nvSpPr>
          <p:spPr>
            <a:xfrm>
              <a:off x="2742000" y="1801225"/>
              <a:ext cx="531925" cy="236125"/>
            </a:xfrm>
            <a:custGeom>
              <a:avLst/>
              <a:gdLst/>
              <a:ahLst/>
              <a:cxnLst/>
              <a:rect l="l" t="t" r="r" b="b"/>
              <a:pathLst>
                <a:path w="21277" h="9445" extrusionOk="0">
                  <a:moveTo>
                    <a:pt x="1569" y="0"/>
                  </a:moveTo>
                  <a:cubicBezTo>
                    <a:pt x="1521" y="0"/>
                    <a:pt x="1475" y="1"/>
                    <a:pt x="1429" y="1"/>
                  </a:cubicBezTo>
                  <a:cubicBezTo>
                    <a:pt x="1239" y="1"/>
                    <a:pt x="1072" y="13"/>
                    <a:pt x="929" y="25"/>
                  </a:cubicBezTo>
                  <a:cubicBezTo>
                    <a:pt x="786" y="25"/>
                    <a:pt x="655" y="37"/>
                    <a:pt x="560" y="49"/>
                  </a:cubicBezTo>
                  <a:cubicBezTo>
                    <a:pt x="358" y="61"/>
                    <a:pt x="239" y="73"/>
                    <a:pt x="239" y="73"/>
                  </a:cubicBezTo>
                  <a:cubicBezTo>
                    <a:pt x="0" y="132"/>
                    <a:pt x="48" y="585"/>
                    <a:pt x="286" y="632"/>
                  </a:cubicBezTo>
                  <a:cubicBezTo>
                    <a:pt x="286" y="632"/>
                    <a:pt x="393" y="620"/>
                    <a:pt x="584" y="620"/>
                  </a:cubicBezTo>
                  <a:cubicBezTo>
                    <a:pt x="616" y="616"/>
                    <a:pt x="650" y="615"/>
                    <a:pt x="687" y="615"/>
                  </a:cubicBezTo>
                  <a:cubicBezTo>
                    <a:pt x="761" y="615"/>
                    <a:pt x="846" y="620"/>
                    <a:pt x="941" y="620"/>
                  </a:cubicBezTo>
                  <a:cubicBezTo>
                    <a:pt x="1084" y="620"/>
                    <a:pt x="1239" y="620"/>
                    <a:pt x="1417" y="632"/>
                  </a:cubicBezTo>
                  <a:cubicBezTo>
                    <a:pt x="2120" y="668"/>
                    <a:pt x="3096" y="811"/>
                    <a:pt x="4191" y="1085"/>
                  </a:cubicBezTo>
                  <a:cubicBezTo>
                    <a:pt x="5287" y="1347"/>
                    <a:pt x="6489" y="1751"/>
                    <a:pt x="7668" y="2216"/>
                  </a:cubicBezTo>
                  <a:cubicBezTo>
                    <a:pt x="8847" y="2680"/>
                    <a:pt x="9990" y="3216"/>
                    <a:pt x="10990" y="3692"/>
                  </a:cubicBezTo>
                  <a:cubicBezTo>
                    <a:pt x="12978" y="4657"/>
                    <a:pt x="15479" y="6014"/>
                    <a:pt x="17419" y="7228"/>
                  </a:cubicBezTo>
                  <a:cubicBezTo>
                    <a:pt x="19372" y="8419"/>
                    <a:pt x="20789" y="9419"/>
                    <a:pt x="20789" y="9419"/>
                  </a:cubicBezTo>
                  <a:cubicBezTo>
                    <a:pt x="20814" y="9436"/>
                    <a:pt x="20841" y="9444"/>
                    <a:pt x="20870" y="9444"/>
                  </a:cubicBezTo>
                  <a:cubicBezTo>
                    <a:pt x="21056" y="9444"/>
                    <a:pt x="21277" y="9113"/>
                    <a:pt x="21122" y="8979"/>
                  </a:cubicBezTo>
                  <a:cubicBezTo>
                    <a:pt x="21122" y="8979"/>
                    <a:pt x="19765" y="7859"/>
                    <a:pt x="17860" y="6550"/>
                  </a:cubicBezTo>
                  <a:cubicBezTo>
                    <a:pt x="16907" y="5883"/>
                    <a:pt x="15824" y="5169"/>
                    <a:pt x="14717" y="4514"/>
                  </a:cubicBezTo>
                  <a:cubicBezTo>
                    <a:pt x="13597" y="3847"/>
                    <a:pt x="12466" y="3228"/>
                    <a:pt x="11454" y="2728"/>
                  </a:cubicBezTo>
                  <a:cubicBezTo>
                    <a:pt x="10430" y="2240"/>
                    <a:pt x="9240" y="1728"/>
                    <a:pt x="8013" y="1299"/>
                  </a:cubicBezTo>
                  <a:cubicBezTo>
                    <a:pt x="6787" y="859"/>
                    <a:pt x="5513" y="513"/>
                    <a:pt x="4358" y="287"/>
                  </a:cubicBezTo>
                  <a:cubicBezTo>
                    <a:pt x="3275" y="86"/>
                    <a:pt x="2296" y="0"/>
                    <a:pt x="15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6"/>
            <p:cNvSpPr/>
            <p:nvPr/>
          </p:nvSpPr>
          <p:spPr>
            <a:xfrm>
              <a:off x="2896175" y="1225675"/>
              <a:ext cx="58250" cy="290675"/>
            </a:xfrm>
            <a:custGeom>
              <a:avLst/>
              <a:gdLst/>
              <a:ahLst/>
              <a:cxnLst/>
              <a:rect l="l" t="t" r="r" b="b"/>
              <a:pathLst>
                <a:path w="2330" h="11627" extrusionOk="0">
                  <a:moveTo>
                    <a:pt x="372" y="0"/>
                  </a:moveTo>
                  <a:cubicBezTo>
                    <a:pt x="220" y="0"/>
                    <a:pt x="24" y="52"/>
                    <a:pt x="1" y="128"/>
                  </a:cubicBezTo>
                  <a:cubicBezTo>
                    <a:pt x="1" y="128"/>
                    <a:pt x="13" y="354"/>
                    <a:pt x="37" y="711"/>
                  </a:cubicBezTo>
                  <a:cubicBezTo>
                    <a:pt x="48" y="1080"/>
                    <a:pt x="72" y="1580"/>
                    <a:pt x="96" y="2164"/>
                  </a:cubicBezTo>
                  <a:cubicBezTo>
                    <a:pt x="144" y="3318"/>
                    <a:pt x="179" y="4771"/>
                    <a:pt x="310" y="5914"/>
                  </a:cubicBezTo>
                  <a:cubicBezTo>
                    <a:pt x="429" y="7045"/>
                    <a:pt x="703" y="8510"/>
                    <a:pt x="1060" y="9641"/>
                  </a:cubicBezTo>
                  <a:cubicBezTo>
                    <a:pt x="1156" y="9926"/>
                    <a:pt x="1227" y="10188"/>
                    <a:pt x="1322" y="10426"/>
                  </a:cubicBezTo>
                  <a:cubicBezTo>
                    <a:pt x="1406" y="10665"/>
                    <a:pt x="1477" y="10879"/>
                    <a:pt x="1549" y="11046"/>
                  </a:cubicBezTo>
                  <a:cubicBezTo>
                    <a:pt x="1703" y="11391"/>
                    <a:pt x="1787" y="11593"/>
                    <a:pt x="1787" y="11593"/>
                  </a:cubicBezTo>
                  <a:cubicBezTo>
                    <a:pt x="1800" y="11616"/>
                    <a:pt x="1832" y="11626"/>
                    <a:pt x="1876" y="11626"/>
                  </a:cubicBezTo>
                  <a:cubicBezTo>
                    <a:pt x="2033" y="11626"/>
                    <a:pt x="2329" y="11496"/>
                    <a:pt x="2311" y="11403"/>
                  </a:cubicBezTo>
                  <a:cubicBezTo>
                    <a:pt x="2311" y="11403"/>
                    <a:pt x="2251" y="11188"/>
                    <a:pt x="2156" y="10843"/>
                  </a:cubicBezTo>
                  <a:cubicBezTo>
                    <a:pt x="2108" y="10677"/>
                    <a:pt x="2061" y="10462"/>
                    <a:pt x="2001" y="10224"/>
                  </a:cubicBezTo>
                  <a:cubicBezTo>
                    <a:pt x="1942" y="9998"/>
                    <a:pt x="1906" y="9724"/>
                    <a:pt x="1846" y="9450"/>
                  </a:cubicBezTo>
                  <a:cubicBezTo>
                    <a:pt x="1632" y="8331"/>
                    <a:pt x="1489" y="6914"/>
                    <a:pt x="1370" y="5795"/>
                  </a:cubicBezTo>
                  <a:cubicBezTo>
                    <a:pt x="1251" y="4688"/>
                    <a:pt x="1072" y="3247"/>
                    <a:pt x="906" y="2092"/>
                  </a:cubicBezTo>
                  <a:cubicBezTo>
                    <a:pt x="822" y="1509"/>
                    <a:pt x="727" y="997"/>
                    <a:pt x="668" y="640"/>
                  </a:cubicBezTo>
                  <a:cubicBezTo>
                    <a:pt x="596" y="282"/>
                    <a:pt x="549" y="56"/>
                    <a:pt x="549" y="56"/>
                  </a:cubicBezTo>
                  <a:cubicBezTo>
                    <a:pt x="531" y="17"/>
                    <a:pt x="459" y="0"/>
                    <a:pt x="3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6"/>
            <p:cNvSpPr/>
            <p:nvPr/>
          </p:nvSpPr>
          <p:spPr>
            <a:xfrm>
              <a:off x="1736800" y="1865100"/>
              <a:ext cx="1752800" cy="1023700"/>
            </a:xfrm>
            <a:custGeom>
              <a:avLst/>
              <a:gdLst/>
              <a:ahLst/>
              <a:cxnLst/>
              <a:rect l="l" t="t" r="r" b="b"/>
              <a:pathLst>
                <a:path w="70112" h="40948" extrusionOk="0">
                  <a:moveTo>
                    <a:pt x="18049" y="1"/>
                  </a:moveTo>
                  <a:cubicBezTo>
                    <a:pt x="11492" y="1"/>
                    <a:pt x="4224" y="1919"/>
                    <a:pt x="1442" y="7055"/>
                  </a:cubicBezTo>
                  <a:cubicBezTo>
                    <a:pt x="418" y="8960"/>
                    <a:pt x="1" y="11293"/>
                    <a:pt x="453" y="14127"/>
                  </a:cubicBezTo>
                  <a:cubicBezTo>
                    <a:pt x="1489" y="20604"/>
                    <a:pt x="6788" y="25307"/>
                    <a:pt x="11872" y="28926"/>
                  </a:cubicBezTo>
                  <a:cubicBezTo>
                    <a:pt x="18587" y="33689"/>
                    <a:pt x="27528" y="34260"/>
                    <a:pt x="35482" y="34796"/>
                  </a:cubicBezTo>
                  <a:cubicBezTo>
                    <a:pt x="41363" y="35201"/>
                    <a:pt x="47281" y="35356"/>
                    <a:pt x="53139" y="36141"/>
                  </a:cubicBezTo>
                  <a:cubicBezTo>
                    <a:pt x="57306" y="36689"/>
                    <a:pt x="61604" y="37523"/>
                    <a:pt x="65414" y="39380"/>
                  </a:cubicBezTo>
                  <a:cubicBezTo>
                    <a:pt x="66259" y="39809"/>
                    <a:pt x="67081" y="40261"/>
                    <a:pt x="67890" y="40773"/>
                  </a:cubicBezTo>
                  <a:cubicBezTo>
                    <a:pt x="68085" y="40895"/>
                    <a:pt x="68284" y="40948"/>
                    <a:pt x="68475" y="40948"/>
                  </a:cubicBezTo>
                  <a:cubicBezTo>
                    <a:pt x="69387" y="40948"/>
                    <a:pt x="70111" y="39750"/>
                    <a:pt x="69176" y="39130"/>
                  </a:cubicBezTo>
                  <a:cubicBezTo>
                    <a:pt x="69081" y="39070"/>
                    <a:pt x="68986" y="39011"/>
                    <a:pt x="68891" y="38951"/>
                  </a:cubicBezTo>
                  <a:cubicBezTo>
                    <a:pt x="68867" y="38892"/>
                    <a:pt x="68843" y="38832"/>
                    <a:pt x="68807" y="38785"/>
                  </a:cubicBezTo>
                  <a:cubicBezTo>
                    <a:pt x="65390" y="32903"/>
                    <a:pt x="61342" y="27319"/>
                    <a:pt x="56770" y="22211"/>
                  </a:cubicBezTo>
                  <a:cubicBezTo>
                    <a:pt x="56449" y="21806"/>
                    <a:pt x="56115" y="21402"/>
                    <a:pt x="55770" y="20997"/>
                  </a:cubicBezTo>
                  <a:cubicBezTo>
                    <a:pt x="51638" y="16115"/>
                    <a:pt x="46828" y="11638"/>
                    <a:pt x="41470" y="8126"/>
                  </a:cubicBezTo>
                  <a:cubicBezTo>
                    <a:pt x="36303" y="4733"/>
                    <a:pt x="30612" y="2006"/>
                    <a:pt x="24552" y="673"/>
                  </a:cubicBezTo>
                  <a:cubicBezTo>
                    <a:pt x="22631" y="244"/>
                    <a:pt x="20385" y="1"/>
                    <a:pt x="180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6"/>
            <p:cNvSpPr/>
            <p:nvPr/>
          </p:nvSpPr>
          <p:spPr>
            <a:xfrm>
              <a:off x="2112150" y="2219350"/>
              <a:ext cx="1607200" cy="1043925"/>
            </a:xfrm>
            <a:custGeom>
              <a:avLst/>
              <a:gdLst/>
              <a:ahLst/>
              <a:cxnLst/>
              <a:rect l="l" t="t" r="r" b="b"/>
              <a:pathLst>
                <a:path w="64288" h="41757" extrusionOk="0">
                  <a:moveTo>
                    <a:pt x="487" y="0"/>
                  </a:moveTo>
                  <a:cubicBezTo>
                    <a:pt x="23" y="0"/>
                    <a:pt x="1" y="382"/>
                    <a:pt x="644" y="600"/>
                  </a:cubicBezTo>
                  <a:cubicBezTo>
                    <a:pt x="644" y="600"/>
                    <a:pt x="2049" y="1064"/>
                    <a:pt x="4382" y="1826"/>
                  </a:cubicBezTo>
                  <a:cubicBezTo>
                    <a:pt x="6704" y="2600"/>
                    <a:pt x="9966" y="3695"/>
                    <a:pt x="13633" y="5017"/>
                  </a:cubicBezTo>
                  <a:cubicBezTo>
                    <a:pt x="17301" y="6339"/>
                    <a:pt x="21384" y="7910"/>
                    <a:pt x="25373" y="9625"/>
                  </a:cubicBezTo>
                  <a:cubicBezTo>
                    <a:pt x="29362" y="11339"/>
                    <a:pt x="33255" y="13220"/>
                    <a:pt x="36577" y="15030"/>
                  </a:cubicBezTo>
                  <a:cubicBezTo>
                    <a:pt x="38244" y="15935"/>
                    <a:pt x="39994" y="16947"/>
                    <a:pt x="41768" y="18054"/>
                  </a:cubicBezTo>
                  <a:cubicBezTo>
                    <a:pt x="43542" y="19150"/>
                    <a:pt x="45352" y="20340"/>
                    <a:pt x="47102" y="21614"/>
                  </a:cubicBezTo>
                  <a:cubicBezTo>
                    <a:pt x="48852" y="22888"/>
                    <a:pt x="50555" y="24234"/>
                    <a:pt x="52150" y="25615"/>
                  </a:cubicBezTo>
                  <a:cubicBezTo>
                    <a:pt x="52555" y="25972"/>
                    <a:pt x="52948" y="26317"/>
                    <a:pt x="53341" y="26663"/>
                  </a:cubicBezTo>
                  <a:cubicBezTo>
                    <a:pt x="53722" y="27008"/>
                    <a:pt x="54091" y="27365"/>
                    <a:pt x="54472" y="27710"/>
                  </a:cubicBezTo>
                  <a:cubicBezTo>
                    <a:pt x="54662" y="27877"/>
                    <a:pt x="54841" y="28056"/>
                    <a:pt x="55008" y="28234"/>
                  </a:cubicBezTo>
                  <a:cubicBezTo>
                    <a:pt x="55186" y="28425"/>
                    <a:pt x="55365" y="28591"/>
                    <a:pt x="55532" y="28782"/>
                  </a:cubicBezTo>
                  <a:cubicBezTo>
                    <a:pt x="55889" y="29139"/>
                    <a:pt x="56222" y="29496"/>
                    <a:pt x="56555" y="29853"/>
                  </a:cubicBezTo>
                  <a:cubicBezTo>
                    <a:pt x="57877" y="31270"/>
                    <a:pt x="59032" y="32675"/>
                    <a:pt x="59996" y="33997"/>
                  </a:cubicBezTo>
                  <a:cubicBezTo>
                    <a:pt x="60961" y="35318"/>
                    <a:pt x="61723" y="36557"/>
                    <a:pt x="62259" y="37640"/>
                  </a:cubicBezTo>
                  <a:cubicBezTo>
                    <a:pt x="62806" y="38724"/>
                    <a:pt x="63163" y="39617"/>
                    <a:pt x="63366" y="40248"/>
                  </a:cubicBezTo>
                  <a:cubicBezTo>
                    <a:pt x="63413" y="40414"/>
                    <a:pt x="63461" y="40545"/>
                    <a:pt x="63509" y="40676"/>
                  </a:cubicBezTo>
                  <a:cubicBezTo>
                    <a:pt x="63521" y="40736"/>
                    <a:pt x="63544" y="40783"/>
                    <a:pt x="63556" y="40843"/>
                  </a:cubicBezTo>
                  <a:cubicBezTo>
                    <a:pt x="63568" y="40890"/>
                    <a:pt x="63580" y="40938"/>
                    <a:pt x="63592" y="40986"/>
                  </a:cubicBezTo>
                  <a:cubicBezTo>
                    <a:pt x="63640" y="41152"/>
                    <a:pt x="63663" y="41236"/>
                    <a:pt x="63663" y="41236"/>
                  </a:cubicBezTo>
                  <a:cubicBezTo>
                    <a:pt x="63763" y="41585"/>
                    <a:pt x="63920" y="41756"/>
                    <a:pt x="64045" y="41756"/>
                  </a:cubicBezTo>
                  <a:cubicBezTo>
                    <a:pt x="64187" y="41756"/>
                    <a:pt x="64287" y="41532"/>
                    <a:pt x="64211" y="41093"/>
                  </a:cubicBezTo>
                  <a:cubicBezTo>
                    <a:pt x="64211" y="41093"/>
                    <a:pt x="64187" y="41010"/>
                    <a:pt x="64152" y="40831"/>
                  </a:cubicBezTo>
                  <a:cubicBezTo>
                    <a:pt x="64140" y="40783"/>
                    <a:pt x="64128" y="40736"/>
                    <a:pt x="64116" y="40688"/>
                  </a:cubicBezTo>
                  <a:cubicBezTo>
                    <a:pt x="64104" y="40629"/>
                    <a:pt x="64080" y="40569"/>
                    <a:pt x="64068" y="40509"/>
                  </a:cubicBezTo>
                  <a:cubicBezTo>
                    <a:pt x="64033" y="40379"/>
                    <a:pt x="63985" y="40236"/>
                    <a:pt x="63937" y="40069"/>
                  </a:cubicBezTo>
                  <a:cubicBezTo>
                    <a:pt x="63735" y="39414"/>
                    <a:pt x="63390" y="38474"/>
                    <a:pt x="62854" y="37354"/>
                  </a:cubicBezTo>
                  <a:cubicBezTo>
                    <a:pt x="62306" y="36223"/>
                    <a:pt x="61556" y="34937"/>
                    <a:pt x="60604" y="33568"/>
                  </a:cubicBezTo>
                  <a:cubicBezTo>
                    <a:pt x="59639" y="32199"/>
                    <a:pt x="58484" y="30746"/>
                    <a:pt x="57175" y="29282"/>
                  </a:cubicBezTo>
                  <a:cubicBezTo>
                    <a:pt x="56841" y="28913"/>
                    <a:pt x="56508" y="28556"/>
                    <a:pt x="56163" y="28187"/>
                  </a:cubicBezTo>
                  <a:cubicBezTo>
                    <a:pt x="55996" y="27996"/>
                    <a:pt x="55805" y="27817"/>
                    <a:pt x="55639" y="27627"/>
                  </a:cubicBezTo>
                  <a:cubicBezTo>
                    <a:pt x="55460" y="27436"/>
                    <a:pt x="55281" y="27258"/>
                    <a:pt x="55091" y="27079"/>
                  </a:cubicBezTo>
                  <a:cubicBezTo>
                    <a:pt x="54710" y="26722"/>
                    <a:pt x="54341" y="26353"/>
                    <a:pt x="53948" y="25984"/>
                  </a:cubicBezTo>
                  <a:cubicBezTo>
                    <a:pt x="53567" y="25639"/>
                    <a:pt x="53174" y="25281"/>
                    <a:pt x="52769" y="24912"/>
                  </a:cubicBezTo>
                  <a:cubicBezTo>
                    <a:pt x="51174" y="23495"/>
                    <a:pt x="49459" y="22102"/>
                    <a:pt x="47709" y="20793"/>
                  </a:cubicBezTo>
                  <a:cubicBezTo>
                    <a:pt x="45947" y="19483"/>
                    <a:pt x="44137" y="18257"/>
                    <a:pt x="42339" y="17126"/>
                  </a:cubicBezTo>
                  <a:cubicBezTo>
                    <a:pt x="40553" y="16006"/>
                    <a:pt x="38791" y="14971"/>
                    <a:pt x="37101" y="14066"/>
                  </a:cubicBezTo>
                  <a:cubicBezTo>
                    <a:pt x="33743" y="12220"/>
                    <a:pt x="29802" y="10363"/>
                    <a:pt x="25778" y="8684"/>
                  </a:cubicBezTo>
                  <a:cubicBezTo>
                    <a:pt x="21742" y="7005"/>
                    <a:pt x="17610" y="5481"/>
                    <a:pt x="13907" y="4231"/>
                  </a:cubicBezTo>
                  <a:cubicBezTo>
                    <a:pt x="10204" y="2957"/>
                    <a:pt x="6930" y="1933"/>
                    <a:pt x="4585" y="1207"/>
                  </a:cubicBezTo>
                  <a:cubicBezTo>
                    <a:pt x="2239" y="493"/>
                    <a:pt x="822" y="52"/>
                    <a:pt x="822" y="52"/>
                  </a:cubicBezTo>
                  <a:cubicBezTo>
                    <a:pt x="693" y="16"/>
                    <a:pt x="581" y="0"/>
                    <a:pt x="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6"/>
            <p:cNvSpPr/>
            <p:nvPr/>
          </p:nvSpPr>
          <p:spPr>
            <a:xfrm>
              <a:off x="2695475" y="2245500"/>
              <a:ext cx="328950" cy="329525"/>
            </a:xfrm>
            <a:custGeom>
              <a:avLst/>
              <a:gdLst/>
              <a:ahLst/>
              <a:cxnLst/>
              <a:rect l="l" t="t" r="r" b="b"/>
              <a:pathLst>
                <a:path w="13158" h="13181" extrusionOk="0">
                  <a:moveTo>
                    <a:pt x="362" y="1"/>
                  </a:moveTo>
                  <a:cubicBezTo>
                    <a:pt x="191" y="1"/>
                    <a:pt x="1" y="385"/>
                    <a:pt x="123" y="518"/>
                  </a:cubicBezTo>
                  <a:cubicBezTo>
                    <a:pt x="123" y="518"/>
                    <a:pt x="409" y="697"/>
                    <a:pt x="873" y="994"/>
                  </a:cubicBezTo>
                  <a:cubicBezTo>
                    <a:pt x="1087" y="1161"/>
                    <a:pt x="1349" y="1364"/>
                    <a:pt x="1647" y="1590"/>
                  </a:cubicBezTo>
                  <a:cubicBezTo>
                    <a:pt x="1790" y="1709"/>
                    <a:pt x="1933" y="1840"/>
                    <a:pt x="2100" y="1971"/>
                  </a:cubicBezTo>
                  <a:cubicBezTo>
                    <a:pt x="2242" y="2114"/>
                    <a:pt x="2409" y="2245"/>
                    <a:pt x="2576" y="2399"/>
                  </a:cubicBezTo>
                  <a:cubicBezTo>
                    <a:pt x="3874" y="3602"/>
                    <a:pt x="5302" y="5293"/>
                    <a:pt x="6433" y="6638"/>
                  </a:cubicBezTo>
                  <a:cubicBezTo>
                    <a:pt x="7564" y="7972"/>
                    <a:pt x="9041" y="9674"/>
                    <a:pt x="10303" y="10984"/>
                  </a:cubicBezTo>
                  <a:cubicBezTo>
                    <a:pt x="10636" y="11305"/>
                    <a:pt x="10934" y="11603"/>
                    <a:pt x="11208" y="11877"/>
                  </a:cubicBezTo>
                  <a:cubicBezTo>
                    <a:pt x="11494" y="12139"/>
                    <a:pt x="11744" y="12365"/>
                    <a:pt x="11958" y="12567"/>
                  </a:cubicBezTo>
                  <a:cubicBezTo>
                    <a:pt x="12398" y="12936"/>
                    <a:pt x="12660" y="13163"/>
                    <a:pt x="12660" y="13163"/>
                  </a:cubicBezTo>
                  <a:cubicBezTo>
                    <a:pt x="12678" y="13175"/>
                    <a:pt x="12699" y="13180"/>
                    <a:pt x="12721" y="13180"/>
                  </a:cubicBezTo>
                  <a:cubicBezTo>
                    <a:pt x="12891" y="13180"/>
                    <a:pt x="13157" y="12850"/>
                    <a:pt x="13041" y="12734"/>
                  </a:cubicBezTo>
                  <a:cubicBezTo>
                    <a:pt x="13041" y="12734"/>
                    <a:pt x="12803" y="12496"/>
                    <a:pt x="12410" y="12091"/>
                  </a:cubicBezTo>
                  <a:cubicBezTo>
                    <a:pt x="12220" y="11889"/>
                    <a:pt x="11994" y="11639"/>
                    <a:pt x="11744" y="11365"/>
                  </a:cubicBezTo>
                  <a:cubicBezTo>
                    <a:pt x="11494" y="11079"/>
                    <a:pt x="11220" y="10758"/>
                    <a:pt x="10934" y="10412"/>
                  </a:cubicBezTo>
                  <a:cubicBezTo>
                    <a:pt x="9779" y="9043"/>
                    <a:pt x="8422" y="7269"/>
                    <a:pt x="7279" y="5924"/>
                  </a:cubicBezTo>
                  <a:cubicBezTo>
                    <a:pt x="6136" y="4566"/>
                    <a:pt x="4564" y="2923"/>
                    <a:pt x="3123" y="1768"/>
                  </a:cubicBezTo>
                  <a:cubicBezTo>
                    <a:pt x="2945" y="1614"/>
                    <a:pt x="2754" y="1495"/>
                    <a:pt x="2588" y="1364"/>
                  </a:cubicBezTo>
                  <a:cubicBezTo>
                    <a:pt x="2409" y="1233"/>
                    <a:pt x="2254" y="1114"/>
                    <a:pt x="2088" y="994"/>
                  </a:cubicBezTo>
                  <a:cubicBezTo>
                    <a:pt x="1766" y="792"/>
                    <a:pt x="1468" y="602"/>
                    <a:pt x="1218" y="447"/>
                  </a:cubicBezTo>
                  <a:cubicBezTo>
                    <a:pt x="706" y="173"/>
                    <a:pt x="397" y="6"/>
                    <a:pt x="397" y="6"/>
                  </a:cubicBezTo>
                  <a:cubicBezTo>
                    <a:pt x="385" y="2"/>
                    <a:pt x="374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6"/>
            <p:cNvSpPr/>
            <p:nvPr/>
          </p:nvSpPr>
          <p:spPr>
            <a:xfrm>
              <a:off x="2179125" y="2402975"/>
              <a:ext cx="489325" cy="87375"/>
            </a:xfrm>
            <a:custGeom>
              <a:avLst/>
              <a:gdLst/>
              <a:ahLst/>
              <a:cxnLst/>
              <a:rect l="l" t="t" r="r" b="b"/>
              <a:pathLst>
                <a:path w="19573" h="3495" extrusionOk="0">
                  <a:moveTo>
                    <a:pt x="14883" y="0"/>
                  </a:moveTo>
                  <a:cubicBezTo>
                    <a:pt x="14840" y="0"/>
                    <a:pt x="14796" y="2"/>
                    <a:pt x="14753" y="6"/>
                  </a:cubicBezTo>
                  <a:cubicBezTo>
                    <a:pt x="14622" y="6"/>
                    <a:pt x="14491" y="18"/>
                    <a:pt x="14348" y="18"/>
                  </a:cubicBezTo>
                  <a:cubicBezTo>
                    <a:pt x="14086" y="29"/>
                    <a:pt x="13812" y="41"/>
                    <a:pt x="13538" y="53"/>
                  </a:cubicBezTo>
                  <a:cubicBezTo>
                    <a:pt x="13264" y="77"/>
                    <a:pt x="12990" y="101"/>
                    <a:pt x="12717" y="125"/>
                  </a:cubicBezTo>
                  <a:cubicBezTo>
                    <a:pt x="12169" y="172"/>
                    <a:pt x="11621" y="256"/>
                    <a:pt x="11097" y="315"/>
                  </a:cubicBezTo>
                  <a:cubicBezTo>
                    <a:pt x="10573" y="387"/>
                    <a:pt x="10061" y="470"/>
                    <a:pt x="9597" y="553"/>
                  </a:cubicBezTo>
                  <a:cubicBezTo>
                    <a:pt x="7716" y="899"/>
                    <a:pt x="5358" y="1518"/>
                    <a:pt x="3477" y="2042"/>
                  </a:cubicBezTo>
                  <a:cubicBezTo>
                    <a:pt x="2537" y="2292"/>
                    <a:pt x="1715" y="2518"/>
                    <a:pt x="1132" y="2685"/>
                  </a:cubicBezTo>
                  <a:cubicBezTo>
                    <a:pt x="536" y="2839"/>
                    <a:pt x="179" y="2935"/>
                    <a:pt x="179" y="2935"/>
                  </a:cubicBezTo>
                  <a:cubicBezTo>
                    <a:pt x="1" y="3018"/>
                    <a:pt x="96" y="3482"/>
                    <a:pt x="298" y="3494"/>
                  </a:cubicBezTo>
                  <a:cubicBezTo>
                    <a:pt x="298" y="3494"/>
                    <a:pt x="667" y="3435"/>
                    <a:pt x="1275" y="3327"/>
                  </a:cubicBezTo>
                  <a:cubicBezTo>
                    <a:pt x="1870" y="3208"/>
                    <a:pt x="2715" y="3042"/>
                    <a:pt x="3668" y="2851"/>
                  </a:cubicBezTo>
                  <a:cubicBezTo>
                    <a:pt x="5585" y="2470"/>
                    <a:pt x="7942" y="1982"/>
                    <a:pt x="9800" y="1649"/>
                  </a:cubicBezTo>
                  <a:cubicBezTo>
                    <a:pt x="11645" y="1292"/>
                    <a:pt x="14002" y="922"/>
                    <a:pt x="15919" y="839"/>
                  </a:cubicBezTo>
                  <a:cubicBezTo>
                    <a:pt x="16038" y="833"/>
                    <a:pt x="16154" y="833"/>
                    <a:pt x="16269" y="833"/>
                  </a:cubicBezTo>
                  <a:cubicBezTo>
                    <a:pt x="16384" y="833"/>
                    <a:pt x="16497" y="833"/>
                    <a:pt x="16610" y="827"/>
                  </a:cubicBezTo>
                  <a:lnTo>
                    <a:pt x="17253" y="827"/>
                  </a:lnTo>
                  <a:cubicBezTo>
                    <a:pt x="17646" y="851"/>
                    <a:pt x="18015" y="875"/>
                    <a:pt x="18312" y="887"/>
                  </a:cubicBezTo>
                  <a:cubicBezTo>
                    <a:pt x="18896" y="970"/>
                    <a:pt x="19253" y="1018"/>
                    <a:pt x="19253" y="1018"/>
                  </a:cubicBezTo>
                  <a:cubicBezTo>
                    <a:pt x="19255" y="1018"/>
                    <a:pt x="19257" y="1018"/>
                    <a:pt x="19259" y="1018"/>
                  </a:cubicBezTo>
                  <a:cubicBezTo>
                    <a:pt x="19446" y="1018"/>
                    <a:pt x="19572" y="505"/>
                    <a:pt x="19372" y="458"/>
                  </a:cubicBezTo>
                  <a:cubicBezTo>
                    <a:pt x="19372" y="458"/>
                    <a:pt x="19015" y="375"/>
                    <a:pt x="18396" y="244"/>
                  </a:cubicBezTo>
                  <a:cubicBezTo>
                    <a:pt x="18086" y="196"/>
                    <a:pt x="17717" y="149"/>
                    <a:pt x="17300" y="89"/>
                  </a:cubicBezTo>
                  <a:cubicBezTo>
                    <a:pt x="17086" y="77"/>
                    <a:pt x="16860" y="65"/>
                    <a:pt x="16634" y="41"/>
                  </a:cubicBezTo>
                  <a:cubicBezTo>
                    <a:pt x="16407" y="29"/>
                    <a:pt x="16157" y="6"/>
                    <a:pt x="15919" y="6"/>
                  </a:cubicBezTo>
                  <a:lnTo>
                    <a:pt x="15145" y="6"/>
                  </a:lnTo>
                  <a:cubicBezTo>
                    <a:pt x="15058" y="6"/>
                    <a:pt x="14971" y="0"/>
                    <a:pt x="148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6"/>
            <p:cNvSpPr/>
            <p:nvPr/>
          </p:nvSpPr>
          <p:spPr>
            <a:xfrm>
              <a:off x="2525000" y="1956025"/>
              <a:ext cx="2631025" cy="2630700"/>
            </a:xfrm>
            <a:custGeom>
              <a:avLst/>
              <a:gdLst/>
              <a:ahLst/>
              <a:cxnLst/>
              <a:rect l="l" t="t" r="r" b="b"/>
              <a:pathLst>
                <a:path w="105241" h="105228" extrusionOk="0">
                  <a:moveTo>
                    <a:pt x="52614" y="1"/>
                  </a:moveTo>
                  <a:cubicBezTo>
                    <a:pt x="23563" y="1"/>
                    <a:pt x="1" y="23551"/>
                    <a:pt x="1" y="52614"/>
                  </a:cubicBezTo>
                  <a:cubicBezTo>
                    <a:pt x="1" y="81677"/>
                    <a:pt x="23563" y="105228"/>
                    <a:pt x="52614" y="105228"/>
                  </a:cubicBezTo>
                  <a:cubicBezTo>
                    <a:pt x="81678" y="105228"/>
                    <a:pt x="105240" y="81677"/>
                    <a:pt x="105240" y="52614"/>
                  </a:cubicBezTo>
                  <a:cubicBezTo>
                    <a:pt x="105240" y="23551"/>
                    <a:pt x="81678" y="1"/>
                    <a:pt x="52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6"/>
            <p:cNvSpPr/>
            <p:nvPr/>
          </p:nvSpPr>
          <p:spPr>
            <a:xfrm>
              <a:off x="4178175" y="4397625"/>
              <a:ext cx="88750" cy="32875"/>
            </a:xfrm>
            <a:custGeom>
              <a:avLst/>
              <a:gdLst/>
              <a:ahLst/>
              <a:cxnLst/>
              <a:rect l="l" t="t" r="r" b="b"/>
              <a:pathLst>
                <a:path w="3550" h="1315" extrusionOk="0">
                  <a:moveTo>
                    <a:pt x="1702" y="1"/>
                  </a:moveTo>
                  <a:cubicBezTo>
                    <a:pt x="1127" y="1"/>
                    <a:pt x="621" y="113"/>
                    <a:pt x="251" y="694"/>
                  </a:cubicBezTo>
                  <a:cubicBezTo>
                    <a:pt x="0" y="1204"/>
                    <a:pt x="466" y="1315"/>
                    <a:pt x="914" y="1315"/>
                  </a:cubicBezTo>
                  <a:cubicBezTo>
                    <a:pt x="1104" y="1315"/>
                    <a:pt x="1290" y="1295"/>
                    <a:pt x="1418" y="1277"/>
                  </a:cubicBezTo>
                  <a:cubicBezTo>
                    <a:pt x="1763" y="1230"/>
                    <a:pt x="3549" y="920"/>
                    <a:pt x="3442" y="301"/>
                  </a:cubicBezTo>
                  <a:cubicBezTo>
                    <a:pt x="3393" y="56"/>
                    <a:pt x="3004" y="24"/>
                    <a:pt x="2687" y="24"/>
                  </a:cubicBezTo>
                  <a:cubicBezTo>
                    <a:pt x="2572" y="24"/>
                    <a:pt x="2466" y="28"/>
                    <a:pt x="2390" y="28"/>
                  </a:cubicBezTo>
                  <a:cubicBezTo>
                    <a:pt x="2369" y="28"/>
                    <a:pt x="2351" y="28"/>
                    <a:pt x="2335" y="27"/>
                  </a:cubicBezTo>
                  <a:cubicBezTo>
                    <a:pt x="2117" y="15"/>
                    <a:pt x="1905" y="1"/>
                    <a:pt x="17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6"/>
            <p:cNvSpPr/>
            <p:nvPr/>
          </p:nvSpPr>
          <p:spPr>
            <a:xfrm>
              <a:off x="3759975" y="2855825"/>
              <a:ext cx="289350" cy="91800"/>
            </a:xfrm>
            <a:custGeom>
              <a:avLst/>
              <a:gdLst/>
              <a:ahLst/>
              <a:cxnLst/>
              <a:rect l="l" t="t" r="r" b="b"/>
              <a:pathLst>
                <a:path w="11574" h="3672" extrusionOk="0">
                  <a:moveTo>
                    <a:pt x="3129" y="1"/>
                  </a:moveTo>
                  <a:cubicBezTo>
                    <a:pt x="2199" y="1"/>
                    <a:pt x="1385" y="597"/>
                    <a:pt x="453" y="715"/>
                  </a:cubicBezTo>
                  <a:cubicBezTo>
                    <a:pt x="440" y="712"/>
                    <a:pt x="429" y="711"/>
                    <a:pt x="417" y="711"/>
                  </a:cubicBezTo>
                  <a:cubicBezTo>
                    <a:pt x="386" y="711"/>
                    <a:pt x="357" y="722"/>
                    <a:pt x="322" y="739"/>
                  </a:cubicBezTo>
                  <a:cubicBezTo>
                    <a:pt x="179" y="858"/>
                    <a:pt x="156" y="870"/>
                    <a:pt x="60" y="1049"/>
                  </a:cubicBezTo>
                  <a:cubicBezTo>
                    <a:pt x="1" y="1156"/>
                    <a:pt x="60" y="1275"/>
                    <a:pt x="179" y="1323"/>
                  </a:cubicBezTo>
                  <a:cubicBezTo>
                    <a:pt x="409" y="1413"/>
                    <a:pt x="616" y="1449"/>
                    <a:pt x="810" y="1449"/>
                  </a:cubicBezTo>
                  <a:cubicBezTo>
                    <a:pt x="1551" y="1449"/>
                    <a:pt x="2099" y="929"/>
                    <a:pt x="2944" y="929"/>
                  </a:cubicBezTo>
                  <a:cubicBezTo>
                    <a:pt x="2959" y="929"/>
                    <a:pt x="2974" y="929"/>
                    <a:pt x="2989" y="930"/>
                  </a:cubicBezTo>
                  <a:cubicBezTo>
                    <a:pt x="3882" y="954"/>
                    <a:pt x="4299" y="1680"/>
                    <a:pt x="5073" y="1870"/>
                  </a:cubicBezTo>
                  <a:cubicBezTo>
                    <a:pt x="5799" y="2061"/>
                    <a:pt x="6180" y="1989"/>
                    <a:pt x="6835" y="2478"/>
                  </a:cubicBezTo>
                  <a:cubicBezTo>
                    <a:pt x="7085" y="2668"/>
                    <a:pt x="8097" y="2894"/>
                    <a:pt x="7526" y="3347"/>
                  </a:cubicBezTo>
                  <a:cubicBezTo>
                    <a:pt x="7395" y="3454"/>
                    <a:pt x="7514" y="3668"/>
                    <a:pt x="7656" y="3668"/>
                  </a:cubicBezTo>
                  <a:cubicBezTo>
                    <a:pt x="7787" y="3670"/>
                    <a:pt x="7930" y="3671"/>
                    <a:pt x="8083" y="3671"/>
                  </a:cubicBezTo>
                  <a:cubicBezTo>
                    <a:pt x="9172" y="3671"/>
                    <a:pt x="10737" y="3597"/>
                    <a:pt x="11478" y="2918"/>
                  </a:cubicBezTo>
                  <a:cubicBezTo>
                    <a:pt x="11574" y="2823"/>
                    <a:pt x="11538" y="2680"/>
                    <a:pt x="11443" y="2620"/>
                  </a:cubicBezTo>
                  <a:cubicBezTo>
                    <a:pt x="10109" y="1704"/>
                    <a:pt x="8002" y="1608"/>
                    <a:pt x="6442" y="1120"/>
                  </a:cubicBezTo>
                  <a:cubicBezTo>
                    <a:pt x="5454" y="811"/>
                    <a:pt x="4216" y="25"/>
                    <a:pt x="3156" y="1"/>
                  </a:cubicBezTo>
                  <a:cubicBezTo>
                    <a:pt x="3147" y="1"/>
                    <a:pt x="3138" y="1"/>
                    <a:pt x="31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3922500" y="2967700"/>
              <a:ext cx="77800" cy="27925"/>
            </a:xfrm>
            <a:custGeom>
              <a:avLst/>
              <a:gdLst/>
              <a:ahLst/>
              <a:cxnLst/>
              <a:rect l="l" t="t" r="r" b="b"/>
              <a:pathLst>
                <a:path w="3112" h="1117" extrusionOk="0">
                  <a:moveTo>
                    <a:pt x="337" y="0"/>
                  </a:moveTo>
                  <a:cubicBezTo>
                    <a:pt x="283" y="0"/>
                    <a:pt x="230" y="15"/>
                    <a:pt x="179" y="50"/>
                  </a:cubicBezTo>
                  <a:cubicBezTo>
                    <a:pt x="1" y="181"/>
                    <a:pt x="1" y="491"/>
                    <a:pt x="108" y="658"/>
                  </a:cubicBezTo>
                  <a:cubicBezTo>
                    <a:pt x="251" y="884"/>
                    <a:pt x="560" y="920"/>
                    <a:pt x="798" y="943"/>
                  </a:cubicBezTo>
                  <a:cubicBezTo>
                    <a:pt x="1203" y="979"/>
                    <a:pt x="1560" y="955"/>
                    <a:pt x="1965" y="1074"/>
                  </a:cubicBezTo>
                  <a:cubicBezTo>
                    <a:pt x="2048" y="1100"/>
                    <a:pt x="2176" y="1117"/>
                    <a:pt x="2312" y="1117"/>
                  </a:cubicBezTo>
                  <a:cubicBezTo>
                    <a:pt x="2680" y="1117"/>
                    <a:pt x="3111" y="992"/>
                    <a:pt x="2894" y="574"/>
                  </a:cubicBezTo>
                  <a:cubicBezTo>
                    <a:pt x="2751" y="312"/>
                    <a:pt x="2358" y="158"/>
                    <a:pt x="2084" y="98"/>
                  </a:cubicBezTo>
                  <a:cubicBezTo>
                    <a:pt x="2031" y="88"/>
                    <a:pt x="1979" y="83"/>
                    <a:pt x="1928" y="83"/>
                  </a:cubicBezTo>
                  <a:cubicBezTo>
                    <a:pt x="1607" y="83"/>
                    <a:pt x="1327" y="261"/>
                    <a:pt x="1025" y="261"/>
                  </a:cubicBezTo>
                  <a:cubicBezTo>
                    <a:pt x="989" y="261"/>
                    <a:pt x="954" y="258"/>
                    <a:pt x="917" y="253"/>
                  </a:cubicBezTo>
                  <a:cubicBezTo>
                    <a:pt x="749" y="197"/>
                    <a:pt x="536" y="0"/>
                    <a:pt x="3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6"/>
            <p:cNvSpPr/>
            <p:nvPr/>
          </p:nvSpPr>
          <p:spPr>
            <a:xfrm>
              <a:off x="4042750" y="2932100"/>
              <a:ext cx="156725" cy="70025"/>
            </a:xfrm>
            <a:custGeom>
              <a:avLst/>
              <a:gdLst/>
              <a:ahLst/>
              <a:cxnLst/>
              <a:rect l="l" t="t" r="r" b="b"/>
              <a:pathLst>
                <a:path w="6269" h="2801" extrusionOk="0">
                  <a:moveTo>
                    <a:pt x="1479" y="1"/>
                  </a:moveTo>
                  <a:cubicBezTo>
                    <a:pt x="1168" y="1"/>
                    <a:pt x="881" y="65"/>
                    <a:pt x="656" y="236"/>
                  </a:cubicBezTo>
                  <a:cubicBezTo>
                    <a:pt x="644" y="248"/>
                    <a:pt x="632" y="260"/>
                    <a:pt x="620" y="272"/>
                  </a:cubicBezTo>
                  <a:cubicBezTo>
                    <a:pt x="572" y="331"/>
                    <a:pt x="536" y="415"/>
                    <a:pt x="584" y="498"/>
                  </a:cubicBezTo>
                  <a:cubicBezTo>
                    <a:pt x="763" y="820"/>
                    <a:pt x="2037" y="1177"/>
                    <a:pt x="2013" y="1462"/>
                  </a:cubicBezTo>
                  <a:cubicBezTo>
                    <a:pt x="2013" y="1441"/>
                    <a:pt x="1814" y="1427"/>
                    <a:pt x="1543" y="1427"/>
                  </a:cubicBezTo>
                  <a:cubicBezTo>
                    <a:pt x="1059" y="1427"/>
                    <a:pt x="346" y="1471"/>
                    <a:pt x="132" y="1593"/>
                  </a:cubicBezTo>
                  <a:cubicBezTo>
                    <a:pt x="25" y="1641"/>
                    <a:pt x="1" y="1808"/>
                    <a:pt x="84" y="1891"/>
                  </a:cubicBezTo>
                  <a:cubicBezTo>
                    <a:pt x="358" y="2129"/>
                    <a:pt x="739" y="2153"/>
                    <a:pt x="1084" y="2189"/>
                  </a:cubicBezTo>
                  <a:cubicBezTo>
                    <a:pt x="1117" y="2191"/>
                    <a:pt x="1150" y="2192"/>
                    <a:pt x="1185" y="2192"/>
                  </a:cubicBezTo>
                  <a:cubicBezTo>
                    <a:pt x="1376" y="2192"/>
                    <a:pt x="1598" y="2160"/>
                    <a:pt x="1803" y="2160"/>
                  </a:cubicBezTo>
                  <a:cubicBezTo>
                    <a:pt x="1917" y="2160"/>
                    <a:pt x="2025" y="2170"/>
                    <a:pt x="2120" y="2201"/>
                  </a:cubicBezTo>
                  <a:cubicBezTo>
                    <a:pt x="2239" y="2236"/>
                    <a:pt x="2620" y="2713"/>
                    <a:pt x="2787" y="2748"/>
                  </a:cubicBezTo>
                  <a:cubicBezTo>
                    <a:pt x="2924" y="2783"/>
                    <a:pt x="2968" y="2801"/>
                    <a:pt x="3008" y="2801"/>
                  </a:cubicBezTo>
                  <a:cubicBezTo>
                    <a:pt x="3052" y="2801"/>
                    <a:pt x="3091" y="2780"/>
                    <a:pt x="3239" y="2736"/>
                  </a:cubicBezTo>
                  <a:cubicBezTo>
                    <a:pt x="3891" y="2553"/>
                    <a:pt x="2687" y="2151"/>
                    <a:pt x="4035" y="2151"/>
                  </a:cubicBezTo>
                  <a:cubicBezTo>
                    <a:pt x="4091" y="2151"/>
                    <a:pt x="4151" y="2152"/>
                    <a:pt x="4216" y="2153"/>
                  </a:cubicBezTo>
                  <a:cubicBezTo>
                    <a:pt x="4404" y="2153"/>
                    <a:pt x="4531" y="2298"/>
                    <a:pt x="4712" y="2298"/>
                  </a:cubicBezTo>
                  <a:cubicBezTo>
                    <a:pt x="4725" y="2298"/>
                    <a:pt x="4738" y="2298"/>
                    <a:pt x="4751" y="2296"/>
                  </a:cubicBezTo>
                  <a:cubicBezTo>
                    <a:pt x="4823" y="2296"/>
                    <a:pt x="4918" y="2248"/>
                    <a:pt x="4930" y="2165"/>
                  </a:cubicBezTo>
                  <a:cubicBezTo>
                    <a:pt x="4988" y="1789"/>
                    <a:pt x="5359" y="1686"/>
                    <a:pt x="5719" y="1686"/>
                  </a:cubicBezTo>
                  <a:cubicBezTo>
                    <a:pt x="5803" y="1686"/>
                    <a:pt x="5887" y="1692"/>
                    <a:pt x="5966" y="1701"/>
                  </a:cubicBezTo>
                  <a:cubicBezTo>
                    <a:pt x="5977" y="1702"/>
                    <a:pt x="5989" y="1703"/>
                    <a:pt x="6000" y="1703"/>
                  </a:cubicBezTo>
                  <a:cubicBezTo>
                    <a:pt x="6142" y="1703"/>
                    <a:pt x="6268" y="1570"/>
                    <a:pt x="6180" y="1427"/>
                  </a:cubicBezTo>
                  <a:cubicBezTo>
                    <a:pt x="5668" y="570"/>
                    <a:pt x="4335" y="736"/>
                    <a:pt x="3537" y="498"/>
                  </a:cubicBezTo>
                  <a:cubicBezTo>
                    <a:pt x="3016" y="333"/>
                    <a:pt x="2185" y="1"/>
                    <a:pt x="14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6"/>
            <p:cNvSpPr/>
            <p:nvPr/>
          </p:nvSpPr>
          <p:spPr>
            <a:xfrm>
              <a:off x="4212125" y="2968325"/>
              <a:ext cx="65725" cy="32225"/>
            </a:xfrm>
            <a:custGeom>
              <a:avLst/>
              <a:gdLst/>
              <a:ahLst/>
              <a:cxnLst/>
              <a:rect l="l" t="t" r="r" b="b"/>
              <a:pathLst>
                <a:path w="2629" h="1289" extrusionOk="0">
                  <a:moveTo>
                    <a:pt x="1267" y="1"/>
                  </a:moveTo>
                  <a:cubicBezTo>
                    <a:pt x="1051" y="1"/>
                    <a:pt x="840" y="31"/>
                    <a:pt x="667" y="85"/>
                  </a:cubicBezTo>
                  <a:cubicBezTo>
                    <a:pt x="298" y="204"/>
                    <a:pt x="0" y="549"/>
                    <a:pt x="477" y="775"/>
                  </a:cubicBezTo>
                  <a:cubicBezTo>
                    <a:pt x="786" y="918"/>
                    <a:pt x="1143" y="1002"/>
                    <a:pt x="1477" y="1109"/>
                  </a:cubicBezTo>
                  <a:cubicBezTo>
                    <a:pt x="1679" y="1180"/>
                    <a:pt x="1905" y="1276"/>
                    <a:pt x="2132" y="1287"/>
                  </a:cubicBezTo>
                  <a:cubicBezTo>
                    <a:pt x="2142" y="1288"/>
                    <a:pt x="2151" y="1288"/>
                    <a:pt x="2161" y="1288"/>
                  </a:cubicBezTo>
                  <a:cubicBezTo>
                    <a:pt x="2629" y="1288"/>
                    <a:pt x="2556" y="722"/>
                    <a:pt x="2370" y="418"/>
                  </a:cubicBezTo>
                  <a:cubicBezTo>
                    <a:pt x="2370" y="406"/>
                    <a:pt x="2358" y="406"/>
                    <a:pt x="2358" y="394"/>
                  </a:cubicBezTo>
                  <a:cubicBezTo>
                    <a:pt x="2346" y="394"/>
                    <a:pt x="2346" y="383"/>
                    <a:pt x="2346" y="383"/>
                  </a:cubicBezTo>
                  <a:cubicBezTo>
                    <a:pt x="2105" y="110"/>
                    <a:pt x="1675" y="1"/>
                    <a:pt x="1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6"/>
            <p:cNvSpPr/>
            <p:nvPr/>
          </p:nvSpPr>
          <p:spPr>
            <a:xfrm>
              <a:off x="3918025" y="2797925"/>
              <a:ext cx="53625" cy="58200"/>
            </a:xfrm>
            <a:custGeom>
              <a:avLst/>
              <a:gdLst/>
              <a:ahLst/>
              <a:cxnLst/>
              <a:rect l="l" t="t" r="r" b="b"/>
              <a:pathLst>
                <a:path w="2145" h="2328" extrusionOk="0">
                  <a:moveTo>
                    <a:pt x="502" y="0"/>
                  </a:moveTo>
                  <a:cubicBezTo>
                    <a:pt x="471" y="0"/>
                    <a:pt x="436" y="8"/>
                    <a:pt x="406" y="31"/>
                  </a:cubicBezTo>
                  <a:cubicBezTo>
                    <a:pt x="1" y="269"/>
                    <a:pt x="191" y="1043"/>
                    <a:pt x="322" y="1388"/>
                  </a:cubicBezTo>
                  <a:cubicBezTo>
                    <a:pt x="476" y="1817"/>
                    <a:pt x="915" y="2328"/>
                    <a:pt x="1413" y="2328"/>
                  </a:cubicBezTo>
                  <a:cubicBezTo>
                    <a:pt x="1454" y="2328"/>
                    <a:pt x="1495" y="2324"/>
                    <a:pt x="1537" y="2317"/>
                  </a:cubicBezTo>
                  <a:cubicBezTo>
                    <a:pt x="2144" y="2210"/>
                    <a:pt x="1632" y="1424"/>
                    <a:pt x="1477" y="1150"/>
                  </a:cubicBezTo>
                  <a:cubicBezTo>
                    <a:pt x="1323" y="853"/>
                    <a:pt x="977" y="43"/>
                    <a:pt x="549" y="7"/>
                  </a:cubicBezTo>
                  <a:cubicBezTo>
                    <a:pt x="536" y="3"/>
                    <a:pt x="519" y="0"/>
                    <a:pt x="5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6"/>
            <p:cNvSpPr/>
            <p:nvPr/>
          </p:nvSpPr>
          <p:spPr>
            <a:xfrm>
              <a:off x="3800175" y="2889750"/>
              <a:ext cx="37525" cy="28300"/>
            </a:xfrm>
            <a:custGeom>
              <a:avLst/>
              <a:gdLst/>
              <a:ahLst/>
              <a:cxnLst/>
              <a:rect l="l" t="t" r="r" b="b"/>
              <a:pathLst>
                <a:path w="1501" h="1132" extrusionOk="0">
                  <a:moveTo>
                    <a:pt x="721" y="0"/>
                  </a:moveTo>
                  <a:cubicBezTo>
                    <a:pt x="418" y="0"/>
                    <a:pt x="117" y="126"/>
                    <a:pt x="12" y="382"/>
                  </a:cubicBezTo>
                  <a:cubicBezTo>
                    <a:pt x="0" y="430"/>
                    <a:pt x="0" y="454"/>
                    <a:pt x="12" y="489"/>
                  </a:cubicBezTo>
                  <a:cubicBezTo>
                    <a:pt x="12" y="811"/>
                    <a:pt x="393" y="1073"/>
                    <a:pt x="667" y="1121"/>
                  </a:cubicBezTo>
                  <a:cubicBezTo>
                    <a:pt x="707" y="1128"/>
                    <a:pt x="750" y="1131"/>
                    <a:pt x="793" y="1131"/>
                  </a:cubicBezTo>
                  <a:cubicBezTo>
                    <a:pt x="1113" y="1131"/>
                    <a:pt x="1500" y="942"/>
                    <a:pt x="1500" y="597"/>
                  </a:cubicBezTo>
                  <a:cubicBezTo>
                    <a:pt x="1500" y="203"/>
                    <a:pt x="1108" y="0"/>
                    <a:pt x="7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6"/>
            <p:cNvSpPr/>
            <p:nvPr/>
          </p:nvSpPr>
          <p:spPr>
            <a:xfrm>
              <a:off x="4054075" y="2895650"/>
              <a:ext cx="42875" cy="32800"/>
            </a:xfrm>
            <a:custGeom>
              <a:avLst/>
              <a:gdLst/>
              <a:ahLst/>
              <a:cxnLst/>
              <a:rect l="l" t="t" r="r" b="b"/>
              <a:pathLst>
                <a:path w="1715" h="1312" extrusionOk="0">
                  <a:moveTo>
                    <a:pt x="797" y="1"/>
                  </a:moveTo>
                  <a:cubicBezTo>
                    <a:pt x="716" y="1"/>
                    <a:pt x="636" y="13"/>
                    <a:pt x="560" y="39"/>
                  </a:cubicBezTo>
                  <a:cubicBezTo>
                    <a:pt x="560" y="39"/>
                    <a:pt x="548" y="51"/>
                    <a:pt x="548" y="51"/>
                  </a:cubicBezTo>
                  <a:lnTo>
                    <a:pt x="512" y="51"/>
                  </a:lnTo>
                  <a:cubicBezTo>
                    <a:pt x="179" y="230"/>
                    <a:pt x="0" y="646"/>
                    <a:pt x="238" y="980"/>
                  </a:cubicBezTo>
                  <a:cubicBezTo>
                    <a:pt x="388" y="1191"/>
                    <a:pt x="649" y="1311"/>
                    <a:pt x="904" y="1311"/>
                  </a:cubicBezTo>
                  <a:cubicBezTo>
                    <a:pt x="994" y="1311"/>
                    <a:pt x="1083" y="1296"/>
                    <a:pt x="1167" y="1266"/>
                  </a:cubicBezTo>
                  <a:cubicBezTo>
                    <a:pt x="1512" y="1135"/>
                    <a:pt x="1715" y="742"/>
                    <a:pt x="1524" y="396"/>
                  </a:cubicBezTo>
                  <a:cubicBezTo>
                    <a:pt x="1376" y="155"/>
                    <a:pt x="1082" y="1"/>
                    <a:pt x="7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6"/>
            <p:cNvSpPr/>
            <p:nvPr/>
          </p:nvSpPr>
          <p:spPr>
            <a:xfrm>
              <a:off x="3014650" y="1963250"/>
              <a:ext cx="1907400" cy="2504750"/>
            </a:xfrm>
            <a:custGeom>
              <a:avLst/>
              <a:gdLst/>
              <a:ahLst/>
              <a:cxnLst/>
              <a:rect l="l" t="t" r="r" b="b"/>
              <a:pathLst>
                <a:path w="76296" h="100190" extrusionOk="0">
                  <a:moveTo>
                    <a:pt x="35267" y="1963"/>
                  </a:moveTo>
                  <a:cubicBezTo>
                    <a:pt x="35411" y="1963"/>
                    <a:pt x="35575" y="1983"/>
                    <a:pt x="35791" y="2033"/>
                  </a:cubicBezTo>
                  <a:cubicBezTo>
                    <a:pt x="35606" y="2008"/>
                    <a:pt x="35431" y="1996"/>
                    <a:pt x="35255" y="1996"/>
                  </a:cubicBezTo>
                  <a:cubicBezTo>
                    <a:pt x="35103" y="1996"/>
                    <a:pt x="34951" y="2005"/>
                    <a:pt x="34791" y="2021"/>
                  </a:cubicBezTo>
                  <a:cubicBezTo>
                    <a:pt x="34886" y="1997"/>
                    <a:pt x="34981" y="1974"/>
                    <a:pt x="35088" y="1974"/>
                  </a:cubicBezTo>
                  <a:cubicBezTo>
                    <a:pt x="35146" y="1966"/>
                    <a:pt x="35205" y="1963"/>
                    <a:pt x="35267" y="1963"/>
                  </a:cubicBezTo>
                  <a:close/>
                  <a:moveTo>
                    <a:pt x="20348" y="1628"/>
                  </a:moveTo>
                  <a:cubicBezTo>
                    <a:pt x="19622" y="1771"/>
                    <a:pt x="18884" y="1938"/>
                    <a:pt x="18181" y="2117"/>
                  </a:cubicBezTo>
                  <a:cubicBezTo>
                    <a:pt x="18884" y="1926"/>
                    <a:pt x="19610" y="1759"/>
                    <a:pt x="20348" y="1628"/>
                  </a:cubicBezTo>
                  <a:close/>
                  <a:moveTo>
                    <a:pt x="42875" y="4486"/>
                  </a:moveTo>
                  <a:lnTo>
                    <a:pt x="42875" y="4486"/>
                  </a:lnTo>
                  <a:cubicBezTo>
                    <a:pt x="43030" y="4593"/>
                    <a:pt x="43173" y="4712"/>
                    <a:pt x="43280" y="4855"/>
                  </a:cubicBezTo>
                  <a:cubicBezTo>
                    <a:pt x="43065" y="4676"/>
                    <a:pt x="43054" y="4629"/>
                    <a:pt x="42875" y="4486"/>
                  </a:cubicBezTo>
                  <a:close/>
                  <a:moveTo>
                    <a:pt x="15872" y="4236"/>
                  </a:moveTo>
                  <a:cubicBezTo>
                    <a:pt x="15860" y="4283"/>
                    <a:pt x="15872" y="4331"/>
                    <a:pt x="15895" y="4379"/>
                  </a:cubicBezTo>
                  <a:cubicBezTo>
                    <a:pt x="16055" y="4720"/>
                    <a:pt x="16185" y="4819"/>
                    <a:pt x="16320" y="4819"/>
                  </a:cubicBezTo>
                  <a:cubicBezTo>
                    <a:pt x="16507" y="4819"/>
                    <a:pt x="16705" y="4632"/>
                    <a:pt x="17007" y="4632"/>
                  </a:cubicBezTo>
                  <a:cubicBezTo>
                    <a:pt x="17075" y="4632"/>
                    <a:pt x="17149" y="4641"/>
                    <a:pt x="17229" y="4664"/>
                  </a:cubicBezTo>
                  <a:cubicBezTo>
                    <a:pt x="17372" y="4712"/>
                    <a:pt x="17419" y="4843"/>
                    <a:pt x="17515" y="4986"/>
                  </a:cubicBezTo>
                  <a:cubicBezTo>
                    <a:pt x="16748" y="4865"/>
                    <a:pt x="15969" y="4778"/>
                    <a:pt x="15177" y="4778"/>
                  </a:cubicBezTo>
                  <a:cubicBezTo>
                    <a:pt x="14640" y="4778"/>
                    <a:pt x="14098" y="4818"/>
                    <a:pt x="13550" y="4915"/>
                  </a:cubicBezTo>
                  <a:cubicBezTo>
                    <a:pt x="13193" y="4974"/>
                    <a:pt x="12943" y="5081"/>
                    <a:pt x="12597" y="5176"/>
                  </a:cubicBezTo>
                  <a:cubicBezTo>
                    <a:pt x="12323" y="5248"/>
                    <a:pt x="12026" y="5260"/>
                    <a:pt x="11728" y="5284"/>
                  </a:cubicBezTo>
                  <a:cubicBezTo>
                    <a:pt x="11835" y="5272"/>
                    <a:pt x="11931" y="5260"/>
                    <a:pt x="12038" y="5236"/>
                  </a:cubicBezTo>
                  <a:cubicBezTo>
                    <a:pt x="13205" y="4986"/>
                    <a:pt x="14395" y="4700"/>
                    <a:pt x="15514" y="4343"/>
                  </a:cubicBezTo>
                  <a:cubicBezTo>
                    <a:pt x="15550" y="4343"/>
                    <a:pt x="15693" y="4295"/>
                    <a:pt x="15872" y="4236"/>
                  </a:cubicBezTo>
                  <a:close/>
                  <a:moveTo>
                    <a:pt x="14645" y="6069"/>
                  </a:moveTo>
                  <a:cubicBezTo>
                    <a:pt x="14752" y="6069"/>
                    <a:pt x="14860" y="6081"/>
                    <a:pt x="14967" y="6081"/>
                  </a:cubicBezTo>
                  <a:cubicBezTo>
                    <a:pt x="15050" y="6093"/>
                    <a:pt x="15121" y="6105"/>
                    <a:pt x="15205" y="6117"/>
                  </a:cubicBezTo>
                  <a:cubicBezTo>
                    <a:pt x="15324" y="6141"/>
                    <a:pt x="15348" y="6153"/>
                    <a:pt x="15276" y="6153"/>
                  </a:cubicBezTo>
                  <a:cubicBezTo>
                    <a:pt x="15169" y="6308"/>
                    <a:pt x="14740" y="6450"/>
                    <a:pt x="14550" y="6522"/>
                  </a:cubicBezTo>
                  <a:cubicBezTo>
                    <a:pt x="14401" y="6583"/>
                    <a:pt x="14141" y="6709"/>
                    <a:pt x="13930" y="6709"/>
                  </a:cubicBezTo>
                  <a:cubicBezTo>
                    <a:pt x="13854" y="6709"/>
                    <a:pt x="13785" y="6693"/>
                    <a:pt x="13728" y="6653"/>
                  </a:cubicBezTo>
                  <a:cubicBezTo>
                    <a:pt x="13312" y="6355"/>
                    <a:pt x="13597" y="6248"/>
                    <a:pt x="13788" y="6188"/>
                  </a:cubicBezTo>
                  <a:cubicBezTo>
                    <a:pt x="14062" y="6093"/>
                    <a:pt x="14359" y="6069"/>
                    <a:pt x="14645" y="6069"/>
                  </a:cubicBezTo>
                  <a:close/>
                  <a:moveTo>
                    <a:pt x="17995" y="7090"/>
                  </a:moveTo>
                  <a:cubicBezTo>
                    <a:pt x="18097" y="7090"/>
                    <a:pt x="18200" y="7099"/>
                    <a:pt x="18300" y="7117"/>
                  </a:cubicBezTo>
                  <a:cubicBezTo>
                    <a:pt x="18396" y="7141"/>
                    <a:pt x="18539" y="7153"/>
                    <a:pt x="18550" y="7272"/>
                  </a:cubicBezTo>
                  <a:cubicBezTo>
                    <a:pt x="18550" y="7367"/>
                    <a:pt x="18241" y="7546"/>
                    <a:pt x="18181" y="7570"/>
                  </a:cubicBezTo>
                  <a:cubicBezTo>
                    <a:pt x="17999" y="7670"/>
                    <a:pt x="17769" y="7749"/>
                    <a:pt x="17554" y="7749"/>
                  </a:cubicBezTo>
                  <a:cubicBezTo>
                    <a:pt x="17487" y="7749"/>
                    <a:pt x="17422" y="7741"/>
                    <a:pt x="17360" y="7724"/>
                  </a:cubicBezTo>
                  <a:cubicBezTo>
                    <a:pt x="17193" y="7689"/>
                    <a:pt x="16979" y="7582"/>
                    <a:pt x="17074" y="7403"/>
                  </a:cubicBezTo>
                  <a:cubicBezTo>
                    <a:pt x="17110" y="7331"/>
                    <a:pt x="17241" y="7284"/>
                    <a:pt x="17312" y="7248"/>
                  </a:cubicBezTo>
                  <a:cubicBezTo>
                    <a:pt x="17520" y="7140"/>
                    <a:pt x="17757" y="7090"/>
                    <a:pt x="17995" y="7090"/>
                  </a:cubicBezTo>
                  <a:close/>
                  <a:moveTo>
                    <a:pt x="54186" y="7879"/>
                  </a:moveTo>
                  <a:cubicBezTo>
                    <a:pt x="54186" y="7915"/>
                    <a:pt x="54186" y="7963"/>
                    <a:pt x="54186" y="8010"/>
                  </a:cubicBezTo>
                  <a:cubicBezTo>
                    <a:pt x="54186" y="8010"/>
                    <a:pt x="54174" y="7998"/>
                    <a:pt x="54174" y="7998"/>
                  </a:cubicBezTo>
                  <a:cubicBezTo>
                    <a:pt x="54162" y="7974"/>
                    <a:pt x="54150" y="7951"/>
                    <a:pt x="54138" y="7927"/>
                  </a:cubicBezTo>
                  <a:cubicBezTo>
                    <a:pt x="54162" y="7915"/>
                    <a:pt x="54174" y="7903"/>
                    <a:pt x="54186" y="7879"/>
                  </a:cubicBezTo>
                  <a:close/>
                  <a:moveTo>
                    <a:pt x="14696" y="8031"/>
                  </a:moveTo>
                  <a:cubicBezTo>
                    <a:pt x="14788" y="8031"/>
                    <a:pt x="14907" y="8057"/>
                    <a:pt x="14967" y="8117"/>
                  </a:cubicBezTo>
                  <a:cubicBezTo>
                    <a:pt x="15145" y="8272"/>
                    <a:pt x="14883" y="8415"/>
                    <a:pt x="14729" y="8439"/>
                  </a:cubicBezTo>
                  <a:cubicBezTo>
                    <a:pt x="14586" y="8427"/>
                    <a:pt x="14300" y="8332"/>
                    <a:pt x="14407" y="8153"/>
                  </a:cubicBezTo>
                  <a:cubicBezTo>
                    <a:pt x="14455" y="8082"/>
                    <a:pt x="14562" y="8046"/>
                    <a:pt x="14645" y="8034"/>
                  </a:cubicBezTo>
                  <a:cubicBezTo>
                    <a:pt x="14661" y="8032"/>
                    <a:pt x="14678" y="8031"/>
                    <a:pt x="14696" y="8031"/>
                  </a:cubicBezTo>
                  <a:close/>
                  <a:moveTo>
                    <a:pt x="21338" y="11827"/>
                  </a:moveTo>
                  <a:cubicBezTo>
                    <a:pt x="21591" y="11827"/>
                    <a:pt x="21895" y="12320"/>
                    <a:pt x="21956" y="12570"/>
                  </a:cubicBezTo>
                  <a:cubicBezTo>
                    <a:pt x="21979" y="12665"/>
                    <a:pt x="22015" y="12773"/>
                    <a:pt x="21991" y="12868"/>
                  </a:cubicBezTo>
                  <a:cubicBezTo>
                    <a:pt x="21961" y="12983"/>
                    <a:pt x="21890" y="13021"/>
                    <a:pt x="21806" y="13021"/>
                  </a:cubicBezTo>
                  <a:cubicBezTo>
                    <a:pt x="21726" y="13021"/>
                    <a:pt x="21632" y="12986"/>
                    <a:pt x="21551" y="12951"/>
                  </a:cubicBezTo>
                  <a:cubicBezTo>
                    <a:pt x="21229" y="12796"/>
                    <a:pt x="20991" y="12451"/>
                    <a:pt x="21086" y="12082"/>
                  </a:cubicBezTo>
                  <a:cubicBezTo>
                    <a:pt x="21152" y="11898"/>
                    <a:pt x="21241" y="11827"/>
                    <a:pt x="21338" y="11827"/>
                  </a:cubicBezTo>
                  <a:close/>
                  <a:moveTo>
                    <a:pt x="32862" y="12892"/>
                  </a:moveTo>
                  <a:lnTo>
                    <a:pt x="32862" y="12892"/>
                  </a:lnTo>
                  <a:cubicBezTo>
                    <a:pt x="32921" y="12963"/>
                    <a:pt x="32981" y="13023"/>
                    <a:pt x="33028" y="13082"/>
                  </a:cubicBezTo>
                  <a:cubicBezTo>
                    <a:pt x="33005" y="13070"/>
                    <a:pt x="32981" y="13058"/>
                    <a:pt x="32969" y="13046"/>
                  </a:cubicBezTo>
                  <a:cubicBezTo>
                    <a:pt x="32921" y="12999"/>
                    <a:pt x="32897" y="12963"/>
                    <a:pt x="32862" y="12892"/>
                  </a:cubicBezTo>
                  <a:close/>
                  <a:moveTo>
                    <a:pt x="28815" y="15080"/>
                  </a:moveTo>
                  <a:cubicBezTo>
                    <a:pt x="28943" y="15080"/>
                    <a:pt x="29073" y="15092"/>
                    <a:pt x="29207" y="15118"/>
                  </a:cubicBezTo>
                  <a:cubicBezTo>
                    <a:pt x="29659" y="15202"/>
                    <a:pt x="31469" y="15844"/>
                    <a:pt x="30135" y="16142"/>
                  </a:cubicBezTo>
                  <a:cubicBezTo>
                    <a:pt x="30077" y="16156"/>
                    <a:pt x="30013" y="16161"/>
                    <a:pt x="29945" y="16161"/>
                  </a:cubicBezTo>
                  <a:cubicBezTo>
                    <a:pt x="29668" y="16161"/>
                    <a:pt x="29331" y="16070"/>
                    <a:pt x="29066" y="16070"/>
                  </a:cubicBezTo>
                  <a:cubicBezTo>
                    <a:pt x="29053" y="16070"/>
                    <a:pt x="29040" y="16070"/>
                    <a:pt x="29028" y="16071"/>
                  </a:cubicBezTo>
                  <a:cubicBezTo>
                    <a:pt x="28103" y="16105"/>
                    <a:pt x="27188" y="16299"/>
                    <a:pt x="26274" y="16299"/>
                  </a:cubicBezTo>
                  <a:cubicBezTo>
                    <a:pt x="26224" y="16299"/>
                    <a:pt x="26173" y="16298"/>
                    <a:pt x="26123" y="16297"/>
                  </a:cubicBezTo>
                  <a:cubicBezTo>
                    <a:pt x="25985" y="16297"/>
                    <a:pt x="25769" y="16307"/>
                    <a:pt x="25577" y="16307"/>
                  </a:cubicBezTo>
                  <a:cubicBezTo>
                    <a:pt x="25208" y="16307"/>
                    <a:pt x="24931" y="16270"/>
                    <a:pt x="25480" y="16059"/>
                  </a:cubicBezTo>
                  <a:cubicBezTo>
                    <a:pt x="25873" y="15916"/>
                    <a:pt x="26290" y="15785"/>
                    <a:pt x="26694" y="15678"/>
                  </a:cubicBezTo>
                  <a:cubicBezTo>
                    <a:pt x="27424" y="15465"/>
                    <a:pt x="28084" y="15080"/>
                    <a:pt x="28815" y="15080"/>
                  </a:cubicBezTo>
                  <a:close/>
                  <a:moveTo>
                    <a:pt x="31750" y="18591"/>
                  </a:moveTo>
                  <a:lnTo>
                    <a:pt x="31750" y="18591"/>
                  </a:lnTo>
                  <a:cubicBezTo>
                    <a:pt x="31751" y="18592"/>
                    <a:pt x="31753" y="18593"/>
                    <a:pt x="31754" y="18595"/>
                  </a:cubicBezTo>
                  <a:cubicBezTo>
                    <a:pt x="31753" y="18594"/>
                    <a:pt x="31751" y="18592"/>
                    <a:pt x="31750" y="18591"/>
                  </a:cubicBezTo>
                  <a:close/>
                  <a:moveTo>
                    <a:pt x="37403" y="18124"/>
                  </a:moveTo>
                  <a:cubicBezTo>
                    <a:pt x="37414" y="18124"/>
                    <a:pt x="37424" y="18126"/>
                    <a:pt x="37434" y="18130"/>
                  </a:cubicBezTo>
                  <a:cubicBezTo>
                    <a:pt x="37529" y="18178"/>
                    <a:pt x="37529" y="18476"/>
                    <a:pt x="37481" y="18547"/>
                  </a:cubicBezTo>
                  <a:cubicBezTo>
                    <a:pt x="37420" y="18670"/>
                    <a:pt x="37303" y="18704"/>
                    <a:pt x="37174" y="18704"/>
                  </a:cubicBezTo>
                  <a:cubicBezTo>
                    <a:pt x="37027" y="18704"/>
                    <a:pt x="36863" y="18661"/>
                    <a:pt x="36743" y="18654"/>
                  </a:cubicBezTo>
                  <a:cubicBezTo>
                    <a:pt x="36720" y="18654"/>
                    <a:pt x="36697" y="18653"/>
                    <a:pt x="36674" y="18653"/>
                  </a:cubicBezTo>
                  <a:cubicBezTo>
                    <a:pt x="36448" y="18653"/>
                    <a:pt x="36229" y="18685"/>
                    <a:pt x="36010" y="18685"/>
                  </a:cubicBezTo>
                  <a:cubicBezTo>
                    <a:pt x="35886" y="18685"/>
                    <a:pt x="35762" y="18675"/>
                    <a:pt x="35636" y="18642"/>
                  </a:cubicBezTo>
                  <a:cubicBezTo>
                    <a:pt x="35564" y="18619"/>
                    <a:pt x="35505" y="18595"/>
                    <a:pt x="35445" y="18571"/>
                  </a:cubicBezTo>
                  <a:cubicBezTo>
                    <a:pt x="35648" y="18547"/>
                    <a:pt x="35862" y="18523"/>
                    <a:pt x="36065" y="18500"/>
                  </a:cubicBezTo>
                  <a:cubicBezTo>
                    <a:pt x="36457" y="18416"/>
                    <a:pt x="36874" y="18190"/>
                    <a:pt x="37267" y="18154"/>
                  </a:cubicBezTo>
                  <a:cubicBezTo>
                    <a:pt x="37305" y="18154"/>
                    <a:pt x="37359" y="18124"/>
                    <a:pt x="37403" y="18124"/>
                  </a:cubicBezTo>
                  <a:close/>
                  <a:moveTo>
                    <a:pt x="33379" y="16848"/>
                  </a:moveTo>
                  <a:cubicBezTo>
                    <a:pt x="33609" y="16848"/>
                    <a:pt x="33780" y="16998"/>
                    <a:pt x="33886" y="17297"/>
                  </a:cubicBezTo>
                  <a:cubicBezTo>
                    <a:pt x="34347" y="17615"/>
                    <a:pt x="34429" y="17774"/>
                    <a:pt x="34116" y="17774"/>
                  </a:cubicBezTo>
                  <a:cubicBezTo>
                    <a:pt x="34065" y="17774"/>
                    <a:pt x="34004" y="17770"/>
                    <a:pt x="33933" y="17761"/>
                  </a:cubicBezTo>
                  <a:cubicBezTo>
                    <a:pt x="33850" y="17821"/>
                    <a:pt x="33695" y="17797"/>
                    <a:pt x="33612" y="17845"/>
                  </a:cubicBezTo>
                  <a:cubicBezTo>
                    <a:pt x="33350" y="17988"/>
                    <a:pt x="33326" y="18107"/>
                    <a:pt x="33195" y="18369"/>
                  </a:cubicBezTo>
                  <a:cubicBezTo>
                    <a:pt x="33004" y="18735"/>
                    <a:pt x="32924" y="18861"/>
                    <a:pt x="32878" y="18861"/>
                  </a:cubicBezTo>
                  <a:cubicBezTo>
                    <a:pt x="32782" y="18861"/>
                    <a:pt x="32843" y="18290"/>
                    <a:pt x="32350" y="18226"/>
                  </a:cubicBezTo>
                  <a:cubicBezTo>
                    <a:pt x="32350" y="18226"/>
                    <a:pt x="31730" y="18436"/>
                    <a:pt x="31736" y="18562"/>
                  </a:cubicBezTo>
                  <a:lnTo>
                    <a:pt x="31736" y="18562"/>
                  </a:lnTo>
                  <a:cubicBezTo>
                    <a:pt x="31694" y="18404"/>
                    <a:pt x="31865" y="17804"/>
                    <a:pt x="31778" y="17630"/>
                  </a:cubicBezTo>
                  <a:cubicBezTo>
                    <a:pt x="31631" y="17305"/>
                    <a:pt x="31226" y="17183"/>
                    <a:pt x="30847" y="17183"/>
                  </a:cubicBezTo>
                  <a:cubicBezTo>
                    <a:pt x="30795" y="17183"/>
                    <a:pt x="30744" y="17186"/>
                    <a:pt x="30695" y="17190"/>
                  </a:cubicBezTo>
                  <a:cubicBezTo>
                    <a:pt x="31493" y="17071"/>
                    <a:pt x="32302" y="16987"/>
                    <a:pt x="33112" y="16904"/>
                  </a:cubicBezTo>
                  <a:cubicBezTo>
                    <a:pt x="33208" y="16867"/>
                    <a:pt x="33297" y="16848"/>
                    <a:pt x="33379" y="16848"/>
                  </a:cubicBezTo>
                  <a:close/>
                  <a:moveTo>
                    <a:pt x="30457" y="17214"/>
                  </a:moveTo>
                  <a:cubicBezTo>
                    <a:pt x="30421" y="17226"/>
                    <a:pt x="30385" y="17237"/>
                    <a:pt x="30350" y="17249"/>
                  </a:cubicBezTo>
                  <a:cubicBezTo>
                    <a:pt x="29849" y="17392"/>
                    <a:pt x="29302" y="18011"/>
                    <a:pt x="29242" y="18535"/>
                  </a:cubicBezTo>
                  <a:cubicBezTo>
                    <a:pt x="29195" y="19000"/>
                    <a:pt x="29457" y="19011"/>
                    <a:pt x="29528" y="19381"/>
                  </a:cubicBezTo>
                  <a:cubicBezTo>
                    <a:pt x="29599" y="19726"/>
                    <a:pt x="29814" y="19476"/>
                    <a:pt x="29361" y="19845"/>
                  </a:cubicBezTo>
                  <a:cubicBezTo>
                    <a:pt x="29254" y="19916"/>
                    <a:pt x="29159" y="20000"/>
                    <a:pt x="29064" y="20071"/>
                  </a:cubicBezTo>
                  <a:cubicBezTo>
                    <a:pt x="28768" y="19740"/>
                    <a:pt x="28461" y="19410"/>
                    <a:pt x="28154" y="19079"/>
                  </a:cubicBezTo>
                  <a:lnTo>
                    <a:pt x="28154" y="19079"/>
                  </a:lnTo>
                  <a:cubicBezTo>
                    <a:pt x="28203" y="19039"/>
                    <a:pt x="28375" y="17640"/>
                    <a:pt x="28351" y="17640"/>
                  </a:cubicBezTo>
                  <a:lnTo>
                    <a:pt x="28351" y="17640"/>
                  </a:lnTo>
                  <a:cubicBezTo>
                    <a:pt x="28351" y="17640"/>
                    <a:pt x="28351" y="17640"/>
                    <a:pt x="28350" y="17641"/>
                  </a:cubicBezTo>
                  <a:lnTo>
                    <a:pt x="28350" y="17641"/>
                  </a:lnTo>
                  <a:cubicBezTo>
                    <a:pt x="28532" y="17345"/>
                    <a:pt x="29636" y="17345"/>
                    <a:pt x="29921" y="17297"/>
                  </a:cubicBezTo>
                  <a:cubicBezTo>
                    <a:pt x="30100" y="17261"/>
                    <a:pt x="30278" y="17249"/>
                    <a:pt x="30457" y="17214"/>
                  </a:cubicBezTo>
                  <a:close/>
                  <a:moveTo>
                    <a:pt x="35826" y="19535"/>
                  </a:moveTo>
                  <a:cubicBezTo>
                    <a:pt x="35600" y="19773"/>
                    <a:pt x="35064" y="20000"/>
                    <a:pt x="34874" y="20095"/>
                  </a:cubicBezTo>
                  <a:cubicBezTo>
                    <a:pt x="34421" y="20297"/>
                    <a:pt x="33933" y="20428"/>
                    <a:pt x="33445" y="20524"/>
                  </a:cubicBezTo>
                  <a:cubicBezTo>
                    <a:pt x="33153" y="20574"/>
                    <a:pt x="32853" y="20624"/>
                    <a:pt x="32551" y="20624"/>
                  </a:cubicBezTo>
                  <a:cubicBezTo>
                    <a:pt x="32496" y="20624"/>
                    <a:pt x="32441" y="20623"/>
                    <a:pt x="32386" y="20619"/>
                  </a:cubicBezTo>
                  <a:cubicBezTo>
                    <a:pt x="31862" y="20571"/>
                    <a:pt x="31624" y="20250"/>
                    <a:pt x="32386" y="20107"/>
                  </a:cubicBezTo>
                  <a:cubicBezTo>
                    <a:pt x="32647" y="20047"/>
                    <a:pt x="32897" y="20059"/>
                    <a:pt x="33159" y="19964"/>
                  </a:cubicBezTo>
                  <a:cubicBezTo>
                    <a:pt x="33481" y="19845"/>
                    <a:pt x="33719" y="19654"/>
                    <a:pt x="34076" y="19619"/>
                  </a:cubicBezTo>
                  <a:cubicBezTo>
                    <a:pt x="34150" y="19614"/>
                    <a:pt x="34224" y="19612"/>
                    <a:pt x="34300" y="19612"/>
                  </a:cubicBezTo>
                  <a:cubicBezTo>
                    <a:pt x="34551" y="19612"/>
                    <a:pt x="34814" y="19633"/>
                    <a:pt x="35068" y="19633"/>
                  </a:cubicBezTo>
                  <a:cubicBezTo>
                    <a:pt x="35111" y="19633"/>
                    <a:pt x="35153" y="19632"/>
                    <a:pt x="35195" y="19631"/>
                  </a:cubicBezTo>
                  <a:cubicBezTo>
                    <a:pt x="35267" y="19619"/>
                    <a:pt x="35612" y="19559"/>
                    <a:pt x="35826" y="19535"/>
                  </a:cubicBezTo>
                  <a:close/>
                  <a:moveTo>
                    <a:pt x="3465" y="30465"/>
                  </a:moveTo>
                  <a:cubicBezTo>
                    <a:pt x="3477" y="30465"/>
                    <a:pt x="3477" y="30477"/>
                    <a:pt x="3477" y="30477"/>
                  </a:cubicBezTo>
                  <a:cubicBezTo>
                    <a:pt x="3489" y="30489"/>
                    <a:pt x="3489" y="30501"/>
                    <a:pt x="3489" y="30513"/>
                  </a:cubicBezTo>
                  <a:cubicBezTo>
                    <a:pt x="3489" y="30501"/>
                    <a:pt x="3477" y="30477"/>
                    <a:pt x="3465" y="30465"/>
                  </a:cubicBezTo>
                  <a:close/>
                  <a:moveTo>
                    <a:pt x="3489" y="31037"/>
                  </a:moveTo>
                  <a:cubicBezTo>
                    <a:pt x="3489" y="31180"/>
                    <a:pt x="3501" y="31215"/>
                    <a:pt x="3465" y="31299"/>
                  </a:cubicBezTo>
                  <a:cubicBezTo>
                    <a:pt x="3453" y="31323"/>
                    <a:pt x="3441" y="31358"/>
                    <a:pt x="3418" y="31394"/>
                  </a:cubicBezTo>
                  <a:cubicBezTo>
                    <a:pt x="3441" y="31263"/>
                    <a:pt x="3465" y="31144"/>
                    <a:pt x="3489" y="31037"/>
                  </a:cubicBezTo>
                  <a:close/>
                  <a:moveTo>
                    <a:pt x="19384" y="42298"/>
                  </a:moveTo>
                  <a:cubicBezTo>
                    <a:pt x="19474" y="42298"/>
                    <a:pt x="19564" y="42316"/>
                    <a:pt x="19658" y="42360"/>
                  </a:cubicBezTo>
                  <a:cubicBezTo>
                    <a:pt x="19717" y="42383"/>
                    <a:pt x="19753" y="42419"/>
                    <a:pt x="19789" y="42455"/>
                  </a:cubicBezTo>
                  <a:cubicBezTo>
                    <a:pt x="19598" y="42383"/>
                    <a:pt x="19384" y="42348"/>
                    <a:pt x="19134" y="42336"/>
                  </a:cubicBezTo>
                  <a:cubicBezTo>
                    <a:pt x="19219" y="42313"/>
                    <a:pt x="19302" y="42298"/>
                    <a:pt x="19384" y="42298"/>
                  </a:cubicBezTo>
                  <a:close/>
                  <a:moveTo>
                    <a:pt x="42934" y="47241"/>
                  </a:moveTo>
                  <a:cubicBezTo>
                    <a:pt x="42911" y="47253"/>
                    <a:pt x="42875" y="47265"/>
                    <a:pt x="42839" y="47289"/>
                  </a:cubicBezTo>
                  <a:cubicBezTo>
                    <a:pt x="42744" y="47336"/>
                    <a:pt x="42482" y="47467"/>
                    <a:pt x="42137" y="47551"/>
                  </a:cubicBezTo>
                  <a:cubicBezTo>
                    <a:pt x="42399" y="47420"/>
                    <a:pt x="42673" y="47313"/>
                    <a:pt x="42934" y="47241"/>
                  </a:cubicBezTo>
                  <a:close/>
                  <a:moveTo>
                    <a:pt x="35148" y="61493"/>
                  </a:moveTo>
                  <a:lnTo>
                    <a:pt x="35148" y="61493"/>
                  </a:lnTo>
                  <a:cubicBezTo>
                    <a:pt x="35183" y="61541"/>
                    <a:pt x="35219" y="61576"/>
                    <a:pt x="35243" y="61636"/>
                  </a:cubicBezTo>
                  <a:cubicBezTo>
                    <a:pt x="35243" y="61660"/>
                    <a:pt x="35243" y="61683"/>
                    <a:pt x="35255" y="61707"/>
                  </a:cubicBezTo>
                  <a:cubicBezTo>
                    <a:pt x="35219" y="61648"/>
                    <a:pt x="35195" y="61588"/>
                    <a:pt x="35148" y="61493"/>
                  </a:cubicBezTo>
                  <a:close/>
                  <a:moveTo>
                    <a:pt x="38381" y="72400"/>
                  </a:moveTo>
                  <a:cubicBezTo>
                    <a:pt x="38412" y="72400"/>
                    <a:pt x="38465" y="72406"/>
                    <a:pt x="38529" y="72411"/>
                  </a:cubicBezTo>
                  <a:cubicBezTo>
                    <a:pt x="38493" y="72435"/>
                    <a:pt x="38470" y="72459"/>
                    <a:pt x="38458" y="72482"/>
                  </a:cubicBezTo>
                  <a:cubicBezTo>
                    <a:pt x="38340" y="72416"/>
                    <a:pt x="38331" y="72400"/>
                    <a:pt x="38381" y="72400"/>
                  </a:cubicBezTo>
                  <a:close/>
                  <a:moveTo>
                    <a:pt x="44887" y="81079"/>
                  </a:moveTo>
                  <a:lnTo>
                    <a:pt x="44887" y="81079"/>
                  </a:lnTo>
                  <a:cubicBezTo>
                    <a:pt x="44851" y="81305"/>
                    <a:pt x="44804" y="81495"/>
                    <a:pt x="44732" y="81650"/>
                  </a:cubicBezTo>
                  <a:cubicBezTo>
                    <a:pt x="44649" y="81888"/>
                    <a:pt x="44506" y="82186"/>
                    <a:pt x="44327" y="82507"/>
                  </a:cubicBezTo>
                  <a:cubicBezTo>
                    <a:pt x="44554" y="82019"/>
                    <a:pt x="44744" y="81555"/>
                    <a:pt x="44887" y="81079"/>
                  </a:cubicBezTo>
                  <a:close/>
                  <a:moveTo>
                    <a:pt x="33517" y="1"/>
                  </a:moveTo>
                  <a:cubicBezTo>
                    <a:pt x="29804" y="1"/>
                    <a:pt x="26111" y="398"/>
                    <a:pt x="22444" y="1033"/>
                  </a:cubicBezTo>
                  <a:cubicBezTo>
                    <a:pt x="20420" y="1390"/>
                    <a:pt x="18372" y="1783"/>
                    <a:pt x="16407" y="2426"/>
                  </a:cubicBezTo>
                  <a:cubicBezTo>
                    <a:pt x="14693" y="2986"/>
                    <a:pt x="13562" y="4236"/>
                    <a:pt x="11931" y="4867"/>
                  </a:cubicBezTo>
                  <a:cubicBezTo>
                    <a:pt x="11728" y="4903"/>
                    <a:pt x="11454" y="4879"/>
                    <a:pt x="11264" y="4950"/>
                  </a:cubicBezTo>
                  <a:cubicBezTo>
                    <a:pt x="11109" y="5010"/>
                    <a:pt x="11061" y="5284"/>
                    <a:pt x="11264" y="5307"/>
                  </a:cubicBezTo>
                  <a:cubicBezTo>
                    <a:pt x="11002" y="5331"/>
                    <a:pt x="10752" y="5343"/>
                    <a:pt x="10538" y="5403"/>
                  </a:cubicBezTo>
                  <a:cubicBezTo>
                    <a:pt x="10049" y="5546"/>
                    <a:pt x="9668" y="5831"/>
                    <a:pt x="9216" y="6069"/>
                  </a:cubicBezTo>
                  <a:cubicBezTo>
                    <a:pt x="7001" y="7248"/>
                    <a:pt x="4977" y="8153"/>
                    <a:pt x="3049" y="9760"/>
                  </a:cubicBezTo>
                  <a:cubicBezTo>
                    <a:pt x="2965" y="9832"/>
                    <a:pt x="2977" y="9963"/>
                    <a:pt x="3049" y="10034"/>
                  </a:cubicBezTo>
                  <a:cubicBezTo>
                    <a:pt x="3370" y="10379"/>
                    <a:pt x="3799" y="10153"/>
                    <a:pt x="4096" y="10475"/>
                  </a:cubicBezTo>
                  <a:cubicBezTo>
                    <a:pt x="4811" y="11237"/>
                    <a:pt x="4180" y="11999"/>
                    <a:pt x="3989" y="12844"/>
                  </a:cubicBezTo>
                  <a:cubicBezTo>
                    <a:pt x="3775" y="13749"/>
                    <a:pt x="3965" y="14249"/>
                    <a:pt x="2929" y="14725"/>
                  </a:cubicBezTo>
                  <a:cubicBezTo>
                    <a:pt x="2858" y="14761"/>
                    <a:pt x="2810" y="14868"/>
                    <a:pt x="2834" y="14940"/>
                  </a:cubicBezTo>
                  <a:cubicBezTo>
                    <a:pt x="3013" y="15428"/>
                    <a:pt x="3513" y="15928"/>
                    <a:pt x="4013" y="15987"/>
                  </a:cubicBezTo>
                  <a:lnTo>
                    <a:pt x="4001" y="15987"/>
                  </a:lnTo>
                  <a:cubicBezTo>
                    <a:pt x="3775" y="16035"/>
                    <a:pt x="3846" y="16344"/>
                    <a:pt x="4049" y="16356"/>
                  </a:cubicBezTo>
                  <a:cubicBezTo>
                    <a:pt x="4501" y="16404"/>
                    <a:pt x="3775" y="16571"/>
                    <a:pt x="3430" y="16892"/>
                  </a:cubicBezTo>
                  <a:cubicBezTo>
                    <a:pt x="2989" y="17285"/>
                    <a:pt x="2584" y="17845"/>
                    <a:pt x="2275" y="18357"/>
                  </a:cubicBezTo>
                  <a:cubicBezTo>
                    <a:pt x="1751" y="19226"/>
                    <a:pt x="917" y="20297"/>
                    <a:pt x="489" y="21238"/>
                  </a:cubicBezTo>
                  <a:cubicBezTo>
                    <a:pt x="1" y="22286"/>
                    <a:pt x="120" y="22833"/>
                    <a:pt x="322" y="23964"/>
                  </a:cubicBezTo>
                  <a:cubicBezTo>
                    <a:pt x="620" y="25655"/>
                    <a:pt x="1870" y="26929"/>
                    <a:pt x="2191" y="28548"/>
                  </a:cubicBezTo>
                  <a:cubicBezTo>
                    <a:pt x="2334" y="29263"/>
                    <a:pt x="2251" y="29668"/>
                    <a:pt x="2525" y="30310"/>
                  </a:cubicBezTo>
                  <a:cubicBezTo>
                    <a:pt x="2584" y="30465"/>
                    <a:pt x="2929" y="30334"/>
                    <a:pt x="3037" y="30561"/>
                  </a:cubicBezTo>
                  <a:cubicBezTo>
                    <a:pt x="3251" y="31001"/>
                    <a:pt x="3084" y="31370"/>
                    <a:pt x="2620" y="31751"/>
                  </a:cubicBezTo>
                  <a:cubicBezTo>
                    <a:pt x="2537" y="31823"/>
                    <a:pt x="2548" y="31954"/>
                    <a:pt x="2620" y="32013"/>
                  </a:cubicBezTo>
                  <a:cubicBezTo>
                    <a:pt x="2918" y="32335"/>
                    <a:pt x="3501" y="32549"/>
                    <a:pt x="3739" y="32835"/>
                  </a:cubicBezTo>
                  <a:cubicBezTo>
                    <a:pt x="4275" y="33478"/>
                    <a:pt x="4001" y="33799"/>
                    <a:pt x="4001" y="34478"/>
                  </a:cubicBezTo>
                  <a:cubicBezTo>
                    <a:pt x="4001" y="34537"/>
                    <a:pt x="4037" y="34609"/>
                    <a:pt x="4096" y="34632"/>
                  </a:cubicBezTo>
                  <a:cubicBezTo>
                    <a:pt x="4644" y="34954"/>
                    <a:pt x="4763" y="35692"/>
                    <a:pt x="4918" y="36252"/>
                  </a:cubicBezTo>
                  <a:cubicBezTo>
                    <a:pt x="4942" y="36311"/>
                    <a:pt x="4989" y="36359"/>
                    <a:pt x="5061" y="36383"/>
                  </a:cubicBezTo>
                  <a:cubicBezTo>
                    <a:pt x="5213" y="36422"/>
                    <a:pt x="5348" y="36442"/>
                    <a:pt x="5473" y="36442"/>
                  </a:cubicBezTo>
                  <a:cubicBezTo>
                    <a:pt x="5767" y="36442"/>
                    <a:pt x="6006" y="36331"/>
                    <a:pt x="6299" y="36097"/>
                  </a:cubicBezTo>
                  <a:cubicBezTo>
                    <a:pt x="6347" y="36049"/>
                    <a:pt x="6358" y="35966"/>
                    <a:pt x="6347" y="35906"/>
                  </a:cubicBezTo>
                  <a:cubicBezTo>
                    <a:pt x="6251" y="35537"/>
                    <a:pt x="6037" y="35240"/>
                    <a:pt x="5942" y="34871"/>
                  </a:cubicBezTo>
                  <a:cubicBezTo>
                    <a:pt x="5918" y="34811"/>
                    <a:pt x="5870" y="34752"/>
                    <a:pt x="5799" y="34740"/>
                  </a:cubicBezTo>
                  <a:cubicBezTo>
                    <a:pt x="5501" y="34668"/>
                    <a:pt x="5263" y="33918"/>
                    <a:pt x="5084" y="33287"/>
                  </a:cubicBezTo>
                  <a:cubicBezTo>
                    <a:pt x="5096" y="33263"/>
                    <a:pt x="5108" y="33228"/>
                    <a:pt x="5108" y="33192"/>
                  </a:cubicBezTo>
                  <a:cubicBezTo>
                    <a:pt x="5108" y="33144"/>
                    <a:pt x="5084" y="33097"/>
                    <a:pt x="5013" y="33013"/>
                  </a:cubicBezTo>
                  <a:cubicBezTo>
                    <a:pt x="4965" y="32811"/>
                    <a:pt x="4906" y="32632"/>
                    <a:pt x="4870" y="32513"/>
                  </a:cubicBezTo>
                  <a:cubicBezTo>
                    <a:pt x="4715" y="32096"/>
                    <a:pt x="4358" y="31334"/>
                    <a:pt x="4465" y="30930"/>
                  </a:cubicBezTo>
                  <a:cubicBezTo>
                    <a:pt x="4489" y="30858"/>
                    <a:pt x="4465" y="30787"/>
                    <a:pt x="4418" y="30739"/>
                  </a:cubicBezTo>
                  <a:cubicBezTo>
                    <a:pt x="3933" y="30272"/>
                    <a:pt x="3405" y="28617"/>
                    <a:pt x="3771" y="28617"/>
                  </a:cubicBezTo>
                  <a:cubicBezTo>
                    <a:pt x="3882" y="28617"/>
                    <a:pt x="4073" y="28766"/>
                    <a:pt x="4370" y="29144"/>
                  </a:cubicBezTo>
                  <a:cubicBezTo>
                    <a:pt x="4775" y="29656"/>
                    <a:pt x="4418" y="30275"/>
                    <a:pt x="4573" y="30715"/>
                  </a:cubicBezTo>
                  <a:cubicBezTo>
                    <a:pt x="4751" y="31192"/>
                    <a:pt x="5180" y="31942"/>
                    <a:pt x="5477" y="32263"/>
                  </a:cubicBezTo>
                  <a:cubicBezTo>
                    <a:pt x="5775" y="32596"/>
                    <a:pt x="6751" y="32704"/>
                    <a:pt x="6156" y="33168"/>
                  </a:cubicBezTo>
                  <a:cubicBezTo>
                    <a:pt x="6085" y="33228"/>
                    <a:pt x="6097" y="33335"/>
                    <a:pt x="6132" y="33406"/>
                  </a:cubicBezTo>
                  <a:cubicBezTo>
                    <a:pt x="6680" y="34442"/>
                    <a:pt x="7966" y="35061"/>
                    <a:pt x="8537" y="36240"/>
                  </a:cubicBezTo>
                  <a:cubicBezTo>
                    <a:pt x="9014" y="37204"/>
                    <a:pt x="8633" y="38288"/>
                    <a:pt x="9049" y="39157"/>
                  </a:cubicBezTo>
                  <a:cubicBezTo>
                    <a:pt x="9371" y="39788"/>
                    <a:pt x="10502" y="40562"/>
                    <a:pt x="11145" y="40907"/>
                  </a:cubicBezTo>
                  <a:cubicBezTo>
                    <a:pt x="12264" y="41526"/>
                    <a:pt x="13681" y="42181"/>
                    <a:pt x="14907" y="42633"/>
                  </a:cubicBezTo>
                  <a:cubicBezTo>
                    <a:pt x="15512" y="42862"/>
                    <a:pt x="16016" y="42935"/>
                    <a:pt x="16500" y="42935"/>
                  </a:cubicBezTo>
                  <a:cubicBezTo>
                    <a:pt x="16796" y="42935"/>
                    <a:pt x="17085" y="42908"/>
                    <a:pt x="17384" y="42872"/>
                  </a:cubicBezTo>
                  <a:lnTo>
                    <a:pt x="17467" y="42872"/>
                  </a:lnTo>
                  <a:cubicBezTo>
                    <a:pt x="17527" y="42860"/>
                    <a:pt x="17574" y="42848"/>
                    <a:pt x="17634" y="42836"/>
                  </a:cubicBezTo>
                  <a:cubicBezTo>
                    <a:pt x="17967" y="42800"/>
                    <a:pt x="18312" y="42753"/>
                    <a:pt x="18693" y="42717"/>
                  </a:cubicBezTo>
                  <a:cubicBezTo>
                    <a:pt x="18710" y="42716"/>
                    <a:pt x="18727" y="42715"/>
                    <a:pt x="18745" y="42715"/>
                  </a:cubicBezTo>
                  <a:cubicBezTo>
                    <a:pt x="19112" y="42715"/>
                    <a:pt x="19750" y="42946"/>
                    <a:pt x="20432" y="43264"/>
                  </a:cubicBezTo>
                  <a:cubicBezTo>
                    <a:pt x="20682" y="43455"/>
                    <a:pt x="20872" y="43515"/>
                    <a:pt x="21217" y="43634"/>
                  </a:cubicBezTo>
                  <a:cubicBezTo>
                    <a:pt x="22039" y="44050"/>
                    <a:pt x="22837" y="44503"/>
                    <a:pt x="23206" y="44717"/>
                  </a:cubicBezTo>
                  <a:cubicBezTo>
                    <a:pt x="23563" y="44919"/>
                    <a:pt x="23956" y="45098"/>
                    <a:pt x="24349" y="45253"/>
                  </a:cubicBezTo>
                  <a:cubicBezTo>
                    <a:pt x="24515" y="45372"/>
                    <a:pt x="24694" y="45455"/>
                    <a:pt x="24968" y="45515"/>
                  </a:cubicBezTo>
                  <a:cubicBezTo>
                    <a:pt x="25016" y="45539"/>
                    <a:pt x="25075" y="45550"/>
                    <a:pt x="25123" y="45562"/>
                  </a:cubicBezTo>
                  <a:cubicBezTo>
                    <a:pt x="26718" y="46170"/>
                    <a:pt x="28242" y="46777"/>
                    <a:pt x="28456" y="48825"/>
                  </a:cubicBezTo>
                  <a:cubicBezTo>
                    <a:pt x="28468" y="48920"/>
                    <a:pt x="28516" y="48979"/>
                    <a:pt x="28599" y="49015"/>
                  </a:cubicBezTo>
                  <a:cubicBezTo>
                    <a:pt x="29480" y="49337"/>
                    <a:pt x="29492" y="49337"/>
                    <a:pt x="30314" y="49991"/>
                  </a:cubicBezTo>
                  <a:cubicBezTo>
                    <a:pt x="30469" y="50099"/>
                    <a:pt x="30397" y="50253"/>
                    <a:pt x="30552" y="50337"/>
                  </a:cubicBezTo>
                  <a:cubicBezTo>
                    <a:pt x="31445" y="50801"/>
                    <a:pt x="32528" y="50432"/>
                    <a:pt x="33195" y="51396"/>
                  </a:cubicBezTo>
                  <a:cubicBezTo>
                    <a:pt x="33234" y="51451"/>
                    <a:pt x="33294" y="51486"/>
                    <a:pt x="33358" y="51486"/>
                  </a:cubicBezTo>
                  <a:cubicBezTo>
                    <a:pt x="33391" y="51486"/>
                    <a:pt x="33425" y="51476"/>
                    <a:pt x="33457" y="51456"/>
                  </a:cubicBezTo>
                  <a:cubicBezTo>
                    <a:pt x="33694" y="51315"/>
                    <a:pt x="33806" y="51263"/>
                    <a:pt x="33852" y="51263"/>
                  </a:cubicBezTo>
                  <a:cubicBezTo>
                    <a:pt x="33974" y="51263"/>
                    <a:pt x="33642" y="51617"/>
                    <a:pt x="33910" y="51635"/>
                  </a:cubicBezTo>
                  <a:cubicBezTo>
                    <a:pt x="34209" y="51656"/>
                    <a:pt x="34396" y="51763"/>
                    <a:pt x="34611" y="51763"/>
                  </a:cubicBezTo>
                  <a:cubicBezTo>
                    <a:pt x="34747" y="51763"/>
                    <a:pt x="34895" y="51721"/>
                    <a:pt x="35088" y="51587"/>
                  </a:cubicBezTo>
                  <a:cubicBezTo>
                    <a:pt x="35172" y="51527"/>
                    <a:pt x="35207" y="51420"/>
                    <a:pt x="35148" y="51325"/>
                  </a:cubicBezTo>
                  <a:cubicBezTo>
                    <a:pt x="34969" y="50992"/>
                    <a:pt x="34624" y="50777"/>
                    <a:pt x="34981" y="50420"/>
                  </a:cubicBezTo>
                  <a:cubicBezTo>
                    <a:pt x="35123" y="50276"/>
                    <a:pt x="35276" y="50216"/>
                    <a:pt x="35434" y="50216"/>
                  </a:cubicBezTo>
                  <a:cubicBezTo>
                    <a:pt x="36005" y="50216"/>
                    <a:pt x="36634" y="50997"/>
                    <a:pt x="36969" y="51361"/>
                  </a:cubicBezTo>
                  <a:cubicBezTo>
                    <a:pt x="37743" y="52194"/>
                    <a:pt x="37886" y="53349"/>
                    <a:pt x="37862" y="54480"/>
                  </a:cubicBezTo>
                  <a:cubicBezTo>
                    <a:pt x="37850" y="55349"/>
                    <a:pt x="37505" y="55552"/>
                    <a:pt x="37017" y="56135"/>
                  </a:cubicBezTo>
                  <a:cubicBezTo>
                    <a:pt x="36184" y="57147"/>
                    <a:pt x="33576" y="58838"/>
                    <a:pt x="33921" y="60588"/>
                  </a:cubicBezTo>
                  <a:cubicBezTo>
                    <a:pt x="33981" y="60910"/>
                    <a:pt x="34433" y="61255"/>
                    <a:pt x="34457" y="61398"/>
                  </a:cubicBezTo>
                  <a:cubicBezTo>
                    <a:pt x="34648" y="62600"/>
                    <a:pt x="33838" y="61898"/>
                    <a:pt x="33564" y="62624"/>
                  </a:cubicBezTo>
                  <a:cubicBezTo>
                    <a:pt x="33171" y="63612"/>
                    <a:pt x="33433" y="64565"/>
                    <a:pt x="34017" y="65267"/>
                  </a:cubicBezTo>
                  <a:cubicBezTo>
                    <a:pt x="34517" y="65886"/>
                    <a:pt x="35326" y="66339"/>
                    <a:pt x="35862" y="67041"/>
                  </a:cubicBezTo>
                  <a:cubicBezTo>
                    <a:pt x="36338" y="67660"/>
                    <a:pt x="36803" y="68291"/>
                    <a:pt x="37255" y="68934"/>
                  </a:cubicBezTo>
                  <a:cubicBezTo>
                    <a:pt x="37684" y="69542"/>
                    <a:pt x="38493" y="70458"/>
                    <a:pt x="38601" y="71196"/>
                  </a:cubicBezTo>
                  <a:cubicBezTo>
                    <a:pt x="38636" y="71542"/>
                    <a:pt x="38136" y="72363"/>
                    <a:pt x="38208" y="72578"/>
                  </a:cubicBezTo>
                  <a:cubicBezTo>
                    <a:pt x="38577" y="73637"/>
                    <a:pt x="40625" y="73923"/>
                    <a:pt x="41518" y="74280"/>
                  </a:cubicBezTo>
                  <a:cubicBezTo>
                    <a:pt x="42565" y="74697"/>
                    <a:pt x="44351" y="75245"/>
                    <a:pt x="44816" y="76459"/>
                  </a:cubicBezTo>
                  <a:cubicBezTo>
                    <a:pt x="45054" y="77102"/>
                    <a:pt x="44887" y="78090"/>
                    <a:pt x="44863" y="78757"/>
                  </a:cubicBezTo>
                  <a:cubicBezTo>
                    <a:pt x="44804" y="80305"/>
                    <a:pt x="44673" y="81543"/>
                    <a:pt x="43887" y="82912"/>
                  </a:cubicBezTo>
                  <a:cubicBezTo>
                    <a:pt x="43280" y="83984"/>
                    <a:pt x="42708" y="84805"/>
                    <a:pt x="42506" y="86032"/>
                  </a:cubicBezTo>
                  <a:cubicBezTo>
                    <a:pt x="42399" y="86758"/>
                    <a:pt x="42601" y="87722"/>
                    <a:pt x="42149" y="88365"/>
                  </a:cubicBezTo>
                  <a:cubicBezTo>
                    <a:pt x="41815" y="88853"/>
                    <a:pt x="41089" y="89068"/>
                    <a:pt x="40708" y="89556"/>
                  </a:cubicBezTo>
                  <a:cubicBezTo>
                    <a:pt x="40208" y="90223"/>
                    <a:pt x="40184" y="90889"/>
                    <a:pt x="40006" y="91699"/>
                  </a:cubicBezTo>
                  <a:cubicBezTo>
                    <a:pt x="39779" y="92675"/>
                    <a:pt x="38743" y="93783"/>
                    <a:pt x="38732" y="94735"/>
                  </a:cubicBezTo>
                  <a:cubicBezTo>
                    <a:pt x="38732" y="94771"/>
                    <a:pt x="38755" y="94807"/>
                    <a:pt x="38767" y="94842"/>
                  </a:cubicBezTo>
                  <a:cubicBezTo>
                    <a:pt x="38743" y="94842"/>
                    <a:pt x="38720" y="94854"/>
                    <a:pt x="38696" y="94878"/>
                  </a:cubicBezTo>
                  <a:cubicBezTo>
                    <a:pt x="38684" y="94878"/>
                    <a:pt x="38684" y="94890"/>
                    <a:pt x="38672" y="94890"/>
                  </a:cubicBezTo>
                  <a:cubicBezTo>
                    <a:pt x="38672" y="94902"/>
                    <a:pt x="38660" y="94902"/>
                    <a:pt x="38660" y="94902"/>
                  </a:cubicBezTo>
                  <a:cubicBezTo>
                    <a:pt x="38660" y="94902"/>
                    <a:pt x="38648" y="94914"/>
                    <a:pt x="38648" y="94914"/>
                  </a:cubicBezTo>
                  <a:cubicBezTo>
                    <a:pt x="38648" y="94926"/>
                    <a:pt x="38636" y="94926"/>
                    <a:pt x="38636" y="94937"/>
                  </a:cubicBezTo>
                  <a:cubicBezTo>
                    <a:pt x="38422" y="95140"/>
                    <a:pt x="38362" y="95485"/>
                    <a:pt x="38112" y="95676"/>
                  </a:cubicBezTo>
                  <a:cubicBezTo>
                    <a:pt x="37850" y="95866"/>
                    <a:pt x="37505" y="95926"/>
                    <a:pt x="37255" y="96152"/>
                  </a:cubicBezTo>
                  <a:cubicBezTo>
                    <a:pt x="37100" y="96283"/>
                    <a:pt x="37029" y="96450"/>
                    <a:pt x="37208" y="96604"/>
                  </a:cubicBezTo>
                  <a:cubicBezTo>
                    <a:pt x="37286" y="96667"/>
                    <a:pt x="37384" y="96691"/>
                    <a:pt x="37487" y="96691"/>
                  </a:cubicBezTo>
                  <a:cubicBezTo>
                    <a:pt x="37620" y="96691"/>
                    <a:pt x="37760" y="96651"/>
                    <a:pt x="37874" y="96604"/>
                  </a:cubicBezTo>
                  <a:cubicBezTo>
                    <a:pt x="38124" y="96509"/>
                    <a:pt x="38362" y="96354"/>
                    <a:pt x="38589" y="96200"/>
                  </a:cubicBezTo>
                  <a:lnTo>
                    <a:pt x="38589" y="96200"/>
                  </a:lnTo>
                  <a:cubicBezTo>
                    <a:pt x="38291" y="96628"/>
                    <a:pt x="38017" y="97069"/>
                    <a:pt x="37862" y="97545"/>
                  </a:cubicBezTo>
                  <a:cubicBezTo>
                    <a:pt x="37197" y="99641"/>
                    <a:pt x="39375" y="100189"/>
                    <a:pt x="41433" y="100189"/>
                  </a:cubicBezTo>
                  <a:cubicBezTo>
                    <a:pt x="42544" y="100189"/>
                    <a:pt x="43621" y="100029"/>
                    <a:pt x="44197" y="99867"/>
                  </a:cubicBezTo>
                  <a:cubicBezTo>
                    <a:pt x="44395" y="99808"/>
                    <a:pt x="44364" y="99497"/>
                    <a:pt x="44160" y="99497"/>
                  </a:cubicBezTo>
                  <a:cubicBezTo>
                    <a:pt x="44157" y="99497"/>
                    <a:pt x="44153" y="99497"/>
                    <a:pt x="44149" y="99498"/>
                  </a:cubicBezTo>
                  <a:cubicBezTo>
                    <a:pt x="43944" y="99504"/>
                    <a:pt x="43812" y="99520"/>
                    <a:pt x="43717" y="99520"/>
                  </a:cubicBezTo>
                  <a:cubicBezTo>
                    <a:pt x="43472" y="99520"/>
                    <a:pt x="43484" y="99413"/>
                    <a:pt x="43149" y="98759"/>
                  </a:cubicBezTo>
                  <a:cubicBezTo>
                    <a:pt x="42788" y="98072"/>
                    <a:pt x="42657" y="97961"/>
                    <a:pt x="42680" y="97961"/>
                  </a:cubicBezTo>
                  <a:cubicBezTo>
                    <a:pt x="42692" y="97961"/>
                    <a:pt x="42739" y="97987"/>
                    <a:pt x="42814" y="97987"/>
                  </a:cubicBezTo>
                  <a:cubicBezTo>
                    <a:pt x="42912" y="97987"/>
                    <a:pt x="43058" y="97942"/>
                    <a:pt x="43232" y="97735"/>
                  </a:cubicBezTo>
                  <a:cubicBezTo>
                    <a:pt x="43839" y="97021"/>
                    <a:pt x="44947" y="96890"/>
                    <a:pt x="45721" y="96438"/>
                  </a:cubicBezTo>
                  <a:cubicBezTo>
                    <a:pt x="45840" y="96354"/>
                    <a:pt x="45840" y="96116"/>
                    <a:pt x="45673" y="96092"/>
                  </a:cubicBezTo>
                  <a:cubicBezTo>
                    <a:pt x="45435" y="96057"/>
                    <a:pt x="45149" y="96033"/>
                    <a:pt x="44982" y="95842"/>
                  </a:cubicBezTo>
                  <a:cubicBezTo>
                    <a:pt x="44911" y="95759"/>
                    <a:pt x="44851" y="95699"/>
                    <a:pt x="44792" y="95652"/>
                  </a:cubicBezTo>
                  <a:cubicBezTo>
                    <a:pt x="44899" y="95652"/>
                    <a:pt x="45042" y="95628"/>
                    <a:pt x="45220" y="95497"/>
                  </a:cubicBezTo>
                  <a:cubicBezTo>
                    <a:pt x="45649" y="95188"/>
                    <a:pt x="46054" y="95104"/>
                    <a:pt x="46399" y="94664"/>
                  </a:cubicBezTo>
                  <a:cubicBezTo>
                    <a:pt x="47054" y="93783"/>
                    <a:pt x="46649" y="93140"/>
                    <a:pt x="47947" y="92806"/>
                  </a:cubicBezTo>
                  <a:cubicBezTo>
                    <a:pt x="47999" y="92792"/>
                    <a:pt x="48057" y="92787"/>
                    <a:pt x="48119" y="92787"/>
                  </a:cubicBezTo>
                  <a:cubicBezTo>
                    <a:pt x="48290" y="92787"/>
                    <a:pt x="48490" y="92826"/>
                    <a:pt x="48682" y="92826"/>
                  </a:cubicBezTo>
                  <a:cubicBezTo>
                    <a:pt x="48769" y="92826"/>
                    <a:pt x="48855" y="92818"/>
                    <a:pt x="48935" y="92794"/>
                  </a:cubicBezTo>
                  <a:cubicBezTo>
                    <a:pt x="49411" y="92675"/>
                    <a:pt x="49590" y="91580"/>
                    <a:pt x="50566" y="91294"/>
                  </a:cubicBezTo>
                  <a:cubicBezTo>
                    <a:pt x="50649" y="91274"/>
                    <a:pt x="50734" y="91267"/>
                    <a:pt x="50822" y="91267"/>
                  </a:cubicBezTo>
                  <a:cubicBezTo>
                    <a:pt x="50994" y="91267"/>
                    <a:pt x="51174" y="91293"/>
                    <a:pt x="51352" y="91293"/>
                  </a:cubicBezTo>
                  <a:cubicBezTo>
                    <a:pt x="51453" y="91293"/>
                    <a:pt x="51553" y="91284"/>
                    <a:pt x="51650" y="91258"/>
                  </a:cubicBezTo>
                  <a:cubicBezTo>
                    <a:pt x="52507" y="91032"/>
                    <a:pt x="54138" y="90139"/>
                    <a:pt x="54567" y="89353"/>
                  </a:cubicBezTo>
                  <a:cubicBezTo>
                    <a:pt x="54603" y="89282"/>
                    <a:pt x="54603" y="89187"/>
                    <a:pt x="54543" y="89127"/>
                  </a:cubicBezTo>
                  <a:lnTo>
                    <a:pt x="54543" y="89127"/>
                  </a:lnTo>
                  <a:cubicBezTo>
                    <a:pt x="54552" y="89137"/>
                    <a:pt x="54561" y="89141"/>
                    <a:pt x="54568" y="89141"/>
                  </a:cubicBezTo>
                  <a:cubicBezTo>
                    <a:pt x="54687" y="89141"/>
                    <a:pt x="54600" y="88064"/>
                    <a:pt x="54376" y="87818"/>
                  </a:cubicBezTo>
                  <a:lnTo>
                    <a:pt x="54376" y="87818"/>
                  </a:lnTo>
                  <a:cubicBezTo>
                    <a:pt x="54750" y="87825"/>
                    <a:pt x="55534" y="87922"/>
                    <a:pt x="56218" y="87922"/>
                  </a:cubicBezTo>
                  <a:cubicBezTo>
                    <a:pt x="56622" y="87922"/>
                    <a:pt x="56992" y="87888"/>
                    <a:pt x="57222" y="87782"/>
                  </a:cubicBezTo>
                  <a:cubicBezTo>
                    <a:pt x="58103" y="87377"/>
                    <a:pt x="58436" y="86603"/>
                    <a:pt x="58948" y="85853"/>
                  </a:cubicBezTo>
                  <a:cubicBezTo>
                    <a:pt x="59567" y="84912"/>
                    <a:pt x="60091" y="84710"/>
                    <a:pt x="60961" y="84079"/>
                  </a:cubicBezTo>
                  <a:cubicBezTo>
                    <a:pt x="61842" y="83436"/>
                    <a:pt x="62246" y="82912"/>
                    <a:pt x="62556" y="82341"/>
                  </a:cubicBezTo>
                  <a:cubicBezTo>
                    <a:pt x="62556" y="82341"/>
                    <a:pt x="62556" y="82341"/>
                    <a:pt x="62568" y="82329"/>
                  </a:cubicBezTo>
                  <a:cubicBezTo>
                    <a:pt x="62699" y="82138"/>
                    <a:pt x="62770" y="81984"/>
                    <a:pt x="62830" y="81793"/>
                  </a:cubicBezTo>
                  <a:cubicBezTo>
                    <a:pt x="63032" y="81341"/>
                    <a:pt x="63247" y="80841"/>
                    <a:pt x="63628" y="80221"/>
                  </a:cubicBezTo>
                  <a:cubicBezTo>
                    <a:pt x="64854" y="78209"/>
                    <a:pt x="67759" y="78733"/>
                    <a:pt x="69164" y="76864"/>
                  </a:cubicBezTo>
                  <a:cubicBezTo>
                    <a:pt x="69557" y="76328"/>
                    <a:pt x="69771" y="75638"/>
                    <a:pt x="70116" y="75066"/>
                  </a:cubicBezTo>
                  <a:cubicBezTo>
                    <a:pt x="70700" y="74114"/>
                    <a:pt x="71569" y="73268"/>
                    <a:pt x="71998" y="72220"/>
                  </a:cubicBezTo>
                  <a:cubicBezTo>
                    <a:pt x="72450" y="71089"/>
                    <a:pt x="72319" y="69970"/>
                    <a:pt x="72962" y="68887"/>
                  </a:cubicBezTo>
                  <a:cubicBezTo>
                    <a:pt x="73462" y="68041"/>
                    <a:pt x="73962" y="67196"/>
                    <a:pt x="74438" y="66315"/>
                  </a:cubicBezTo>
                  <a:cubicBezTo>
                    <a:pt x="75486" y="64386"/>
                    <a:pt x="76296" y="63957"/>
                    <a:pt x="75820" y="61695"/>
                  </a:cubicBezTo>
                  <a:cubicBezTo>
                    <a:pt x="75820" y="61671"/>
                    <a:pt x="75820" y="61660"/>
                    <a:pt x="75820" y="61648"/>
                  </a:cubicBezTo>
                  <a:cubicBezTo>
                    <a:pt x="75820" y="61648"/>
                    <a:pt x="75820" y="61648"/>
                    <a:pt x="75808" y="61636"/>
                  </a:cubicBezTo>
                  <a:cubicBezTo>
                    <a:pt x="75808" y="61636"/>
                    <a:pt x="75808" y="61624"/>
                    <a:pt x="75808" y="61624"/>
                  </a:cubicBezTo>
                  <a:cubicBezTo>
                    <a:pt x="75796" y="61612"/>
                    <a:pt x="75796" y="61600"/>
                    <a:pt x="75796" y="61600"/>
                  </a:cubicBezTo>
                  <a:cubicBezTo>
                    <a:pt x="75796" y="61600"/>
                    <a:pt x="75796" y="61588"/>
                    <a:pt x="75796" y="61588"/>
                  </a:cubicBezTo>
                  <a:cubicBezTo>
                    <a:pt x="75784" y="61576"/>
                    <a:pt x="75772" y="61564"/>
                    <a:pt x="75772" y="61552"/>
                  </a:cubicBezTo>
                  <a:cubicBezTo>
                    <a:pt x="75598" y="61302"/>
                    <a:pt x="75555" y="61258"/>
                    <a:pt x="75524" y="61258"/>
                  </a:cubicBezTo>
                  <a:cubicBezTo>
                    <a:pt x="75508" y="61258"/>
                    <a:pt x="75494" y="61271"/>
                    <a:pt x="75465" y="61271"/>
                  </a:cubicBezTo>
                  <a:cubicBezTo>
                    <a:pt x="75430" y="61271"/>
                    <a:pt x="75373" y="61253"/>
                    <a:pt x="75260" y="61171"/>
                  </a:cubicBezTo>
                  <a:cubicBezTo>
                    <a:pt x="74796" y="61124"/>
                    <a:pt x="74379" y="60921"/>
                    <a:pt x="74022" y="60564"/>
                  </a:cubicBezTo>
                  <a:cubicBezTo>
                    <a:pt x="73819" y="60314"/>
                    <a:pt x="73629" y="60064"/>
                    <a:pt x="73426" y="59814"/>
                  </a:cubicBezTo>
                  <a:cubicBezTo>
                    <a:pt x="73380" y="59791"/>
                    <a:pt x="73099" y="59611"/>
                    <a:pt x="73114" y="59611"/>
                  </a:cubicBezTo>
                  <a:cubicBezTo>
                    <a:pt x="73115" y="59611"/>
                    <a:pt x="73116" y="59611"/>
                    <a:pt x="73117" y="59612"/>
                  </a:cubicBezTo>
                  <a:cubicBezTo>
                    <a:pt x="72909" y="59528"/>
                    <a:pt x="72694" y="59499"/>
                    <a:pt x="72476" y="59499"/>
                  </a:cubicBezTo>
                  <a:cubicBezTo>
                    <a:pt x="71985" y="59499"/>
                    <a:pt x="71480" y="59647"/>
                    <a:pt x="71009" y="59647"/>
                  </a:cubicBezTo>
                  <a:cubicBezTo>
                    <a:pt x="70988" y="59563"/>
                    <a:pt x="70921" y="59489"/>
                    <a:pt x="70824" y="59489"/>
                  </a:cubicBezTo>
                  <a:cubicBezTo>
                    <a:pt x="70811" y="59489"/>
                    <a:pt x="70797" y="59490"/>
                    <a:pt x="70783" y="59493"/>
                  </a:cubicBezTo>
                  <a:cubicBezTo>
                    <a:pt x="70712" y="59505"/>
                    <a:pt x="70628" y="59528"/>
                    <a:pt x="70545" y="59576"/>
                  </a:cubicBezTo>
                  <a:cubicBezTo>
                    <a:pt x="70414" y="59540"/>
                    <a:pt x="70271" y="59469"/>
                    <a:pt x="70152" y="59362"/>
                  </a:cubicBezTo>
                  <a:cubicBezTo>
                    <a:pt x="69509" y="58826"/>
                    <a:pt x="70152" y="58362"/>
                    <a:pt x="68997" y="58195"/>
                  </a:cubicBezTo>
                  <a:cubicBezTo>
                    <a:pt x="68923" y="58183"/>
                    <a:pt x="68850" y="58178"/>
                    <a:pt x="68778" y="58178"/>
                  </a:cubicBezTo>
                  <a:cubicBezTo>
                    <a:pt x="68409" y="58178"/>
                    <a:pt x="68062" y="58317"/>
                    <a:pt x="67723" y="58457"/>
                  </a:cubicBezTo>
                  <a:cubicBezTo>
                    <a:pt x="67735" y="58433"/>
                    <a:pt x="67735" y="58421"/>
                    <a:pt x="67735" y="58409"/>
                  </a:cubicBezTo>
                  <a:cubicBezTo>
                    <a:pt x="67725" y="58293"/>
                    <a:pt x="67639" y="58215"/>
                    <a:pt x="67537" y="58215"/>
                  </a:cubicBezTo>
                  <a:cubicBezTo>
                    <a:pt x="67524" y="58215"/>
                    <a:pt x="67511" y="58216"/>
                    <a:pt x="67497" y="58219"/>
                  </a:cubicBezTo>
                  <a:cubicBezTo>
                    <a:pt x="67318" y="58254"/>
                    <a:pt x="67068" y="58576"/>
                    <a:pt x="67021" y="58790"/>
                  </a:cubicBezTo>
                  <a:cubicBezTo>
                    <a:pt x="66825" y="58910"/>
                    <a:pt x="66610" y="59019"/>
                    <a:pt x="66501" y="59019"/>
                  </a:cubicBezTo>
                  <a:cubicBezTo>
                    <a:pt x="66491" y="59019"/>
                    <a:pt x="66481" y="59018"/>
                    <a:pt x="66473" y="59016"/>
                  </a:cubicBezTo>
                  <a:cubicBezTo>
                    <a:pt x="66616" y="58981"/>
                    <a:pt x="66842" y="58004"/>
                    <a:pt x="66842" y="57992"/>
                  </a:cubicBezTo>
                  <a:cubicBezTo>
                    <a:pt x="66854" y="57885"/>
                    <a:pt x="66818" y="57802"/>
                    <a:pt x="66711" y="57766"/>
                  </a:cubicBezTo>
                  <a:cubicBezTo>
                    <a:pt x="66557" y="57711"/>
                    <a:pt x="66267" y="57696"/>
                    <a:pt x="65945" y="57696"/>
                  </a:cubicBezTo>
                  <a:cubicBezTo>
                    <a:pt x="65545" y="57696"/>
                    <a:pt x="65096" y="57720"/>
                    <a:pt x="64798" y="57720"/>
                  </a:cubicBezTo>
                  <a:cubicBezTo>
                    <a:pt x="64763" y="57720"/>
                    <a:pt x="64730" y="57719"/>
                    <a:pt x="64699" y="57719"/>
                  </a:cubicBezTo>
                  <a:cubicBezTo>
                    <a:pt x="64651" y="57683"/>
                    <a:pt x="64616" y="57635"/>
                    <a:pt x="64568" y="57600"/>
                  </a:cubicBezTo>
                  <a:cubicBezTo>
                    <a:pt x="64771" y="57457"/>
                    <a:pt x="65199" y="57111"/>
                    <a:pt x="65247" y="57016"/>
                  </a:cubicBezTo>
                  <a:cubicBezTo>
                    <a:pt x="65592" y="56254"/>
                    <a:pt x="65128" y="54897"/>
                    <a:pt x="64616" y="54075"/>
                  </a:cubicBezTo>
                  <a:cubicBezTo>
                    <a:pt x="64604" y="54016"/>
                    <a:pt x="64580" y="53980"/>
                    <a:pt x="64556" y="53944"/>
                  </a:cubicBezTo>
                  <a:cubicBezTo>
                    <a:pt x="64532" y="53909"/>
                    <a:pt x="64497" y="53885"/>
                    <a:pt x="64473" y="53861"/>
                  </a:cubicBezTo>
                  <a:cubicBezTo>
                    <a:pt x="64390" y="53742"/>
                    <a:pt x="64318" y="53647"/>
                    <a:pt x="64235" y="53575"/>
                  </a:cubicBezTo>
                  <a:cubicBezTo>
                    <a:pt x="63608" y="52937"/>
                    <a:pt x="62419" y="52170"/>
                    <a:pt x="61470" y="52170"/>
                  </a:cubicBezTo>
                  <a:cubicBezTo>
                    <a:pt x="61463" y="52170"/>
                    <a:pt x="61456" y="52170"/>
                    <a:pt x="61449" y="52170"/>
                  </a:cubicBezTo>
                  <a:cubicBezTo>
                    <a:pt x="61496" y="52170"/>
                    <a:pt x="60175" y="52337"/>
                    <a:pt x="60472" y="52349"/>
                  </a:cubicBezTo>
                  <a:cubicBezTo>
                    <a:pt x="60188" y="52480"/>
                    <a:pt x="59894" y="52541"/>
                    <a:pt x="59572" y="52541"/>
                  </a:cubicBezTo>
                  <a:cubicBezTo>
                    <a:pt x="59543" y="52541"/>
                    <a:pt x="59514" y="52540"/>
                    <a:pt x="59484" y="52539"/>
                  </a:cubicBezTo>
                  <a:cubicBezTo>
                    <a:pt x="58901" y="52289"/>
                    <a:pt x="58520" y="51861"/>
                    <a:pt x="58353" y="51277"/>
                  </a:cubicBezTo>
                  <a:cubicBezTo>
                    <a:pt x="57674" y="50456"/>
                    <a:pt x="57412" y="50182"/>
                    <a:pt x="56436" y="49801"/>
                  </a:cubicBezTo>
                  <a:cubicBezTo>
                    <a:pt x="56115" y="49670"/>
                    <a:pt x="55924" y="49658"/>
                    <a:pt x="55817" y="49658"/>
                  </a:cubicBezTo>
                  <a:cubicBezTo>
                    <a:pt x="55912" y="49634"/>
                    <a:pt x="56055" y="49563"/>
                    <a:pt x="56269" y="49360"/>
                  </a:cubicBezTo>
                  <a:cubicBezTo>
                    <a:pt x="56317" y="49301"/>
                    <a:pt x="56341" y="49194"/>
                    <a:pt x="56293" y="49134"/>
                  </a:cubicBezTo>
                  <a:cubicBezTo>
                    <a:pt x="55610" y="48197"/>
                    <a:pt x="54743" y="47781"/>
                    <a:pt x="53843" y="47781"/>
                  </a:cubicBezTo>
                  <a:cubicBezTo>
                    <a:pt x="53771" y="47781"/>
                    <a:pt x="53699" y="47784"/>
                    <a:pt x="53626" y="47789"/>
                  </a:cubicBezTo>
                  <a:cubicBezTo>
                    <a:pt x="53579" y="47783"/>
                    <a:pt x="53531" y="47780"/>
                    <a:pt x="53485" y="47780"/>
                  </a:cubicBezTo>
                  <a:cubicBezTo>
                    <a:pt x="53439" y="47780"/>
                    <a:pt x="53394" y="47783"/>
                    <a:pt x="53352" y="47789"/>
                  </a:cubicBezTo>
                  <a:cubicBezTo>
                    <a:pt x="53269" y="47813"/>
                    <a:pt x="53210" y="47825"/>
                    <a:pt x="53162" y="47860"/>
                  </a:cubicBezTo>
                  <a:cubicBezTo>
                    <a:pt x="52876" y="47932"/>
                    <a:pt x="52590" y="48027"/>
                    <a:pt x="52317" y="48170"/>
                  </a:cubicBezTo>
                  <a:cubicBezTo>
                    <a:pt x="51813" y="48422"/>
                    <a:pt x="51497" y="48515"/>
                    <a:pt x="51266" y="48515"/>
                  </a:cubicBezTo>
                  <a:cubicBezTo>
                    <a:pt x="50764" y="48515"/>
                    <a:pt x="50654" y="48080"/>
                    <a:pt x="49864" y="47884"/>
                  </a:cubicBezTo>
                  <a:cubicBezTo>
                    <a:pt x="49829" y="47875"/>
                    <a:pt x="49789" y="47871"/>
                    <a:pt x="49745" y="47871"/>
                  </a:cubicBezTo>
                  <a:cubicBezTo>
                    <a:pt x="49353" y="47871"/>
                    <a:pt x="48605" y="48183"/>
                    <a:pt x="48130" y="48183"/>
                  </a:cubicBezTo>
                  <a:cubicBezTo>
                    <a:pt x="47801" y="48183"/>
                    <a:pt x="47603" y="48034"/>
                    <a:pt x="47745" y="47527"/>
                  </a:cubicBezTo>
                  <a:cubicBezTo>
                    <a:pt x="47768" y="47455"/>
                    <a:pt x="47733" y="47348"/>
                    <a:pt x="47661" y="47313"/>
                  </a:cubicBezTo>
                  <a:cubicBezTo>
                    <a:pt x="47543" y="47255"/>
                    <a:pt x="47418" y="47238"/>
                    <a:pt x="47295" y="47238"/>
                  </a:cubicBezTo>
                  <a:cubicBezTo>
                    <a:pt x="47120" y="47238"/>
                    <a:pt x="46948" y="47273"/>
                    <a:pt x="46803" y="47273"/>
                  </a:cubicBezTo>
                  <a:cubicBezTo>
                    <a:pt x="46733" y="47273"/>
                    <a:pt x="46669" y="47265"/>
                    <a:pt x="46613" y="47241"/>
                  </a:cubicBezTo>
                  <a:cubicBezTo>
                    <a:pt x="46256" y="47086"/>
                    <a:pt x="46185" y="46801"/>
                    <a:pt x="45816" y="46455"/>
                  </a:cubicBezTo>
                  <a:cubicBezTo>
                    <a:pt x="45782" y="46425"/>
                    <a:pt x="45735" y="46410"/>
                    <a:pt x="45688" y="46410"/>
                  </a:cubicBezTo>
                  <a:cubicBezTo>
                    <a:pt x="45588" y="46410"/>
                    <a:pt x="45486" y="46477"/>
                    <a:pt x="45494" y="46598"/>
                  </a:cubicBezTo>
                  <a:cubicBezTo>
                    <a:pt x="45518" y="46801"/>
                    <a:pt x="44494" y="47920"/>
                    <a:pt x="44220" y="48241"/>
                  </a:cubicBezTo>
                  <a:cubicBezTo>
                    <a:pt x="44220" y="48241"/>
                    <a:pt x="44208" y="48253"/>
                    <a:pt x="44208" y="48253"/>
                  </a:cubicBezTo>
                  <a:cubicBezTo>
                    <a:pt x="44208" y="48241"/>
                    <a:pt x="44220" y="48229"/>
                    <a:pt x="44220" y="48229"/>
                  </a:cubicBezTo>
                  <a:cubicBezTo>
                    <a:pt x="44292" y="47646"/>
                    <a:pt x="44423" y="47146"/>
                    <a:pt x="44780" y="46622"/>
                  </a:cubicBezTo>
                  <a:cubicBezTo>
                    <a:pt x="44863" y="46503"/>
                    <a:pt x="44744" y="46348"/>
                    <a:pt x="44613" y="46336"/>
                  </a:cubicBezTo>
                  <a:cubicBezTo>
                    <a:pt x="44583" y="46334"/>
                    <a:pt x="44554" y="46333"/>
                    <a:pt x="44525" y="46333"/>
                  </a:cubicBezTo>
                  <a:cubicBezTo>
                    <a:pt x="43826" y="46333"/>
                    <a:pt x="43373" y="46871"/>
                    <a:pt x="42744" y="47122"/>
                  </a:cubicBezTo>
                  <a:cubicBezTo>
                    <a:pt x="42030" y="47408"/>
                    <a:pt x="40637" y="47134"/>
                    <a:pt x="40077" y="47825"/>
                  </a:cubicBezTo>
                  <a:cubicBezTo>
                    <a:pt x="39803" y="48170"/>
                    <a:pt x="39934" y="48563"/>
                    <a:pt x="39767" y="48837"/>
                  </a:cubicBezTo>
                  <a:cubicBezTo>
                    <a:pt x="39458" y="49313"/>
                    <a:pt x="39458" y="49110"/>
                    <a:pt x="39005" y="49444"/>
                  </a:cubicBezTo>
                  <a:cubicBezTo>
                    <a:pt x="38863" y="49634"/>
                    <a:pt x="38755" y="49825"/>
                    <a:pt x="38672" y="50051"/>
                  </a:cubicBezTo>
                  <a:cubicBezTo>
                    <a:pt x="38578" y="50060"/>
                    <a:pt x="38486" y="50065"/>
                    <a:pt x="38397" y="50065"/>
                  </a:cubicBezTo>
                  <a:cubicBezTo>
                    <a:pt x="37803" y="50065"/>
                    <a:pt x="37333" y="49857"/>
                    <a:pt x="36981" y="49432"/>
                  </a:cubicBezTo>
                  <a:cubicBezTo>
                    <a:pt x="36553" y="49265"/>
                    <a:pt x="36280" y="49024"/>
                    <a:pt x="35801" y="49024"/>
                  </a:cubicBezTo>
                  <a:cubicBezTo>
                    <a:pt x="35735" y="49024"/>
                    <a:pt x="35664" y="49029"/>
                    <a:pt x="35588" y="49039"/>
                  </a:cubicBezTo>
                  <a:cubicBezTo>
                    <a:pt x="34585" y="49169"/>
                    <a:pt x="34229" y="49638"/>
                    <a:pt x="33547" y="49638"/>
                  </a:cubicBezTo>
                  <a:cubicBezTo>
                    <a:pt x="33290" y="49638"/>
                    <a:pt x="32988" y="49572"/>
                    <a:pt x="32588" y="49396"/>
                  </a:cubicBezTo>
                  <a:cubicBezTo>
                    <a:pt x="30481" y="48456"/>
                    <a:pt x="30683" y="46920"/>
                    <a:pt x="31350" y="45193"/>
                  </a:cubicBezTo>
                  <a:cubicBezTo>
                    <a:pt x="31481" y="44860"/>
                    <a:pt x="31743" y="44384"/>
                    <a:pt x="31576" y="44015"/>
                  </a:cubicBezTo>
                  <a:cubicBezTo>
                    <a:pt x="31552" y="43955"/>
                    <a:pt x="31469" y="43919"/>
                    <a:pt x="31409" y="43919"/>
                  </a:cubicBezTo>
                  <a:cubicBezTo>
                    <a:pt x="31372" y="43922"/>
                    <a:pt x="31337" y="43924"/>
                    <a:pt x="31304" y="43924"/>
                  </a:cubicBezTo>
                  <a:cubicBezTo>
                    <a:pt x="30534" y="43924"/>
                    <a:pt x="31001" y="43143"/>
                    <a:pt x="30635" y="42812"/>
                  </a:cubicBezTo>
                  <a:cubicBezTo>
                    <a:pt x="30338" y="42548"/>
                    <a:pt x="29943" y="42465"/>
                    <a:pt x="29520" y="42465"/>
                  </a:cubicBezTo>
                  <a:cubicBezTo>
                    <a:pt x="28876" y="42465"/>
                    <a:pt x="28167" y="42657"/>
                    <a:pt x="27635" y="42693"/>
                  </a:cubicBezTo>
                  <a:cubicBezTo>
                    <a:pt x="27341" y="42712"/>
                    <a:pt x="26709" y="42780"/>
                    <a:pt x="26165" y="42780"/>
                  </a:cubicBezTo>
                  <a:cubicBezTo>
                    <a:pt x="25672" y="42780"/>
                    <a:pt x="25252" y="42724"/>
                    <a:pt x="25218" y="42526"/>
                  </a:cubicBezTo>
                  <a:cubicBezTo>
                    <a:pt x="25158" y="42145"/>
                    <a:pt x="25670" y="41717"/>
                    <a:pt x="25837" y="41383"/>
                  </a:cubicBezTo>
                  <a:cubicBezTo>
                    <a:pt x="26230" y="40609"/>
                    <a:pt x="26528" y="39871"/>
                    <a:pt x="27004" y="39157"/>
                  </a:cubicBezTo>
                  <a:cubicBezTo>
                    <a:pt x="27397" y="38585"/>
                    <a:pt x="27706" y="38264"/>
                    <a:pt x="27790" y="37585"/>
                  </a:cubicBezTo>
                  <a:cubicBezTo>
                    <a:pt x="27790" y="37502"/>
                    <a:pt x="27718" y="37407"/>
                    <a:pt x="27647" y="37395"/>
                  </a:cubicBezTo>
                  <a:cubicBezTo>
                    <a:pt x="27412" y="37363"/>
                    <a:pt x="27114" y="37344"/>
                    <a:pt x="26787" y="37344"/>
                  </a:cubicBezTo>
                  <a:cubicBezTo>
                    <a:pt x="25755" y="37344"/>
                    <a:pt x="24428" y="37534"/>
                    <a:pt x="23813" y="38121"/>
                  </a:cubicBezTo>
                  <a:cubicBezTo>
                    <a:pt x="23670" y="38252"/>
                    <a:pt x="23563" y="38442"/>
                    <a:pt x="23432" y="38562"/>
                  </a:cubicBezTo>
                  <a:cubicBezTo>
                    <a:pt x="23396" y="38800"/>
                    <a:pt x="23361" y="39050"/>
                    <a:pt x="23313" y="39288"/>
                  </a:cubicBezTo>
                  <a:cubicBezTo>
                    <a:pt x="22813" y="39946"/>
                    <a:pt x="22247" y="40272"/>
                    <a:pt x="21617" y="40272"/>
                  </a:cubicBezTo>
                  <a:cubicBezTo>
                    <a:pt x="21437" y="40272"/>
                    <a:pt x="21253" y="40245"/>
                    <a:pt x="21063" y="40193"/>
                  </a:cubicBezTo>
                  <a:cubicBezTo>
                    <a:pt x="20989" y="40196"/>
                    <a:pt x="20914" y="40198"/>
                    <a:pt x="20840" y="40198"/>
                  </a:cubicBezTo>
                  <a:cubicBezTo>
                    <a:pt x="19698" y="40198"/>
                    <a:pt x="18554" y="39768"/>
                    <a:pt x="17872" y="38907"/>
                  </a:cubicBezTo>
                  <a:cubicBezTo>
                    <a:pt x="17312" y="38192"/>
                    <a:pt x="16753" y="37633"/>
                    <a:pt x="16800" y="36668"/>
                  </a:cubicBezTo>
                  <a:cubicBezTo>
                    <a:pt x="16836" y="36109"/>
                    <a:pt x="17038" y="34549"/>
                    <a:pt x="17193" y="34228"/>
                  </a:cubicBezTo>
                  <a:cubicBezTo>
                    <a:pt x="17300" y="33990"/>
                    <a:pt x="17669" y="33775"/>
                    <a:pt x="17824" y="33513"/>
                  </a:cubicBezTo>
                  <a:cubicBezTo>
                    <a:pt x="17884" y="33418"/>
                    <a:pt x="17657" y="33216"/>
                    <a:pt x="17693" y="33132"/>
                  </a:cubicBezTo>
                  <a:cubicBezTo>
                    <a:pt x="18408" y="31430"/>
                    <a:pt x="17884" y="31704"/>
                    <a:pt x="18860" y="30930"/>
                  </a:cubicBezTo>
                  <a:cubicBezTo>
                    <a:pt x="19564" y="30371"/>
                    <a:pt x="20261" y="30200"/>
                    <a:pt x="20954" y="30200"/>
                  </a:cubicBezTo>
                  <a:cubicBezTo>
                    <a:pt x="22050" y="30200"/>
                    <a:pt x="23136" y="30628"/>
                    <a:pt x="24223" y="30628"/>
                  </a:cubicBezTo>
                  <a:cubicBezTo>
                    <a:pt x="24586" y="30628"/>
                    <a:pt x="24949" y="30581"/>
                    <a:pt x="25313" y="30453"/>
                  </a:cubicBezTo>
                  <a:cubicBezTo>
                    <a:pt x="25670" y="30334"/>
                    <a:pt x="25980" y="29751"/>
                    <a:pt x="26409" y="29549"/>
                  </a:cubicBezTo>
                  <a:cubicBezTo>
                    <a:pt x="26793" y="29373"/>
                    <a:pt x="27099" y="29304"/>
                    <a:pt x="27377" y="29304"/>
                  </a:cubicBezTo>
                  <a:cubicBezTo>
                    <a:pt x="27874" y="29304"/>
                    <a:pt x="28282" y="29526"/>
                    <a:pt x="28885" y="29763"/>
                  </a:cubicBezTo>
                  <a:cubicBezTo>
                    <a:pt x="29254" y="29906"/>
                    <a:pt x="29468" y="30049"/>
                    <a:pt x="29861" y="30120"/>
                  </a:cubicBezTo>
                  <a:cubicBezTo>
                    <a:pt x="29930" y="30133"/>
                    <a:pt x="29998" y="30138"/>
                    <a:pt x="30067" y="30138"/>
                  </a:cubicBezTo>
                  <a:cubicBezTo>
                    <a:pt x="30352" y="30138"/>
                    <a:pt x="30642" y="30050"/>
                    <a:pt x="30938" y="30050"/>
                  </a:cubicBezTo>
                  <a:cubicBezTo>
                    <a:pt x="31171" y="30050"/>
                    <a:pt x="31407" y="30105"/>
                    <a:pt x="31647" y="30299"/>
                  </a:cubicBezTo>
                  <a:cubicBezTo>
                    <a:pt x="32028" y="30608"/>
                    <a:pt x="32243" y="30834"/>
                    <a:pt x="32374" y="31025"/>
                  </a:cubicBezTo>
                  <a:cubicBezTo>
                    <a:pt x="32374" y="31025"/>
                    <a:pt x="32374" y="31025"/>
                    <a:pt x="32374" y="31037"/>
                  </a:cubicBezTo>
                  <a:cubicBezTo>
                    <a:pt x="32433" y="31215"/>
                    <a:pt x="32409" y="31263"/>
                    <a:pt x="32457" y="31632"/>
                  </a:cubicBezTo>
                  <a:cubicBezTo>
                    <a:pt x="32338" y="31870"/>
                    <a:pt x="32124" y="32061"/>
                    <a:pt x="32362" y="32489"/>
                  </a:cubicBezTo>
                  <a:cubicBezTo>
                    <a:pt x="32790" y="33228"/>
                    <a:pt x="33362" y="33990"/>
                    <a:pt x="34267" y="34251"/>
                  </a:cubicBezTo>
                  <a:cubicBezTo>
                    <a:pt x="34281" y="34256"/>
                    <a:pt x="34296" y="34258"/>
                    <a:pt x="34311" y="34258"/>
                  </a:cubicBezTo>
                  <a:cubicBezTo>
                    <a:pt x="34378" y="34258"/>
                    <a:pt x="34442" y="34215"/>
                    <a:pt x="34481" y="34156"/>
                  </a:cubicBezTo>
                  <a:cubicBezTo>
                    <a:pt x="35326" y="32966"/>
                    <a:pt x="34850" y="32049"/>
                    <a:pt x="34314" y="30822"/>
                  </a:cubicBezTo>
                  <a:cubicBezTo>
                    <a:pt x="33695" y="29453"/>
                    <a:pt x="33683" y="28120"/>
                    <a:pt x="34910" y="27036"/>
                  </a:cubicBezTo>
                  <a:cubicBezTo>
                    <a:pt x="35767" y="26286"/>
                    <a:pt x="36874" y="26203"/>
                    <a:pt x="37743" y="25536"/>
                  </a:cubicBezTo>
                  <a:cubicBezTo>
                    <a:pt x="38374" y="25060"/>
                    <a:pt x="38696" y="24655"/>
                    <a:pt x="38529" y="23881"/>
                  </a:cubicBezTo>
                  <a:cubicBezTo>
                    <a:pt x="38505" y="23786"/>
                    <a:pt x="38315" y="23703"/>
                    <a:pt x="38303" y="23655"/>
                  </a:cubicBezTo>
                  <a:cubicBezTo>
                    <a:pt x="38112" y="23214"/>
                    <a:pt x="37922" y="22774"/>
                    <a:pt x="37720" y="22333"/>
                  </a:cubicBezTo>
                  <a:lnTo>
                    <a:pt x="37720" y="22333"/>
                  </a:lnTo>
                  <a:cubicBezTo>
                    <a:pt x="37791" y="22452"/>
                    <a:pt x="37850" y="22571"/>
                    <a:pt x="37910" y="22691"/>
                  </a:cubicBezTo>
                  <a:cubicBezTo>
                    <a:pt x="37992" y="22726"/>
                    <a:pt x="38063" y="23131"/>
                    <a:pt x="38202" y="23131"/>
                  </a:cubicBezTo>
                  <a:cubicBezTo>
                    <a:pt x="38204" y="23131"/>
                    <a:pt x="38206" y="23131"/>
                    <a:pt x="38208" y="23131"/>
                  </a:cubicBezTo>
                  <a:cubicBezTo>
                    <a:pt x="38215" y="23131"/>
                    <a:pt x="38222" y="23131"/>
                    <a:pt x="38228" y="23131"/>
                  </a:cubicBezTo>
                  <a:cubicBezTo>
                    <a:pt x="38444" y="23131"/>
                    <a:pt x="38633" y="23228"/>
                    <a:pt x="38803" y="23228"/>
                  </a:cubicBezTo>
                  <a:cubicBezTo>
                    <a:pt x="38945" y="23228"/>
                    <a:pt x="39074" y="23161"/>
                    <a:pt x="39196" y="22917"/>
                  </a:cubicBezTo>
                  <a:cubicBezTo>
                    <a:pt x="39279" y="22762"/>
                    <a:pt x="39101" y="22631"/>
                    <a:pt x="39101" y="22476"/>
                  </a:cubicBezTo>
                  <a:cubicBezTo>
                    <a:pt x="39113" y="22405"/>
                    <a:pt x="38553" y="21821"/>
                    <a:pt x="38589" y="21762"/>
                  </a:cubicBezTo>
                  <a:lnTo>
                    <a:pt x="38589" y="21762"/>
                  </a:lnTo>
                  <a:cubicBezTo>
                    <a:pt x="38577" y="21786"/>
                    <a:pt x="38886" y="22071"/>
                    <a:pt x="38874" y="22083"/>
                  </a:cubicBezTo>
                  <a:cubicBezTo>
                    <a:pt x="38898" y="22059"/>
                    <a:pt x="39029" y="22000"/>
                    <a:pt x="39184" y="21940"/>
                  </a:cubicBezTo>
                  <a:cubicBezTo>
                    <a:pt x="39255" y="21917"/>
                    <a:pt x="39327" y="21893"/>
                    <a:pt x="39386" y="21845"/>
                  </a:cubicBezTo>
                  <a:cubicBezTo>
                    <a:pt x="39529" y="21774"/>
                    <a:pt x="39660" y="21702"/>
                    <a:pt x="39732" y="21643"/>
                  </a:cubicBezTo>
                  <a:cubicBezTo>
                    <a:pt x="40756" y="20702"/>
                    <a:pt x="40910" y="20405"/>
                    <a:pt x="42232" y="20309"/>
                  </a:cubicBezTo>
                  <a:cubicBezTo>
                    <a:pt x="42294" y="20306"/>
                    <a:pt x="42357" y="20305"/>
                    <a:pt x="42419" y="20305"/>
                  </a:cubicBezTo>
                  <a:cubicBezTo>
                    <a:pt x="42703" y="20305"/>
                    <a:pt x="42986" y="20331"/>
                    <a:pt x="43269" y="20331"/>
                  </a:cubicBezTo>
                  <a:cubicBezTo>
                    <a:pt x="43400" y="20331"/>
                    <a:pt x="43530" y="20326"/>
                    <a:pt x="43661" y="20309"/>
                  </a:cubicBezTo>
                  <a:cubicBezTo>
                    <a:pt x="43816" y="20297"/>
                    <a:pt x="43935" y="20107"/>
                    <a:pt x="43792" y="19988"/>
                  </a:cubicBezTo>
                  <a:cubicBezTo>
                    <a:pt x="42041" y="18428"/>
                    <a:pt x="44732" y="17976"/>
                    <a:pt x="46304" y="17630"/>
                  </a:cubicBezTo>
                  <a:lnTo>
                    <a:pt x="46304" y="17630"/>
                  </a:lnTo>
                  <a:cubicBezTo>
                    <a:pt x="45899" y="17749"/>
                    <a:pt x="45566" y="17940"/>
                    <a:pt x="45768" y="18452"/>
                  </a:cubicBezTo>
                  <a:cubicBezTo>
                    <a:pt x="45909" y="18811"/>
                    <a:pt x="46078" y="18938"/>
                    <a:pt x="46256" y="18938"/>
                  </a:cubicBezTo>
                  <a:cubicBezTo>
                    <a:pt x="46632" y="18938"/>
                    <a:pt x="47052" y="18367"/>
                    <a:pt x="47352" y="18214"/>
                  </a:cubicBezTo>
                  <a:cubicBezTo>
                    <a:pt x="48423" y="17642"/>
                    <a:pt x="50150" y="18095"/>
                    <a:pt x="51174" y="17261"/>
                  </a:cubicBezTo>
                  <a:cubicBezTo>
                    <a:pt x="51233" y="17214"/>
                    <a:pt x="51233" y="17106"/>
                    <a:pt x="51197" y="17035"/>
                  </a:cubicBezTo>
                  <a:cubicBezTo>
                    <a:pt x="50912" y="16443"/>
                    <a:pt x="50588" y="16257"/>
                    <a:pt x="50246" y="16257"/>
                  </a:cubicBezTo>
                  <a:cubicBezTo>
                    <a:pt x="50017" y="16257"/>
                    <a:pt x="49781" y="16340"/>
                    <a:pt x="49542" y="16440"/>
                  </a:cubicBezTo>
                  <a:cubicBezTo>
                    <a:pt x="49531" y="16452"/>
                    <a:pt x="49519" y="16452"/>
                    <a:pt x="49495" y="16464"/>
                  </a:cubicBezTo>
                  <a:cubicBezTo>
                    <a:pt x="49223" y="16594"/>
                    <a:pt x="48939" y="16735"/>
                    <a:pt x="48679" y="16784"/>
                  </a:cubicBezTo>
                  <a:lnTo>
                    <a:pt x="48679" y="16784"/>
                  </a:lnTo>
                  <a:cubicBezTo>
                    <a:pt x="48680" y="16784"/>
                    <a:pt x="48678" y="16783"/>
                    <a:pt x="48675" y="16783"/>
                  </a:cubicBezTo>
                  <a:cubicBezTo>
                    <a:pt x="48614" y="16783"/>
                    <a:pt x="47933" y="16833"/>
                    <a:pt x="47911" y="16833"/>
                  </a:cubicBezTo>
                  <a:cubicBezTo>
                    <a:pt x="47387" y="16749"/>
                    <a:pt x="47078" y="16690"/>
                    <a:pt x="46911" y="16642"/>
                  </a:cubicBezTo>
                  <a:cubicBezTo>
                    <a:pt x="46899" y="16618"/>
                    <a:pt x="46899" y="16606"/>
                    <a:pt x="46887" y="16583"/>
                  </a:cubicBezTo>
                  <a:cubicBezTo>
                    <a:pt x="46875" y="16559"/>
                    <a:pt x="46864" y="16535"/>
                    <a:pt x="46852" y="16511"/>
                  </a:cubicBezTo>
                  <a:cubicBezTo>
                    <a:pt x="47114" y="16440"/>
                    <a:pt x="47626" y="16356"/>
                    <a:pt x="46744" y="15987"/>
                  </a:cubicBezTo>
                  <a:cubicBezTo>
                    <a:pt x="45887" y="15630"/>
                    <a:pt x="44887" y="15737"/>
                    <a:pt x="46768" y="15416"/>
                  </a:cubicBezTo>
                  <a:cubicBezTo>
                    <a:pt x="46875" y="15404"/>
                    <a:pt x="46923" y="15273"/>
                    <a:pt x="46899" y="15190"/>
                  </a:cubicBezTo>
                  <a:cubicBezTo>
                    <a:pt x="46769" y="14644"/>
                    <a:pt x="46324" y="14499"/>
                    <a:pt x="45815" y="14499"/>
                  </a:cubicBezTo>
                  <a:cubicBezTo>
                    <a:pt x="45391" y="14499"/>
                    <a:pt x="44922" y="14600"/>
                    <a:pt x="44554" y="14654"/>
                  </a:cubicBezTo>
                  <a:cubicBezTo>
                    <a:pt x="44054" y="14713"/>
                    <a:pt x="43589" y="14773"/>
                    <a:pt x="43173" y="15035"/>
                  </a:cubicBezTo>
                  <a:cubicBezTo>
                    <a:pt x="43042" y="15106"/>
                    <a:pt x="42970" y="15261"/>
                    <a:pt x="42851" y="15332"/>
                  </a:cubicBezTo>
                  <a:cubicBezTo>
                    <a:pt x="42540" y="15562"/>
                    <a:pt x="41969" y="15926"/>
                    <a:pt x="41820" y="15926"/>
                  </a:cubicBezTo>
                  <a:cubicBezTo>
                    <a:pt x="41729" y="15926"/>
                    <a:pt x="41792" y="15793"/>
                    <a:pt x="42161" y="15416"/>
                  </a:cubicBezTo>
                  <a:cubicBezTo>
                    <a:pt x="42992" y="14574"/>
                    <a:pt x="43872" y="14371"/>
                    <a:pt x="44783" y="14371"/>
                  </a:cubicBezTo>
                  <a:cubicBezTo>
                    <a:pt x="45629" y="14371"/>
                    <a:pt x="46501" y="14545"/>
                    <a:pt x="47385" y="14545"/>
                  </a:cubicBezTo>
                  <a:cubicBezTo>
                    <a:pt x="47596" y="14545"/>
                    <a:pt x="47807" y="14535"/>
                    <a:pt x="48018" y="14511"/>
                  </a:cubicBezTo>
                  <a:cubicBezTo>
                    <a:pt x="48649" y="14440"/>
                    <a:pt x="48459" y="14368"/>
                    <a:pt x="49042" y="14166"/>
                  </a:cubicBezTo>
                  <a:cubicBezTo>
                    <a:pt x="49650" y="13963"/>
                    <a:pt x="50543" y="13808"/>
                    <a:pt x="51126" y="13487"/>
                  </a:cubicBezTo>
                  <a:cubicBezTo>
                    <a:pt x="51185" y="13451"/>
                    <a:pt x="51221" y="13392"/>
                    <a:pt x="51221" y="13320"/>
                  </a:cubicBezTo>
                  <a:cubicBezTo>
                    <a:pt x="51174" y="11892"/>
                    <a:pt x="49185" y="11522"/>
                    <a:pt x="48054" y="11177"/>
                  </a:cubicBezTo>
                  <a:cubicBezTo>
                    <a:pt x="46161" y="10606"/>
                    <a:pt x="45840" y="9629"/>
                    <a:pt x="44363" y="8558"/>
                  </a:cubicBezTo>
                  <a:cubicBezTo>
                    <a:pt x="43963" y="8262"/>
                    <a:pt x="43810" y="8144"/>
                    <a:pt x="43511" y="8144"/>
                  </a:cubicBezTo>
                  <a:cubicBezTo>
                    <a:pt x="43401" y="8144"/>
                    <a:pt x="43271" y="8160"/>
                    <a:pt x="43101" y="8189"/>
                  </a:cubicBezTo>
                  <a:cubicBezTo>
                    <a:pt x="42327" y="8332"/>
                    <a:pt x="42958" y="9463"/>
                    <a:pt x="41708" y="9534"/>
                  </a:cubicBezTo>
                  <a:cubicBezTo>
                    <a:pt x="41565" y="9534"/>
                    <a:pt x="39255" y="7891"/>
                    <a:pt x="39029" y="7796"/>
                  </a:cubicBezTo>
                  <a:cubicBezTo>
                    <a:pt x="38283" y="7467"/>
                    <a:pt x="37033" y="7026"/>
                    <a:pt x="36045" y="7026"/>
                  </a:cubicBezTo>
                  <a:cubicBezTo>
                    <a:pt x="35710" y="7026"/>
                    <a:pt x="35404" y="7077"/>
                    <a:pt x="35160" y="7201"/>
                  </a:cubicBezTo>
                  <a:cubicBezTo>
                    <a:pt x="35088" y="7236"/>
                    <a:pt x="35053" y="7331"/>
                    <a:pt x="35076" y="7415"/>
                  </a:cubicBezTo>
                  <a:cubicBezTo>
                    <a:pt x="35255" y="8010"/>
                    <a:pt x="35588" y="8641"/>
                    <a:pt x="34850" y="8927"/>
                  </a:cubicBezTo>
                  <a:cubicBezTo>
                    <a:pt x="34791" y="8951"/>
                    <a:pt x="34731" y="8986"/>
                    <a:pt x="34719" y="9058"/>
                  </a:cubicBezTo>
                  <a:cubicBezTo>
                    <a:pt x="34707" y="9153"/>
                    <a:pt x="34695" y="9260"/>
                    <a:pt x="34683" y="9356"/>
                  </a:cubicBezTo>
                  <a:cubicBezTo>
                    <a:pt x="34660" y="9451"/>
                    <a:pt x="34695" y="9570"/>
                    <a:pt x="34814" y="9582"/>
                  </a:cubicBezTo>
                  <a:cubicBezTo>
                    <a:pt x="35481" y="9713"/>
                    <a:pt x="35374" y="10760"/>
                    <a:pt x="34707" y="10891"/>
                  </a:cubicBezTo>
                  <a:cubicBezTo>
                    <a:pt x="34648" y="10891"/>
                    <a:pt x="34588" y="10963"/>
                    <a:pt x="34576" y="11022"/>
                  </a:cubicBezTo>
                  <a:cubicBezTo>
                    <a:pt x="34576" y="11022"/>
                    <a:pt x="34576" y="11022"/>
                    <a:pt x="34576" y="11022"/>
                  </a:cubicBezTo>
                  <a:lnTo>
                    <a:pt x="34576" y="11022"/>
                  </a:lnTo>
                  <a:cubicBezTo>
                    <a:pt x="34574" y="11022"/>
                    <a:pt x="34470" y="12108"/>
                    <a:pt x="34576" y="12273"/>
                  </a:cubicBezTo>
                  <a:cubicBezTo>
                    <a:pt x="34074" y="12719"/>
                    <a:pt x="33680" y="12944"/>
                    <a:pt x="33395" y="12944"/>
                  </a:cubicBezTo>
                  <a:cubicBezTo>
                    <a:pt x="33186" y="12944"/>
                    <a:pt x="33036" y="12824"/>
                    <a:pt x="32945" y="12582"/>
                  </a:cubicBezTo>
                  <a:cubicBezTo>
                    <a:pt x="32707" y="12213"/>
                    <a:pt x="32588" y="11820"/>
                    <a:pt x="32588" y="11403"/>
                  </a:cubicBezTo>
                  <a:cubicBezTo>
                    <a:pt x="32362" y="11034"/>
                    <a:pt x="32445" y="10999"/>
                    <a:pt x="31981" y="10713"/>
                  </a:cubicBezTo>
                  <a:cubicBezTo>
                    <a:pt x="30945" y="10082"/>
                    <a:pt x="29171" y="10201"/>
                    <a:pt x="27980" y="9915"/>
                  </a:cubicBezTo>
                  <a:cubicBezTo>
                    <a:pt x="27402" y="9773"/>
                    <a:pt x="26343" y="9889"/>
                    <a:pt x="25850" y="9694"/>
                  </a:cubicBezTo>
                  <a:lnTo>
                    <a:pt x="25850" y="9694"/>
                  </a:lnTo>
                  <a:cubicBezTo>
                    <a:pt x="25863" y="9699"/>
                    <a:pt x="25874" y="9701"/>
                    <a:pt x="25883" y="9701"/>
                  </a:cubicBezTo>
                  <a:cubicBezTo>
                    <a:pt x="26069" y="9701"/>
                    <a:pt x="25271" y="8654"/>
                    <a:pt x="25041" y="8654"/>
                  </a:cubicBezTo>
                  <a:cubicBezTo>
                    <a:pt x="25005" y="8654"/>
                    <a:pt x="24983" y="8679"/>
                    <a:pt x="24980" y="8736"/>
                  </a:cubicBezTo>
                  <a:cubicBezTo>
                    <a:pt x="24992" y="8474"/>
                    <a:pt x="25123" y="8260"/>
                    <a:pt x="25313" y="8082"/>
                  </a:cubicBezTo>
                  <a:cubicBezTo>
                    <a:pt x="25337" y="8058"/>
                    <a:pt x="25373" y="8034"/>
                    <a:pt x="25408" y="7998"/>
                  </a:cubicBezTo>
                  <a:cubicBezTo>
                    <a:pt x="26361" y="7260"/>
                    <a:pt x="28659" y="7212"/>
                    <a:pt x="29361" y="6986"/>
                  </a:cubicBezTo>
                  <a:cubicBezTo>
                    <a:pt x="29373" y="6963"/>
                    <a:pt x="30108" y="6628"/>
                    <a:pt x="30027" y="6617"/>
                  </a:cubicBezTo>
                  <a:lnTo>
                    <a:pt x="30040" y="6617"/>
                  </a:lnTo>
                  <a:cubicBezTo>
                    <a:pt x="30076" y="6879"/>
                    <a:pt x="30147" y="7153"/>
                    <a:pt x="30171" y="7248"/>
                  </a:cubicBezTo>
                  <a:cubicBezTo>
                    <a:pt x="30201" y="7329"/>
                    <a:pt x="30275" y="7384"/>
                    <a:pt x="30362" y="7384"/>
                  </a:cubicBezTo>
                  <a:cubicBezTo>
                    <a:pt x="30377" y="7384"/>
                    <a:pt x="30393" y="7383"/>
                    <a:pt x="30409" y="7379"/>
                  </a:cubicBezTo>
                  <a:cubicBezTo>
                    <a:pt x="30683" y="7319"/>
                    <a:pt x="30997" y="7304"/>
                    <a:pt x="31321" y="7304"/>
                  </a:cubicBezTo>
                  <a:cubicBezTo>
                    <a:pt x="31651" y="7304"/>
                    <a:pt x="31991" y="7320"/>
                    <a:pt x="32311" y="7320"/>
                  </a:cubicBezTo>
                  <a:cubicBezTo>
                    <a:pt x="32675" y="7320"/>
                    <a:pt x="33013" y="7299"/>
                    <a:pt x="33278" y="7212"/>
                  </a:cubicBezTo>
                  <a:cubicBezTo>
                    <a:pt x="33409" y="7177"/>
                    <a:pt x="33862" y="7093"/>
                    <a:pt x="33898" y="6867"/>
                  </a:cubicBezTo>
                  <a:cubicBezTo>
                    <a:pt x="33945" y="6581"/>
                    <a:pt x="33957" y="6581"/>
                    <a:pt x="33886" y="6474"/>
                  </a:cubicBezTo>
                  <a:lnTo>
                    <a:pt x="33886" y="6474"/>
                  </a:lnTo>
                  <a:cubicBezTo>
                    <a:pt x="34433" y="6569"/>
                    <a:pt x="35053" y="6605"/>
                    <a:pt x="35481" y="6641"/>
                  </a:cubicBezTo>
                  <a:cubicBezTo>
                    <a:pt x="35556" y="6647"/>
                    <a:pt x="35629" y="6650"/>
                    <a:pt x="35702" y="6650"/>
                  </a:cubicBezTo>
                  <a:cubicBezTo>
                    <a:pt x="36046" y="6650"/>
                    <a:pt x="36367" y="6591"/>
                    <a:pt x="36701" y="6591"/>
                  </a:cubicBezTo>
                  <a:cubicBezTo>
                    <a:pt x="36966" y="6591"/>
                    <a:pt x="37239" y="6628"/>
                    <a:pt x="37541" y="6760"/>
                  </a:cubicBezTo>
                  <a:cubicBezTo>
                    <a:pt x="37874" y="6903"/>
                    <a:pt x="38101" y="7129"/>
                    <a:pt x="38434" y="7272"/>
                  </a:cubicBezTo>
                  <a:cubicBezTo>
                    <a:pt x="39218" y="7609"/>
                    <a:pt x="40672" y="8128"/>
                    <a:pt x="41813" y="8128"/>
                  </a:cubicBezTo>
                  <a:cubicBezTo>
                    <a:pt x="42162" y="8128"/>
                    <a:pt x="42482" y="8080"/>
                    <a:pt x="42744" y="7963"/>
                  </a:cubicBezTo>
                  <a:cubicBezTo>
                    <a:pt x="42875" y="7915"/>
                    <a:pt x="42851" y="7760"/>
                    <a:pt x="42792" y="7665"/>
                  </a:cubicBezTo>
                  <a:cubicBezTo>
                    <a:pt x="42673" y="7522"/>
                    <a:pt x="42280" y="7320"/>
                    <a:pt x="41911" y="7165"/>
                  </a:cubicBezTo>
                  <a:lnTo>
                    <a:pt x="41911" y="7165"/>
                  </a:lnTo>
                  <a:cubicBezTo>
                    <a:pt x="42244" y="7188"/>
                    <a:pt x="42613" y="7206"/>
                    <a:pt x="42869" y="7206"/>
                  </a:cubicBezTo>
                  <a:cubicBezTo>
                    <a:pt x="43006" y="7206"/>
                    <a:pt x="43111" y="7201"/>
                    <a:pt x="43161" y="7189"/>
                  </a:cubicBezTo>
                  <a:cubicBezTo>
                    <a:pt x="44137" y="6962"/>
                    <a:pt x="44839" y="6355"/>
                    <a:pt x="44363" y="5367"/>
                  </a:cubicBezTo>
                  <a:cubicBezTo>
                    <a:pt x="43923" y="4486"/>
                    <a:pt x="41815" y="3605"/>
                    <a:pt x="40898" y="3438"/>
                  </a:cubicBezTo>
                  <a:cubicBezTo>
                    <a:pt x="40369" y="3343"/>
                    <a:pt x="39830" y="3319"/>
                    <a:pt x="39290" y="3319"/>
                  </a:cubicBezTo>
                  <a:cubicBezTo>
                    <a:pt x="38749" y="3319"/>
                    <a:pt x="38208" y="3343"/>
                    <a:pt x="37672" y="3343"/>
                  </a:cubicBezTo>
                  <a:cubicBezTo>
                    <a:pt x="36565" y="3343"/>
                    <a:pt x="35755" y="3105"/>
                    <a:pt x="34719" y="2879"/>
                  </a:cubicBezTo>
                  <a:cubicBezTo>
                    <a:pt x="34422" y="2816"/>
                    <a:pt x="34121" y="2792"/>
                    <a:pt x="33818" y="2792"/>
                  </a:cubicBezTo>
                  <a:cubicBezTo>
                    <a:pt x="33428" y="2792"/>
                    <a:pt x="33036" y="2832"/>
                    <a:pt x="32647" y="2879"/>
                  </a:cubicBezTo>
                  <a:cubicBezTo>
                    <a:pt x="32969" y="2807"/>
                    <a:pt x="33290" y="2724"/>
                    <a:pt x="33612" y="2652"/>
                  </a:cubicBezTo>
                  <a:cubicBezTo>
                    <a:pt x="34103" y="2537"/>
                    <a:pt x="34555" y="2493"/>
                    <a:pt x="34989" y="2493"/>
                  </a:cubicBezTo>
                  <a:cubicBezTo>
                    <a:pt x="36039" y="2493"/>
                    <a:pt x="36984" y="2754"/>
                    <a:pt x="38112" y="2914"/>
                  </a:cubicBezTo>
                  <a:cubicBezTo>
                    <a:pt x="39327" y="3081"/>
                    <a:pt x="40506" y="2879"/>
                    <a:pt x="41696" y="3248"/>
                  </a:cubicBezTo>
                  <a:cubicBezTo>
                    <a:pt x="42315" y="3438"/>
                    <a:pt x="42875" y="3819"/>
                    <a:pt x="43458" y="4045"/>
                  </a:cubicBezTo>
                  <a:cubicBezTo>
                    <a:pt x="43756" y="4153"/>
                    <a:pt x="44935" y="4212"/>
                    <a:pt x="45078" y="4295"/>
                  </a:cubicBezTo>
                  <a:cubicBezTo>
                    <a:pt x="45089" y="4307"/>
                    <a:pt x="45101" y="4307"/>
                    <a:pt x="45113" y="4307"/>
                  </a:cubicBezTo>
                  <a:cubicBezTo>
                    <a:pt x="45066" y="4355"/>
                    <a:pt x="45006" y="4450"/>
                    <a:pt x="44911" y="4617"/>
                  </a:cubicBezTo>
                  <a:cubicBezTo>
                    <a:pt x="44875" y="4664"/>
                    <a:pt x="44875" y="4748"/>
                    <a:pt x="44911" y="4807"/>
                  </a:cubicBezTo>
                  <a:cubicBezTo>
                    <a:pt x="45268" y="5343"/>
                    <a:pt x="45566" y="5141"/>
                    <a:pt x="46137" y="5307"/>
                  </a:cubicBezTo>
                  <a:cubicBezTo>
                    <a:pt x="46292" y="5367"/>
                    <a:pt x="46399" y="5379"/>
                    <a:pt x="46483" y="5391"/>
                  </a:cubicBezTo>
                  <a:cubicBezTo>
                    <a:pt x="46506" y="5415"/>
                    <a:pt x="46530" y="5438"/>
                    <a:pt x="46554" y="5462"/>
                  </a:cubicBezTo>
                  <a:cubicBezTo>
                    <a:pt x="46483" y="5593"/>
                    <a:pt x="46459" y="5748"/>
                    <a:pt x="46530" y="5855"/>
                  </a:cubicBezTo>
                  <a:cubicBezTo>
                    <a:pt x="46562" y="5908"/>
                    <a:pt x="46613" y="5952"/>
                    <a:pt x="46675" y="5952"/>
                  </a:cubicBezTo>
                  <a:cubicBezTo>
                    <a:pt x="46682" y="5952"/>
                    <a:pt x="46689" y="5952"/>
                    <a:pt x="46697" y="5950"/>
                  </a:cubicBezTo>
                  <a:cubicBezTo>
                    <a:pt x="46733" y="5950"/>
                    <a:pt x="46756" y="5938"/>
                    <a:pt x="46792" y="5927"/>
                  </a:cubicBezTo>
                  <a:cubicBezTo>
                    <a:pt x="46816" y="6069"/>
                    <a:pt x="46852" y="6212"/>
                    <a:pt x="46935" y="6296"/>
                  </a:cubicBezTo>
                  <a:cubicBezTo>
                    <a:pt x="47316" y="6712"/>
                    <a:pt x="48566" y="7177"/>
                    <a:pt x="48935" y="7391"/>
                  </a:cubicBezTo>
                  <a:cubicBezTo>
                    <a:pt x="49471" y="7712"/>
                    <a:pt x="49995" y="7855"/>
                    <a:pt x="50578" y="8070"/>
                  </a:cubicBezTo>
                  <a:cubicBezTo>
                    <a:pt x="51174" y="8296"/>
                    <a:pt x="51626" y="8665"/>
                    <a:pt x="52221" y="8808"/>
                  </a:cubicBezTo>
                  <a:cubicBezTo>
                    <a:pt x="52235" y="8811"/>
                    <a:pt x="52249" y="8812"/>
                    <a:pt x="52264" y="8812"/>
                  </a:cubicBezTo>
                  <a:cubicBezTo>
                    <a:pt x="52415" y="8812"/>
                    <a:pt x="52618" y="8673"/>
                    <a:pt x="52719" y="8673"/>
                  </a:cubicBezTo>
                  <a:cubicBezTo>
                    <a:pt x="52729" y="8673"/>
                    <a:pt x="52737" y="8674"/>
                    <a:pt x="52745" y="8677"/>
                  </a:cubicBezTo>
                  <a:cubicBezTo>
                    <a:pt x="53233" y="8867"/>
                    <a:pt x="53864" y="9570"/>
                    <a:pt x="54376" y="9582"/>
                  </a:cubicBezTo>
                  <a:cubicBezTo>
                    <a:pt x="54407" y="9583"/>
                    <a:pt x="54437" y="9583"/>
                    <a:pt x="54465" y="9583"/>
                  </a:cubicBezTo>
                  <a:cubicBezTo>
                    <a:pt x="56007" y="9583"/>
                    <a:pt x="54384" y="8024"/>
                    <a:pt x="54174" y="7474"/>
                  </a:cubicBezTo>
                  <a:cubicBezTo>
                    <a:pt x="54174" y="7462"/>
                    <a:pt x="54174" y="7439"/>
                    <a:pt x="54162" y="7415"/>
                  </a:cubicBezTo>
                  <a:cubicBezTo>
                    <a:pt x="54139" y="7323"/>
                    <a:pt x="54067" y="7281"/>
                    <a:pt x="53994" y="7281"/>
                  </a:cubicBezTo>
                  <a:cubicBezTo>
                    <a:pt x="53952" y="7281"/>
                    <a:pt x="53910" y="7294"/>
                    <a:pt x="53876" y="7320"/>
                  </a:cubicBezTo>
                  <a:cubicBezTo>
                    <a:pt x="53876" y="7262"/>
                    <a:pt x="53876" y="7222"/>
                    <a:pt x="53872" y="7222"/>
                  </a:cubicBezTo>
                  <a:cubicBezTo>
                    <a:pt x="53871" y="7222"/>
                    <a:pt x="53868" y="7230"/>
                    <a:pt x="53864" y="7248"/>
                  </a:cubicBezTo>
                  <a:cubicBezTo>
                    <a:pt x="53897" y="7054"/>
                    <a:pt x="53870" y="6996"/>
                    <a:pt x="53839" y="6996"/>
                  </a:cubicBezTo>
                  <a:cubicBezTo>
                    <a:pt x="53835" y="6996"/>
                    <a:pt x="53832" y="6997"/>
                    <a:pt x="53829" y="6998"/>
                  </a:cubicBezTo>
                  <a:cubicBezTo>
                    <a:pt x="53852" y="6962"/>
                    <a:pt x="53876" y="6927"/>
                    <a:pt x="53924" y="6867"/>
                  </a:cubicBezTo>
                  <a:lnTo>
                    <a:pt x="53924" y="6867"/>
                  </a:lnTo>
                  <a:cubicBezTo>
                    <a:pt x="53918" y="6875"/>
                    <a:pt x="53923" y="6878"/>
                    <a:pt x="53936" y="6878"/>
                  </a:cubicBezTo>
                  <a:cubicBezTo>
                    <a:pt x="54027" y="6878"/>
                    <a:pt x="54515" y="6718"/>
                    <a:pt x="54567" y="6677"/>
                  </a:cubicBezTo>
                  <a:cubicBezTo>
                    <a:pt x="54674" y="6617"/>
                    <a:pt x="54674" y="6331"/>
                    <a:pt x="54710" y="6296"/>
                  </a:cubicBezTo>
                  <a:lnTo>
                    <a:pt x="54710" y="6296"/>
                  </a:lnTo>
                  <a:cubicBezTo>
                    <a:pt x="54666" y="6322"/>
                    <a:pt x="54637" y="6334"/>
                    <a:pt x="54620" y="6334"/>
                  </a:cubicBezTo>
                  <a:cubicBezTo>
                    <a:pt x="54553" y="6334"/>
                    <a:pt x="54665" y="6159"/>
                    <a:pt x="54769" y="6046"/>
                  </a:cubicBezTo>
                  <a:cubicBezTo>
                    <a:pt x="54805" y="6046"/>
                    <a:pt x="54853" y="6058"/>
                    <a:pt x="54888" y="6058"/>
                  </a:cubicBezTo>
                  <a:cubicBezTo>
                    <a:pt x="54865" y="6105"/>
                    <a:pt x="54841" y="6153"/>
                    <a:pt x="54805" y="6236"/>
                  </a:cubicBezTo>
                  <a:cubicBezTo>
                    <a:pt x="54803" y="6238"/>
                    <a:pt x="54807" y="6239"/>
                    <a:pt x="54814" y="6239"/>
                  </a:cubicBezTo>
                  <a:cubicBezTo>
                    <a:pt x="54857" y="6239"/>
                    <a:pt x="55044" y="6211"/>
                    <a:pt x="55126" y="6200"/>
                  </a:cubicBezTo>
                  <a:cubicBezTo>
                    <a:pt x="55234" y="6177"/>
                    <a:pt x="55281" y="6058"/>
                    <a:pt x="55257" y="5962"/>
                  </a:cubicBezTo>
                  <a:cubicBezTo>
                    <a:pt x="55019" y="4819"/>
                    <a:pt x="53186" y="4212"/>
                    <a:pt x="52209" y="3926"/>
                  </a:cubicBezTo>
                  <a:cubicBezTo>
                    <a:pt x="50757" y="3498"/>
                    <a:pt x="49423" y="3069"/>
                    <a:pt x="48030" y="2486"/>
                  </a:cubicBezTo>
                  <a:cubicBezTo>
                    <a:pt x="44089" y="843"/>
                    <a:pt x="39589" y="200"/>
                    <a:pt x="35326" y="33"/>
                  </a:cubicBezTo>
                  <a:cubicBezTo>
                    <a:pt x="34723" y="11"/>
                    <a:pt x="34119" y="1"/>
                    <a:pt x="335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6"/>
            <p:cNvSpPr/>
            <p:nvPr/>
          </p:nvSpPr>
          <p:spPr>
            <a:xfrm>
              <a:off x="4392800" y="2117950"/>
              <a:ext cx="625" cy="325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24" y="0"/>
                  </a:moveTo>
                  <a:cubicBezTo>
                    <a:pt x="12" y="0"/>
                    <a:pt x="12" y="0"/>
                    <a:pt x="0" y="12"/>
                  </a:cubicBezTo>
                  <a:cubicBezTo>
                    <a:pt x="12" y="12"/>
                    <a:pt x="12" y="0"/>
                    <a:pt x="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6"/>
            <p:cNvSpPr/>
            <p:nvPr/>
          </p:nvSpPr>
          <p:spPr>
            <a:xfrm>
              <a:off x="3768900" y="2144450"/>
              <a:ext cx="275" cy="800"/>
            </a:xfrm>
            <a:custGeom>
              <a:avLst/>
              <a:gdLst/>
              <a:ahLst/>
              <a:cxnLst/>
              <a:rect l="l" t="t" r="r" b="b"/>
              <a:pathLst>
                <a:path w="11" h="32" extrusionOk="0">
                  <a:moveTo>
                    <a:pt x="1" y="0"/>
                  </a:moveTo>
                  <a:cubicBezTo>
                    <a:pt x="6" y="22"/>
                    <a:pt x="9" y="32"/>
                    <a:pt x="10" y="32"/>
                  </a:cubicBezTo>
                  <a:cubicBezTo>
                    <a:pt x="10" y="32"/>
                    <a:pt x="7" y="1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6"/>
            <p:cNvSpPr/>
            <p:nvPr/>
          </p:nvSpPr>
          <p:spPr>
            <a:xfrm>
              <a:off x="4255275" y="2306125"/>
              <a:ext cx="146475" cy="86025"/>
            </a:xfrm>
            <a:custGeom>
              <a:avLst/>
              <a:gdLst/>
              <a:ahLst/>
              <a:cxnLst/>
              <a:rect l="l" t="t" r="r" b="b"/>
              <a:pathLst>
                <a:path w="5859" h="3441" extrusionOk="0">
                  <a:moveTo>
                    <a:pt x="1519" y="1"/>
                  </a:moveTo>
                  <a:cubicBezTo>
                    <a:pt x="1477" y="1"/>
                    <a:pt x="1429" y="46"/>
                    <a:pt x="1394" y="46"/>
                  </a:cubicBezTo>
                  <a:lnTo>
                    <a:pt x="1382" y="46"/>
                  </a:lnTo>
                  <a:cubicBezTo>
                    <a:pt x="548" y="665"/>
                    <a:pt x="1" y="1987"/>
                    <a:pt x="906" y="2368"/>
                  </a:cubicBezTo>
                  <a:cubicBezTo>
                    <a:pt x="1035" y="2424"/>
                    <a:pt x="1197" y="2438"/>
                    <a:pt x="1361" y="2438"/>
                  </a:cubicBezTo>
                  <a:cubicBezTo>
                    <a:pt x="1514" y="2438"/>
                    <a:pt x="1668" y="2426"/>
                    <a:pt x="1799" y="2426"/>
                  </a:cubicBezTo>
                  <a:cubicBezTo>
                    <a:pt x="1824" y="2426"/>
                    <a:pt x="1847" y="2426"/>
                    <a:pt x="1870" y="2427"/>
                  </a:cubicBezTo>
                  <a:cubicBezTo>
                    <a:pt x="2573" y="2463"/>
                    <a:pt x="3013" y="2427"/>
                    <a:pt x="3573" y="2856"/>
                  </a:cubicBezTo>
                  <a:cubicBezTo>
                    <a:pt x="4028" y="3197"/>
                    <a:pt x="4755" y="3441"/>
                    <a:pt x="5338" y="3441"/>
                  </a:cubicBezTo>
                  <a:cubicBezTo>
                    <a:pt x="5365" y="3441"/>
                    <a:pt x="5392" y="3440"/>
                    <a:pt x="5418" y="3439"/>
                  </a:cubicBezTo>
                  <a:cubicBezTo>
                    <a:pt x="5692" y="3439"/>
                    <a:pt x="5823" y="3391"/>
                    <a:pt x="5835" y="3070"/>
                  </a:cubicBezTo>
                  <a:cubicBezTo>
                    <a:pt x="5859" y="2439"/>
                    <a:pt x="5311" y="2379"/>
                    <a:pt x="4894" y="2332"/>
                  </a:cubicBezTo>
                  <a:cubicBezTo>
                    <a:pt x="3977" y="2201"/>
                    <a:pt x="4227" y="1225"/>
                    <a:pt x="3501" y="808"/>
                  </a:cubicBezTo>
                  <a:cubicBezTo>
                    <a:pt x="3180" y="641"/>
                    <a:pt x="2834" y="689"/>
                    <a:pt x="2489" y="629"/>
                  </a:cubicBezTo>
                  <a:cubicBezTo>
                    <a:pt x="1977" y="534"/>
                    <a:pt x="1870" y="355"/>
                    <a:pt x="1560" y="22"/>
                  </a:cubicBezTo>
                  <a:cubicBezTo>
                    <a:pt x="1548" y="6"/>
                    <a:pt x="1534" y="1"/>
                    <a:pt x="15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6"/>
            <p:cNvSpPr/>
            <p:nvPr/>
          </p:nvSpPr>
          <p:spPr>
            <a:xfrm>
              <a:off x="3556975" y="3417150"/>
              <a:ext cx="57775" cy="54400"/>
            </a:xfrm>
            <a:custGeom>
              <a:avLst/>
              <a:gdLst/>
              <a:ahLst/>
              <a:cxnLst/>
              <a:rect l="l" t="t" r="r" b="b"/>
              <a:pathLst>
                <a:path w="2311" h="2176" extrusionOk="0">
                  <a:moveTo>
                    <a:pt x="655" y="0"/>
                  </a:moveTo>
                  <a:cubicBezTo>
                    <a:pt x="455" y="0"/>
                    <a:pt x="267" y="54"/>
                    <a:pt x="120" y="194"/>
                  </a:cubicBezTo>
                  <a:cubicBezTo>
                    <a:pt x="84" y="206"/>
                    <a:pt x="60" y="229"/>
                    <a:pt x="36" y="277"/>
                  </a:cubicBezTo>
                  <a:cubicBezTo>
                    <a:pt x="13" y="313"/>
                    <a:pt x="1" y="360"/>
                    <a:pt x="1" y="396"/>
                  </a:cubicBezTo>
                  <a:cubicBezTo>
                    <a:pt x="1" y="503"/>
                    <a:pt x="36" y="610"/>
                    <a:pt x="60" y="718"/>
                  </a:cubicBezTo>
                  <a:cubicBezTo>
                    <a:pt x="132" y="1051"/>
                    <a:pt x="215" y="1396"/>
                    <a:pt x="346" y="1706"/>
                  </a:cubicBezTo>
                  <a:cubicBezTo>
                    <a:pt x="445" y="1936"/>
                    <a:pt x="593" y="2176"/>
                    <a:pt x="858" y="2176"/>
                  </a:cubicBezTo>
                  <a:cubicBezTo>
                    <a:pt x="881" y="2176"/>
                    <a:pt x="905" y="2174"/>
                    <a:pt x="929" y="2170"/>
                  </a:cubicBezTo>
                  <a:cubicBezTo>
                    <a:pt x="1191" y="2122"/>
                    <a:pt x="1418" y="1872"/>
                    <a:pt x="1560" y="1658"/>
                  </a:cubicBezTo>
                  <a:cubicBezTo>
                    <a:pt x="1703" y="1444"/>
                    <a:pt x="1715" y="1360"/>
                    <a:pt x="1989" y="1230"/>
                  </a:cubicBezTo>
                  <a:cubicBezTo>
                    <a:pt x="2096" y="1170"/>
                    <a:pt x="2191" y="1134"/>
                    <a:pt x="2227" y="1003"/>
                  </a:cubicBezTo>
                  <a:cubicBezTo>
                    <a:pt x="2311" y="729"/>
                    <a:pt x="1965" y="527"/>
                    <a:pt x="1787" y="396"/>
                  </a:cubicBezTo>
                  <a:cubicBezTo>
                    <a:pt x="1501" y="214"/>
                    <a:pt x="1053" y="0"/>
                    <a:pt x="6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6"/>
            <p:cNvSpPr/>
            <p:nvPr/>
          </p:nvSpPr>
          <p:spPr>
            <a:xfrm>
              <a:off x="4824700" y="2422200"/>
              <a:ext cx="321800" cy="831450"/>
            </a:xfrm>
            <a:custGeom>
              <a:avLst/>
              <a:gdLst/>
              <a:ahLst/>
              <a:cxnLst/>
              <a:rect l="l" t="t" r="r" b="b"/>
              <a:pathLst>
                <a:path w="12872" h="33258" extrusionOk="0">
                  <a:moveTo>
                    <a:pt x="10156" y="25264"/>
                  </a:moveTo>
                  <a:lnTo>
                    <a:pt x="10156" y="25264"/>
                  </a:lnTo>
                  <a:cubicBezTo>
                    <a:pt x="10192" y="25407"/>
                    <a:pt x="10240" y="25561"/>
                    <a:pt x="10287" y="25752"/>
                  </a:cubicBezTo>
                  <a:cubicBezTo>
                    <a:pt x="10371" y="26109"/>
                    <a:pt x="10430" y="26395"/>
                    <a:pt x="10478" y="26657"/>
                  </a:cubicBezTo>
                  <a:cubicBezTo>
                    <a:pt x="10371" y="26192"/>
                    <a:pt x="10264" y="25728"/>
                    <a:pt x="10156" y="25264"/>
                  </a:cubicBezTo>
                  <a:close/>
                  <a:moveTo>
                    <a:pt x="209" y="1"/>
                  </a:moveTo>
                  <a:cubicBezTo>
                    <a:pt x="154" y="1"/>
                    <a:pt x="105" y="33"/>
                    <a:pt x="72" y="82"/>
                  </a:cubicBezTo>
                  <a:cubicBezTo>
                    <a:pt x="24" y="118"/>
                    <a:pt x="0" y="177"/>
                    <a:pt x="24" y="249"/>
                  </a:cubicBezTo>
                  <a:cubicBezTo>
                    <a:pt x="774" y="4071"/>
                    <a:pt x="4227" y="6333"/>
                    <a:pt x="5668" y="9917"/>
                  </a:cubicBezTo>
                  <a:cubicBezTo>
                    <a:pt x="6906" y="13012"/>
                    <a:pt x="7478" y="16394"/>
                    <a:pt x="8430" y="19572"/>
                  </a:cubicBezTo>
                  <a:cubicBezTo>
                    <a:pt x="9371" y="22740"/>
                    <a:pt x="10014" y="25919"/>
                    <a:pt x="10609" y="29145"/>
                  </a:cubicBezTo>
                  <a:cubicBezTo>
                    <a:pt x="10760" y="30006"/>
                    <a:pt x="11219" y="33258"/>
                    <a:pt x="12586" y="33258"/>
                  </a:cubicBezTo>
                  <a:cubicBezTo>
                    <a:pt x="12617" y="33258"/>
                    <a:pt x="12648" y="33256"/>
                    <a:pt x="12681" y="33253"/>
                  </a:cubicBezTo>
                  <a:cubicBezTo>
                    <a:pt x="12788" y="33241"/>
                    <a:pt x="12871" y="33181"/>
                    <a:pt x="12871" y="33062"/>
                  </a:cubicBezTo>
                  <a:cubicBezTo>
                    <a:pt x="12538" y="20918"/>
                    <a:pt x="8180" y="9405"/>
                    <a:pt x="370" y="94"/>
                  </a:cubicBezTo>
                  <a:cubicBezTo>
                    <a:pt x="346" y="58"/>
                    <a:pt x="322" y="34"/>
                    <a:pt x="286" y="22"/>
                  </a:cubicBezTo>
                  <a:cubicBezTo>
                    <a:pt x="260" y="8"/>
                    <a:pt x="234" y="1"/>
                    <a:pt x="2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4433875" y="2133725"/>
              <a:ext cx="96475" cy="62525"/>
            </a:xfrm>
            <a:custGeom>
              <a:avLst/>
              <a:gdLst/>
              <a:ahLst/>
              <a:cxnLst/>
              <a:rect l="l" t="t" r="r" b="b"/>
              <a:pathLst>
                <a:path w="3859" h="2501" extrusionOk="0">
                  <a:moveTo>
                    <a:pt x="1896" y="5"/>
                  </a:moveTo>
                  <a:cubicBezTo>
                    <a:pt x="1878" y="5"/>
                    <a:pt x="1861" y="7"/>
                    <a:pt x="1846" y="12"/>
                  </a:cubicBezTo>
                  <a:lnTo>
                    <a:pt x="1834" y="12"/>
                  </a:lnTo>
                  <a:cubicBezTo>
                    <a:pt x="1620" y="48"/>
                    <a:pt x="1" y="1"/>
                    <a:pt x="310" y="620"/>
                  </a:cubicBezTo>
                  <a:cubicBezTo>
                    <a:pt x="441" y="858"/>
                    <a:pt x="917" y="989"/>
                    <a:pt x="1132" y="1132"/>
                  </a:cubicBezTo>
                  <a:cubicBezTo>
                    <a:pt x="1608" y="1441"/>
                    <a:pt x="1929" y="1917"/>
                    <a:pt x="2394" y="2227"/>
                  </a:cubicBezTo>
                  <a:cubicBezTo>
                    <a:pt x="2624" y="2370"/>
                    <a:pt x="2919" y="2500"/>
                    <a:pt x="3175" y="2500"/>
                  </a:cubicBezTo>
                  <a:cubicBezTo>
                    <a:pt x="3410" y="2500"/>
                    <a:pt x="3612" y="2391"/>
                    <a:pt x="3703" y="2084"/>
                  </a:cubicBezTo>
                  <a:cubicBezTo>
                    <a:pt x="3787" y="1798"/>
                    <a:pt x="3858" y="1298"/>
                    <a:pt x="3691" y="1048"/>
                  </a:cubicBezTo>
                  <a:cubicBezTo>
                    <a:pt x="3560" y="858"/>
                    <a:pt x="3120" y="703"/>
                    <a:pt x="2929" y="584"/>
                  </a:cubicBezTo>
                  <a:cubicBezTo>
                    <a:pt x="2608" y="393"/>
                    <a:pt x="2298" y="215"/>
                    <a:pt x="1977" y="24"/>
                  </a:cubicBezTo>
                  <a:cubicBezTo>
                    <a:pt x="1949" y="10"/>
                    <a:pt x="1921" y="5"/>
                    <a:pt x="1896" y="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3614125" y="4495475"/>
              <a:ext cx="588200" cy="91450"/>
            </a:xfrm>
            <a:custGeom>
              <a:avLst/>
              <a:gdLst/>
              <a:ahLst/>
              <a:cxnLst/>
              <a:rect l="l" t="t" r="r" b="b"/>
              <a:pathLst>
                <a:path w="23528" h="3658" extrusionOk="0">
                  <a:moveTo>
                    <a:pt x="22412" y="0"/>
                  </a:moveTo>
                  <a:cubicBezTo>
                    <a:pt x="21555" y="0"/>
                    <a:pt x="20563" y="308"/>
                    <a:pt x="19932" y="483"/>
                  </a:cubicBezTo>
                  <a:cubicBezTo>
                    <a:pt x="18408" y="1042"/>
                    <a:pt x="16919" y="1733"/>
                    <a:pt x="15407" y="2316"/>
                  </a:cubicBezTo>
                  <a:cubicBezTo>
                    <a:pt x="14586" y="2638"/>
                    <a:pt x="13550" y="2840"/>
                    <a:pt x="12502" y="2995"/>
                  </a:cubicBezTo>
                  <a:cubicBezTo>
                    <a:pt x="12312" y="3007"/>
                    <a:pt x="12121" y="3031"/>
                    <a:pt x="11895" y="3066"/>
                  </a:cubicBezTo>
                  <a:lnTo>
                    <a:pt x="11883" y="3066"/>
                  </a:lnTo>
                  <a:cubicBezTo>
                    <a:pt x="11193" y="3150"/>
                    <a:pt x="10526" y="3209"/>
                    <a:pt x="9931" y="3245"/>
                  </a:cubicBezTo>
                  <a:cubicBezTo>
                    <a:pt x="9883" y="3257"/>
                    <a:pt x="9847" y="3269"/>
                    <a:pt x="9811" y="3304"/>
                  </a:cubicBezTo>
                  <a:cubicBezTo>
                    <a:pt x="9788" y="3269"/>
                    <a:pt x="9752" y="3257"/>
                    <a:pt x="9692" y="3245"/>
                  </a:cubicBezTo>
                  <a:cubicBezTo>
                    <a:pt x="6736" y="3132"/>
                    <a:pt x="3727" y="2549"/>
                    <a:pt x="765" y="2549"/>
                  </a:cubicBezTo>
                  <a:cubicBezTo>
                    <a:pt x="601" y="2549"/>
                    <a:pt x="438" y="2551"/>
                    <a:pt x="275" y="2554"/>
                  </a:cubicBezTo>
                  <a:cubicBezTo>
                    <a:pt x="72" y="2566"/>
                    <a:pt x="1" y="2900"/>
                    <a:pt x="227" y="2935"/>
                  </a:cubicBezTo>
                  <a:cubicBezTo>
                    <a:pt x="429" y="2959"/>
                    <a:pt x="632" y="2983"/>
                    <a:pt x="834" y="3019"/>
                  </a:cubicBezTo>
                  <a:cubicBezTo>
                    <a:pt x="965" y="3054"/>
                    <a:pt x="1168" y="3078"/>
                    <a:pt x="1394" y="3090"/>
                  </a:cubicBezTo>
                  <a:cubicBezTo>
                    <a:pt x="3858" y="3435"/>
                    <a:pt x="6347" y="3626"/>
                    <a:pt x="8847" y="3638"/>
                  </a:cubicBezTo>
                  <a:cubicBezTo>
                    <a:pt x="9133" y="3638"/>
                    <a:pt x="9407" y="3638"/>
                    <a:pt x="9692" y="3626"/>
                  </a:cubicBezTo>
                  <a:cubicBezTo>
                    <a:pt x="9740" y="3626"/>
                    <a:pt x="9788" y="3614"/>
                    <a:pt x="9811" y="3590"/>
                  </a:cubicBezTo>
                  <a:cubicBezTo>
                    <a:pt x="9847" y="3614"/>
                    <a:pt x="9883" y="3626"/>
                    <a:pt x="9931" y="3626"/>
                  </a:cubicBezTo>
                  <a:cubicBezTo>
                    <a:pt x="10145" y="3626"/>
                    <a:pt x="10359" y="3614"/>
                    <a:pt x="10573" y="3614"/>
                  </a:cubicBezTo>
                  <a:cubicBezTo>
                    <a:pt x="10683" y="3644"/>
                    <a:pt x="10812" y="3657"/>
                    <a:pt x="10955" y="3657"/>
                  </a:cubicBezTo>
                  <a:cubicBezTo>
                    <a:pt x="11153" y="3657"/>
                    <a:pt x="11379" y="3632"/>
                    <a:pt x="11621" y="3590"/>
                  </a:cubicBezTo>
                  <a:cubicBezTo>
                    <a:pt x="13764" y="3543"/>
                    <a:pt x="16110" y="3447"/>
                    <a:pt x="17967" y="2709"/>
                  </a:cubicBezTo>
                  <a:cubicBezTo>
                    <a:pt x="19444" y="2114"/>
                    <a:pt x="20884" y="1447"/>
                    <a:pt x="22408" y="923"/>
                  </a:cubicBezTo>
                  <a:cubicBezTo>
                    <a:pt x="22742" y="804"/>
                    <a:pt x="23182" y="768"/>
                    <a:pt x="23444" y="506"/>
                  </a:cubicBezTo>
                  <a:cubicBezTo>
                    <a:pt x="23527" y="423"/>
                    <a:pt x="23516" y="268"/>
                    <a:pt x="23408" y="209"/>
                  </a:cubicBezTo>
                  <a:cubicBezTo>
                    <a:pt x="23128" y="58"/>
                    <a:pt x="22782" y="0"/>
                    <a:pt x="224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6"/>
            <p:cNvSpPr/>
            <p:nvPr/>
          </p:nvSpPr>
          <p:spPr>
            <a:xfrm>
              <a:off x="2669675" y="2505800"/>
              <a:ext cx="2486350" cy="2080925"/>
            </a:xfrm>
            <a:custGeom>
              <a:avLst/>
              <a:gdLst/>
              <a:ahLst/>
              <a:cxnLst/>
              <a:rect l="l" t="t" r="r" b="b"/>
              <a:pathLst>
                <a:path w="99454" h="83237" extrusionOk="0">
                  <a:moveTo>
                    <a:pt x="89619" y="0"/>
                  </a:moveTo>
                  <a:cubicBezTo>
                    <a:pt x="80891" y="32445"/>
                    <a:pt x="51257" y="56341"/>
                    <a:pt x="16050" y="56341"/>
                  </a:cubicBezTo>
                  <a:cubicBezTo>
                    <a:pt x="10537" y="56341"/>
                    <a:pt x="5179" y="55745"/>
                    <a:pt x="0" y="54638"/>
                  </a:cubicBezTo>
                  <a:lnTo>
                    <a:pt x="0" y="54638"/>
                  </a:lnTo>
                  <a:cubicBezTo>
                    <a:pt x="8727" y="71616"/>
                    <a:pt x="26420" y="83237"/>
                    <a:pt x="46827" y="83237"/>
                  </a:cubicBezTo>
                  <a:cubicBezTo>
                    <a:pt x="75891" y="83237"/>
                    <a:pt x="99453" y="59686"/>
                    <a:pt x="99453" y="30623"/>
                  </a:cubicBezTo>
                  <a:cubicBezTo>
                    <a:pt x="99453" y="19193"/>
                    <a:pt x="95810" y="8620"/>
                    <a:pt x="89619" y="0"/>
                  </a:cubicBezTo>
                  <a:close/>
                </a:path>
              </a:pathLst>
            </a:custGeom>
            <a:solidFill>
              <a:schemeClr val="dk1">
                <a:alpha val="348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3" name="Google Shape;543;p36"/>
          <p:cNvGrpSpPr/>
          <p:nvPr/>
        </p:nvGrpSpPr>
        <p:grpSpPr>
          <a:xfrm flipH="1">
            <a:off x="1608664" y="2454243"/>
            <a:ext cx="446222" cy="77476"/>
            <a:chOff x="6146875" y="1767300"/>
            <a:chExt cx="331025" cy="57475"/>
          </a:xfrm>
        </p:grpSpPr>
        <p:sp>
          <p:nvSpPr>
            <p:cNvPr id="544" name="Google Shape;544;p36"/>
            <p:cNvSpPr/>
            <p:nvPr/>
          </p:nvSpPr>
          <p:spPr>
            <a:xfrm>
              <a:off x="6277250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6"/>
            <p:cNvSpPr/>
            <p:nvPr/>
          </p:nvSpPr>
          <p:spPr>
            <a:xfrm>
              <a:off x="6146875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6"/>
            <p:cNvSpPr/>
            <p:nvPr/>
          </p:nvSpPr>
          <p:spPr>
            <a:xfrm>
              <a:off x="6403775" y="1767300"/>
              <a:ext cx="74125" cy="57475"/>
            </a:xfrm>
            <a:custGeom>
              <a:avLst/>
              <a:gdLst/>
              <a:ahLst/>
              <a:cxnLst/>
              <a:rect l="l" t="t" r="r" b="b"/>
              <a:pathLst>
                <a:path w="2965" h="2299" extrusionOk="0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3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找查達人開始找：期刊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30</a:t>
            </a:fld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440938" y="1546094"/>
            <a:ext cx="6888117" cy="95410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21917" tIns="60958" rIns="121917" bIns="60958" rtlCol="0">
            <a:spAutoFit/>
          </a:bodyPr>
          <a:lstStyle/>
          <a:p>
            <a:pPr>
              <a:defRPr/>
            </a:pPr>
            <a:r>
              <a:rPr lang="zh-TW" altLang="en-US" sz="1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鄭以萱（</a:t>
            </a:r>
            <a:r>
              <a:rPr lang="en-US" altLang="zh-TW" sz="1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2019</a:t>
            </a:r>
            <a:r>
              <a:rPr lang="zh-TW" altLang="en-US" sz="1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）。聯合國永續發展目標下的優質學習生態系統建構：以社會創業型態之印度河濱學校為例。</a:t>
            </a:r>
            <a:r>
              <a:rPr lang="zh-TW" altLang="en-US" sz="1800" i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當代教育研究季刊</a:t>
            </a:r>
            <a:r>
              <a:rPr lang="zh-TW" altLang="en-US" sz="1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1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27(4)</a:t>
            </a:r>
            <a:r>
              <a:rPr lang="zh-TW" altLang="en-US" sz="1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1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1-35</a:t>
            </a:r>
            <a:r>
              <a:rPr lang="zh-TW" altLang="en-US" sz="1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en-US" altLang="zh-TW" sz="1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doi:10.6151/CERQ.201912_27(4).0001</a:t>
            </a:r>
            <a:endParaRPr lang="en-US" altLang="zh-TW" sz="1800" dirty="0" smtClean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40938" y="1137021"/>
            <a:ext cx="1796571" cy="409073"/>
          </a:xfrm>
          <a:prstGeom prst="rect">
            <a:avLst/>
          </a:prstGeom>
          <a:solidFill>
            <a:srgbClr val="FFE59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TW" altLang="en-US" sz="2800" spc="400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期刊</a:t>
            </a:r>
            <a:endParaRPr lang="zh-TW" altLang="en-US" sz="2800" spc="400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32173" y="3214270"/>
            <a:ext cx="56777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請利用：</a:t>
            </a:r>
          </a:p>
          <a:p>
            <a:r>
              <a:rPr lang="zh-TW" altLang="en-US" sz="2400" dirty="0" smtClean="0"/>
              <a:t>「雲端圖書館自動化系統」找出期刊全文</a:t>
            </a:r>
            <a:endParaRPr lang="zh-TW" altLang="en-US" sz="2400" dirty="0"/>
          </a:p>
        </p:txBody>
      </p:sp>
      <p:grpSp>
        <p:nvGrpSpPr>
          <p:cNvPr id="8" name="组 182"/>
          <p:cNvGrpSpPr/>
          <p:nvPr/>
        </p:nvGrpSpPr>
        <p:grpSpPr>
          <a:xfrm rot="20637708">
            <a:off x="6413909" y="3107496"/>
            <a:ext cx="2071579" cy="1991800"/>
            <a:chOff x="3035087" y="3715774"/>
            <a:chExt cx="2623699" cy="2623700"/>
          </a:xfrm>
        </p:grpSpPr>
        <p:grpSp>
          <p:nvGrpSpPr>
            <p:cNvPr id="9" name="组 181"/>
            <p:cNvGrpSpPr/>
            <p:nvPr/>
          </p:nvGrpSpPr>
          <p:grpSpPr>
            <a:xfrm>
              <a:off x="3035087" y="3715774"/>
              <a:ext cx="2623699" cy="2623700"/>
              <a:chOff x="3035087" y="3715774"/>
              <a:chExt cx="2623699" cy="2623700"/>
            </a:xfrm>
          </p:grpSpPr>
          <p:sp>
            <p:nvSpPr>
              <p:cNvPr id="11" name="椭圆 177"/>
              <p:cNvSpPr/>
              <p:nvPr/>
            </p:nvSpPr>
            <p:spPr>
              <a:xfrm>
                <a:off x="3035087" y="3715774"/>
                <a:ext cx="2623699" cy="2623700"/>
              </a:xfrm>
              <a:prstGeom prst="ellipse">
                <a:avLst/>
              </a:prstGeom>
              <a:solidFill>
                <a:srgbClr val="F3CA8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2" name="椭圆 179"/>
              <p:cNvSpPr/>
              <p:nvPr/>
            </p:nvSpPr>
            <p:spPr>
              <a:xfrm>
                <a:off x="3149448" y="3830134"/>
                <a:ext cx="2394978" cy="239497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3" name="椭圆 180"/>
              <p:cNvSpPr/>
              <p:nvPr/>
            </p:nvSpPr>
            <p:spPr>
              <a:xfrm>
                <a:off x="3220823" y="3901509"/>
                <a:ext cx="2252228" cy="225222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10" name="矩形 9"/>
            <p:cNvSpPr/>
            <p:nvPr/>
          </p:nvSpPr>
          <p:spPr>
            <a:xfrm>
              <a:off x="3396341" y="3914134"/>
              <a:ext cx="1901196" cy="206763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Ur</a:t>
              </a:r>
            </a:p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Tur</a:t>
              </a:r>
              <a:r>
                <a:rPr lang="en-US" altLang="zh-TW" sz="48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n</a:t>
              </a:r>
              <a:endParaRPr lang="en-US" altLang="zh-CN" sz="4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01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找查達人常用功能：預約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調閱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31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878" y="1167263"/>
            <a:ext cx="4115393" cy="360000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6" name="矩形 5"/>
          <p:cNvSpPr/>
          <p:nvPr/>
        </p:nvSpPr>
        <p:spPr>
          <a:xfrm>
            <a:off x="4734608" y="3382899"/>
            <a:ext cx="4409392" cy="1296023"/>
          </a:xfrm>
          <a:prstGeom prst="rect">
            <a:avLst/>
          </a:prstGeom>
          <a:solidFill>
            <a:srgbClr val="F4B4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外借中的書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登入帳密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申請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預約</a:t>
            </a:r>
            <a:r>
              <a:rPr lang="en-US" altLang="zh-TW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調閱</a:t>
            </a:r>
            <a:endParaRPr lang="en-US" altLang="zh-TW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申請預約後，可查看預約順位</a:t>
            </a:r>
            <a:endParaRPr lang="en-US" altLang="zh-TW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不同校園的書</a:t>
            </a:r>
            <a:r>
              <a:rPr lang="zh-TW" altLang="en-US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登入帳密</a:t>
            </a:r>
            <a:r>
              <a:rPr lang="zh-TW" altLang="en-US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申請</a:t>
            </a:r>
            <a:r>
              <a:rPr lang="zh-TW" altLang="en-US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預約</a:t>
            </a:r>
            <a:r>
              <a:rPr lang="en-US" altLang="zh-TW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閱</a:t>
            </a:r>
            <a:endParaRPr lang="en-US" altLang="zh-TW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未外借的書，不可申請此功能</a:t>
            </a:r>
            <a:endParaRPr lang="en-US" altLang="zh-TW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5235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7525" y="548746"/>
            <a:ext cx="5676348" cy="572700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找查達人常用功能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：急用圖書資料申請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32</a:t>
            </a:fld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67" y="1304581"/>
            <a:ext cx="5048721" cy="360000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7" name="矩形 6"/>
          <p:cNvSpPr/>
          <p:nvPr/>
        </p:nvSpPr>
        <p:spPr>
          <a:xfrm>
            <a:off x="768927" y="2985655"/>
            <a:ext cx="4405746" cy="130232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3971" y="1304581"/>
            <a:ext cx="2617459" cy="288000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9" name="矩形 8"/>
          <p:cNvSpPr/>
          <p:nvPr/>
        </p:nvSpPr>
        <p:spPr>
          <a:xfrm>
            <a:off x="5465618" y="1842655"/>
            <a:ext cx="1267691" cy="5334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322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79" y="1362941"/>
            <a:ext cx="8657746" cy="360000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找查達人開始找：資源探索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33</a:t>
            </a:fld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904270" y="4088021"/>
            <a:ext cx="2358189" cy="609600"/>
          </a:xfrm>
          <a:prstGeom prst="rect">
            <a:avLst/>
          </a:prstGeom>
          <a:solidFill>
            <a:schemeClr val="accent1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適用時機：只有主題</a:t>
            </a:r>
          </a:p>
        </p:txBody>
      </p:sp>
    </p:spTree>
    <p:extLst>
      <p:ext uri="{BB962C8B-B14F-4D97-AF65-F5344CB8AC3E}">
        <p14:creationId xmlns:p14="http://schemas.microsoft.com/office/powerpoint/2010/main" val="407660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36"/>
          <p:cNvSpPr txBox="1">
            <a:spLocks noGrp="1"/>
          </p:cNvSpPr>
          <p:nvPr>
            <p:ph type="title" idx="2"/>
          </p:nvPr>
        </p:nvSpPr>
        <p:spPr>
          <a:xfrm>
            <a:off x="1489924" y="1220113"/>
            <a:ext cx="1211711" cy="136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03</a:t>
            </a:r>
            <a:endParaRPr dirty="0"/>
          </a:p>
        </p:txBody>
      </p:sp>
      <p:sp>
        <p:nvSpPr>
          <p:cNvPr id="507" name="Google Shape;507;p36"/>
          <p:cNvSpPr txBox="1">
            <a:spLocks noGrp="1"/>
          </p:cNvSpPr>
          <p:nvPr>
            <p:ph type="title"/>
          </p:nvPr>
        </p:nvSpPr>
        <p:spPr>
          <a:xfrm>
            <a:off x="1489924" y="2573725"/>
            <a:ext cx="2832535" cy="77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認識圖書館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8" name="Google Shape;508;p36"/>
          <p:cNvSpPr txBox="1">
            <a:spLocks noGrp="1"/>
          </p:cNvSpPr>
          <p:nvPr>
            <p:ph type="subTitle" idx="1"/>
          </p:nvPr>
        </p:nvSpPr>
        <p:spPr>
          <a:xfrm>
            <a:off x="1489925" y="3205500"/>
            <a:ext cx="24522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常用資源及論文寫作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工具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09" name="Google Shape;509;p36"/>
          <p:cNvGrpSpPr/>
          <p:nvPr/>
        </p:nvGrpSpPr>
        <p:grpSpPr>
          <a:xfrm>
            <a:off x="4584851" y="798716"/>
            <a:ext cx="3692747" cy="3689803"/>
            <a:chOff x="1736800" y="621675"/>
            <a:chExt cx="4451775" cy="4448225"/>
          </a:xfrm>
        </p:grpSpPr>
        <p:sp>
          <p:nvSpPr>
            <p:cNvPr id="510" name="Google Shape;510;p36"/>
            <p:cNvSpPr/>
            <p:nvPr/>
          </p:nvSpPr>
          <p:spPr>
            <a:xfrm>
              <a:off x="2950350" y="621675"/>
              <a:ext cx="3168575" cy="3683275"/>
            </a:xfrm>
            <a:custGeom>
              <a:avLst/>
              <a:gdLst/>
              <a:ahLst/>
              <a:cxnLst/>
              <a:rect l="l" t="t" r="r" b="b"/>
              <a:pathLst>
                <a:path w="126743" h="147331" extrusionOk="0">
                  <a:moveTo>
                    <a:pt x="30909" y="1"/>
                  </a:moveTo>
                  <a:cubicBezTo>
                    <a:pt x="27620" y="1"/>
                    <a:pt x="24316" y="644"/>
                    <a:pt x="21289" y="1809"/>
                  </a:cubicBezTo>
                  <a:cubicBezTo>
                    <a:pt x="4585" y="8250"/>
                    <a:pt x="1894" y="30443"/>
                    <a:pt x="798" y="45838"/>
                  </a:cubicBezTo>
                  <a:cubicBezTo>
                    <a:pt x="1" y="56970"/>
                    <a:pt x="1763" y="68353"/>
                    <a:pt x="4573" y="79104"/>
                  </a:cubicBezTo>
                  <a:cubicBezTo>
                    <a:pt x="7252" y="89391"/>
                    <a:pt x="10919" y="99821"/>
                    <a:pt x="16872" y="108703"/>
                  </a:cubicBezTo>
                  <a:cubicBezTo>
                    <a:pt x="24516" y="120121"/>
                    <a:pt x="36208" y="129717"/>
                    <a:pt x="48257" y="136075"/>
                  </a:cubicBezTo>
                  <a:cubicBezTo>
                    <a:pt x="59206" y="141857"/>
                    <a:pt x="71298" y="147331"/>
                    <a:pt x="83763" y="147331"/>
                  </a:cubicBezTo>
                  <a:cubicBezTo>
                    <a:pt x="86980" y="147331"/>
                    <a:pt x="90223" y="146966"/>
                    <a:pt x="93477" y="146148"/>
                  </a:cubicBezTo>
                  <a:cubicBezTo>
                    <a:pt x="118670" y="139814"/>
                    <a:pt x="126743" y="111060"/>
                    <a:pt x="120778" y="88522"/>
                  </a:cubicBezTo>
                  <a:cubicBezTo>
                    <a:pt x="114622" y="65245"/>
                    <a:pt x="94334" y="48767"/>
                    <a:pt x="73177" y="39278"/>
                  </a:cubicBezTo>
                  <a:cubicBezTo>
                    <a:pt x="67581" y="36765"/>
                    <a:pt x="60175" y="33920"/>
                    <a:pt x="55924" y="29312"/>
                  </a:cubicBezTo>
                  <a:cubicBezTo>
                    <a:pt x="52436" y="25526"/>
                    <a:pt x="52436" y="20359"/>
                    <a:pt x="51233" y="15632"/>
                  </a:cubicBezTo>
                  <a:cubicBezTo>
                    <a:pt x="49995" y="10774"/>
                    <a:pt x="47340" y="6547"/>
                    <a:pt x="43185" y="3642"/>
                  </a:cubicBezTo>
                  <a:cubicBezTo>
                    <a:pt x="39567" y="1122"/>
                    <a:pt x="35251" y="1"/>
                    <a:pt x="309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6"/>
            <p:cNvSpPr/>
            <p:nvPr/>
          </p:nvSpPr>
          <p:spPr>
            <a:xfrm>
              <a:off x="1743950" y="2590925"/>
              <a:ext cx="3777575" cy="2478975"/>
            </a:xfrm>
            <a:custGeom>
              <a:avLst/>
              <a:gdLst/>
              <a:ahLst/>
              <a:cxnLst/>
              <a:rect l="l" t="t" r="r" b="b"/>
              <a:pathLst>
                <a:path w="151103" h="99159" extrusionOk="0">
                  <a:moveTo>
                    <a:pt x="80976" y="0"/>
                  </a:moveTo>
                  <a:cubicBezTo>
                    <a:pt x="80204" y="0"/>
                    <a:pt x="79434" y="12"/>
                    <a:pt x="78665" y="36"/>
                  </a:cubicBezTo>
                  <a:cubicBezTo>
                    <a:pt x="73998" y="179"/>
                    <a:pt x="69664" y="929"/>
                    <a:pt x="65295" y="1727"/>
                  </a:cubicBezTo>
                  <a:cubicBezTo>
                    <a:pt x="60520" y="2156"/>
                    <a:pt x="55722" y="2560"/>
                    <a:pt x="50912" y="2894"/>
                  </a:cubicBezTo>
                  <a:cubicBezTo>
                    <a:pt x="47459" y="3132"/>
                    <a:pt x="44006" y="3394"/>
                    <a:pt x="40613" y="3799"/>
                  </a:cubicBezTo>
                  <a:cubicBezTo>
                    <a:pt x="39833" y="3747"/>
                    <a:pt x="39057" y="3709"/>
                    <a:pt x="38304" y="3709"/>
                  </a:cubicBezTo>
                  <a:cubicBezTo>
                    <a:pt x="36286" y="3709"/>
                    <a:pt x="34441" y="3980"/>
                    <a:pt x="33183" y="4977"/>
                  </a:cubicBezTo>
                  <a:cubicBezTo>
                    <a:pt x="32433" y="5132"/>
                    <a:pt x="31695" y="5299"/>
                    <a:pt x="30957" y="5477"/>
                  </a:cubicBezTo>
                  <a:cubicBezTo>
                    <a:pt x="16300" y="9013"/>
                    <a:pt x="6763" y="18491"/>
                    <a:pt x="3406" y="29647"/>
                  </a:cubicBezTo>
                  <a:cubicBezTo>
                    <a:pt x="1" y="40994"/>
                    <a:pt x="3084" y="54281"/>
                    <a:pt x="9514" y="65723"/>
                  </a:cubicBezTo>
                  <a:cubicBezTo>
                    <a:pt x="15038" y="75545"/>
                    <a:pt x="24087" y="84308"/>
                    <a:pt x="36303" y="90226"/>
                  </a:cubicBezTo>
                  <a:cubicBezTo>
                    <a:pt x="49235" y="96492"/>
                    <a:pt x="65296" y="99158"/>
                    <a:pt x="79683" y="99158"/>
                  </a:cubicBezTo>
                  <a:cubicBezTo>
                    <a:pt x="80303" y="99158"/>
                    <a:pt x="80921" y="99153"/>
                    <a:pt x="81535" y="99144"/>
                  </a:cubicBezTo>
                  <a:cubicBezTo>
                    <a:pt x="97203" y="98894"/>
                    <a:pt x="111693" y="94834"/>
                    <a:pt x="123826" y="88571"/>
                  </a:cubicBezTo>
                  <a:cubicBezTo>
                    <a:pt x="135780" y="82415"/>
                    <a:pt x="144757" y="73474"/>
                    <a:pt x="148031" y="62472"/>
                  </a:cubicBezTo>
                  <a:cubicBezTo>
                    <a:pt x="151103" y="52126"/>
                    <a:pt x="148198" y="40232"/>
                    <a:pt x="142185" y="29826"/>
                  </a:cubicBezTo>
                  <a:cubicBezTo>
                    <a:pt x="138304" y="23099"/>
                    <a:pt x="132541" y="16872"/>
                    <a:pt x="124993" y="11954"/>
                  </a:cubicBezTo>
                  <a:cubicBezTo>
                    <a:pt x="116206" y="6227"/>
                    <a:pt x="105562" y="3084"/>
                    <a:pt x="94786" y="1215"/>
                  </a:cubicBezTo>
                  <a:cubicBezTo>
                    <a:pt x="90180" y="420"/>
                    <a:pt x="85557" y="0"/>
                    <a:pt x="80976" y="0"/>
                  </a:cubicBezTo>
                  <a:close/>
                </a:path>
              </a:pathLst>
            </a:custGeom>
            <a:solidFill>
              <a:schemeClr val="lt1">
                <a:alpha val="446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6"/>
            <p:cNvSpPr/>
            <p:nvPr/>
          </p:nvSpPr>
          <p:spPr>
            <a:xfrm>
              <a:off x="4102875" y="1393400"/>
              <a:ext cx="2085700" cy="1942975"/>
            </a:xfrm>
            <a:custGeom>
              <a:avLst/>
              <a:gdLst/>
              <a:ahLst/>
              <a:cxnLst/>
              <a:rect l="l" t="t" r="r" b="b"/>
              <a:pathLst>
                <a:path w="83428" h="77719" extrusionOk="0">
                  <a:moveTo>
                    <a:pt x="43744" y="1"/>
                  </a:moveTo>
                  <a:cubicBezTo>
                    <a:pt x="43607" y="1"/>
                    <a:pt x="43469" y="5"/>
                    <a:pt x="43328" y="15"/>
                  </a:cubicBezTo>
                  <a:cubicBezTo>
                    <a:pt x="39256" y="277"/>
                    <a:pt x="37779" y="4360"/>
                    <a:pt x="36839" y="7718"/>
                  </a:cubicBezTo>
                  <a:cubicBezTo>
                    <a:pt x="35589" y="12203"/>
                    <a:pt x="34968" y="18558"/>
                    <a:pt x="31040" y="18558"/>
                  </a:cubicBezTo>
                  <a:cubicBezTo>
                    <a:pt x="29952" y="18558"/>
                    <a:pt x="28611" y="18070"/>
                    <a:pt x="26933" y="16921"/>
                  </a:cubicBezTo>
                  <a:cubicBezTo>
                    <a:pt x="25614" y="16019"/>
                    <a:pt x="23908" y="14589"/>
                    <a:pt x="22178" y="14589"/>
                  </a:cubicBezTo>
                  <a:cubicBezTo>
                    <a:pt x="21830" y="14589"/>
                    <a:pt x="21481" y="14647"/>
                    <a:pt x="21134" y="14778"/>
                  </a:cubicBezTo>
                  <a:cubicBezTo>
                    <a:pt x="15276" y="16993"/>
                    <a:pt x="19075" y="24530"/>
                    <a:pt x="19753" y="28387"/>
                  </a:cubicBezTo>
                  <a:cubicBezTo>
                    <a:pt x="20166" y="30701"/>
                    <a:pt x="20096" y="34763"/>
                    <a:pt x="17456" y="34763"/>
                  </a:cubicBezTo>
                  <a:cubicBezTo>
                    <a:pt x="17054" y="34763"/>
                    <a:pt x="16592" y="34669"/>
                    <a:pt x="16062" y="34459"/>
                  </a:cubicBezTo>
                  <a:cubicBezTo>
                    <a:pt x="11365" y="32594"/>
                    <a:pt x="10296" y="26273"/>
                    <a:pt x="4770" y="26273"/>
                  </a:cubicBezTo>
                  <a:cubicBezTo>
                    <a:pt x="4512" y="26273"/>
                    <a:pt x="4244" y="26287"/>
                    <a:pt x="3966" y="26315"/>
                  </a:cubicBezTo>
                  <a:cubicBezTo>
                    <a:pt x="715" y="26649"/>
                    <a:pt x="1" y="29554"/>
                    <a:pt x="489" y="32328"/>
                  </a:cubicBezTo>
                  <a:cubicBezTo>
                    <a:pt x="1251" y="36555"/>
                    <a:pt x="3644" y="40222"/>
                    <a:pt x="5085" y="44211"/>
                  </a:cubicBezTo>
                  <a:cubicBezTo>
                    <a:pt x="6597" y="48390"/>
                    <a:pt x="7061" y="52997"/>
                    <a:pt x="6549" y="57403"/>
                  </a:cubicBezTo>
                  <a:cubicBezTo>
                    <a:pt x="6275" y="59784"/>
                    <a:pt x="4037" y="62999"/>
                    <a:pt x="4632" y="65380"/>
                  </a:cubicBezTo>
                  <a:cubicBezTo>
                    <a:pt x="5513" y="68856"/>
                    <a:pt x="12336" y="68321"/>
                    <a:pt x="15050" y="68797"/>
                  </a:cubicBezTo>
                  <a:cubicBezTo>
                    <a:pt x="18884" y="69476"/>
                    <a:pt x="22766" y="70095"/>
                    <a:pt x="26468" y="71345"/>
                  </a:cubicBezTo>
                  <a:cubicBezTo>
                    <a:pt x="30939" y="72847"/>
                    <a:pt x="38196" y="77718"/>
                    <a:pt x="44090" y="77718"/>
                  </a:cubicBezTo>
                  <a:cubicBezTo>
                    <a:pt x="46186" y="77718"/>
                    <a:pt x="48109" y="77102"/>
                    <a:pt x="49674" y="75500"/>
                  </a:cubicBezTo>
                  <a:cubicBezTo>
                    <a:pt x="51602" y="73524"/>
                    <a:pt x="50626" y="70488"/>
                    <a:pt x="49185" y="68559"/>
                  </a:cubicBezTo>
                  <a:cubicBezTo>
                    <a:pt x="47364" y="66130"/>
                    <a:pt x="44090" y="64594"/>
                    <a:pt x="42661" y="61856"/>
                  </a:cubicBezTo>
                  <a:cubicBezTo>
                    <a:pt x="41468" y="59570"/>
                    <a:pt x="43103" y="58980"/>
                    <a:pt x="45242" y="58980"/>
                  </a:cubicBezTo>
                  <a:cubicBezTo>
                    <a:pt x="47158" y="58980"/>
                    <a:pt x="49479" y="59453"/>
                    <a:pt x="50531" y="59605"/>
                  </a:cubicBezTo>
                  <a:cubicBezTo>
                    <a:pt x="52312" y="59861"/>
                    <a:pt x="54410" y="60234"/>
                    <a:pt x="56446" y="60234"/>
                  </a:cubicBezTo>
                  <a:cubicBezTo>
                    <a:pt x="59050" y="60234"/>
                    <a:pt x="61553" y="59624"/>
                    <a:pt x="63163" y="57379"/>
                  </a:cubicBezTo>
                  <a:cubicBezTo>
                    <a:pt x="66116" y="53271"/>
                    <a:pt x="61497" y="49068"/>
                    <a:pt x="58818" y="46354"/>
                  </a:cubicBezTo>
                  <a:cubicBezTo>
                    <a:pt x="55151" y="42627"/>
                    <a:pt x="56532" y="41246"/>
                    <a:pt x="59306" y="40817"/>
                  </a:cubicBezTo>
                  <a:cubicBezTo>
                    <a:pt x="60111" y="40689"/>
                    <a:pt x="61032" y="40643"/>
                    <a:pt x="61979" y="40643"/>
                  </a:cubicBezTo>
                  <a:cubicBezTo>
                    <a:pt x="63762" y="40643"/>
                    <a:pt x="65636" y="40807"/>
                    <a:pt x="66997" y="40901"/>
                  </a:cubicBezTo>
                  <a:cubicBezTo>
                    <a:pt x="68350" y="40991"/>
                    <a:pt x="70090" y="41137"/>
                    <a:pt x="71903" y="41137"/>
                  </a:cubicBezTo>
                  <a:cubicBezTo>
                    <a:pt x="76075" y="41137"/>
                    <a:pt x="80636" y="40364"/>
                    <a:pt x="81773" y="36364"/>
                  </a:cubicBezTo>
                  <a:cubicBezTo>
                    <a:pt x="83428" y="30578"/>
                    <a:pt x="75260" y="28090"/>
                    <a:pt x="71057" y="27816"/>
                  </a:cubicBezTo>
                  <a:cubicBezTo>
                    <a:pt x="69545" y="27720"/>
                    <a:pt x="66307" y="27518"/>
                    <a:pt x="65557" y="25863"/>
                  </a:cubicBezTo>
                  <a:cubicBezTo>
                    <a:pt x="64425" y="23339"/>
                    <a:pt x="68890" y="21386"/>
                    <a:pt x="70414" y="20291"/>
                  </a:cubicBezTo>
                  <a:cubicBezTo>
                    <a:pt x="73534" y="18029"/>
                    <a:pt x="75927" y="14493"/>
                    <a:pt x="76606" y="10659"/>
                  </a:cubicBezTo>
                  <a:cubicBezTo>
                    <a:pt x="77201" y="7313"/>
                    <a:pt x="75355" y="4337"/>
                    <a:pt x="72319" y="2920"/>
                  </a:cubicBezTo>
                  <a:cubicBezTo>
                    <a:pt x="71216" y="2408"/>
                    <a:pt x="70191" y="2186"/>
                    <a:pt x="69227" y="2186"/>
                  </a:cubicBezTo>
                  <a:cubicBezTo>
                    <a:pt x="63183" y="2186"/>
                    <a:pt x="59515" y="10924"/>
                    <a:pt x="53960" y="12135"/>
                  </a:cubicBezTo>
                  <a:cubicBezTo>
                    <a:pt x="53728" y="12186"/>
                    <a:pt x="53514" y="12210"/>
                    <a:pt x="53317" y="12210"/>
                  </a:cubicBezTo>
                  <a:cubicBezTo>
                    <a:pt x="50797" y="12210"/>
                    <a:pt x="50946" y="8282"/>
                    <a:pt x="50317" y="6206"/>
                  </a:cubicBezTo>
                  <a:cubicBezTo>
                    <a:pt x="49353" y="3076"/>
                    <a:pt x="47297" y="1"/>
                    <a:pt x="437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6"/>
            <p:cNvSpPr/>
            <p:nvPr/>
          </p:nvSpPr>
          <p:spPr>
            <a:xfrm>
              <a:off x="3636950" y="1852825"/>
              <a:ext cx="1947450" cy="1333525"/>
            </a:xfrm>
            <a:custGeom>
              <a:avLst/>
              <a:gdLst/>
              <a:ahLst/>
              <a:cxnLst/>
              <a:rect l="l" t="t" r="r" b="b"/>
              <a:pathLst>
                <a:path w="77898" h="53341" extrusionOk="0">
                  <a:moveTo>
                    <a:pt x="77657" y="0"/>
                  </a:moveTo>
                  <a:cubicBezTo>
                    <a:pt x="77524" y="0"/>
                    <a:pt x="77309" y="98"/>
                    <a:pt x="77038" y="330"/>
                  </a:cubicBezTo>
                  <a:cubicBezTo>
                    <a:pt x="77038" y="330"/>
                    <a:pt x="75681" y="1521"/>
                    <a:pt x="73430" y="3497"/>
                  </a:cubicBezTo>
                  <a:cubicBezTo>
                    <a:pt x="72299" y="4486"/>
                    <a:pt x="70954" y="5664"/>
                    <a:pt x="69430" y="6998"/>
                  </a:cubicBezTo>
                  <a:cubicBezTo>
                    <a:pt x="68668" y="7665"/>
                    <a:pt x="67870" y="8367"/>
                    <a:pt x="67037" y="9093"/>
                  </a:cubicBezTo>
                  <a:cubicBezTo>
                    <a:pt x="66203" y="9820"/>
                    <a:pt x="65334" y="10594"/>
                    <a:pt x="64441" y="11391"/>
                  </a:cubicBezTo>
                  <a:cubicBezTo>
                    <a:pt x="63548" y="12177"/>
                    <a:pt x="62631" y="12999"/>
                    <a:pt x="61691" y="13832"/>
                  </a:cubicBezTo>
                  <a:cubicBezTo>
                    <a:pt x="61453" y="14034"/>
                    <a:pt x="61215" y="14249"/>
                    <a:pt x="60976" y="14463"/>
                  </a:cubicBezTo>
                  <a:cubicBezTo>
                    <a:pt x="60750" y="14677"/>
                    <a:pt x="60512" y="14892"/>
                    <a:pt x="60274" y="15106"/>
                  </a:cubicBezTo>
                  <a:cubicBezTo>
                    <a:pt x="59798" y="15535"/>
                    <a:pt x="59321" y="15975"/>
                    <a:pt x="58845" y="16416"/>
                  </a:cubicBezTo>
                  <a:cubicBezTo>
                    <a:pt x="57881" y="17297"/>
                    <a:pt x="56916" y="18190"/>
                    <a:pt x="55940" y="19083"/>
                  </a:cubicBezTo>
                  <a:lnTo>
                    <a:pt x="55571" y="19416"/>
                  </a:lnTo>
                  <a:lnTo>
                    <a:pt x="55214" y="19773"/>
                  </a:lnTo>
                  <a:cubicBezTo>
                    <a:pt x="54976" y="20011"/>
                    <a:pt x="54738" y="20250"/>
                    <a:pt x="54499" y="20488"/>
                  </a:cubicBezTo>
                  <a:cubicBezTo>
                    <a:pt x="54035" y="20964"/>
                    <a:pt x="53571" y="21440"/>
                    <a:pt x="53106" y="21916"/>
                  </a:cubicBezTo>
                  <a:cubicBezTo>
                    <a:pt x="51261" y="23845"/>
                    <a:pt x="49463" y="25798"/>
                    <a:pt x="47725" y="27691"/>
                  </a:cubicBezTo>
                  <a:cubicBezTo>
                    <a:pt x="45975" y="29572"/>
                    <a:pt x="44284" y="31370"/>
                    <a:pt x="42653" y="33025"/>
                  </a:cubicBezTo>
                  <a:cubicBezTo>
                    <a:pt x="41033" y="34668"/>
                    <a:pt x="39259" y="36406"/>
                    <a:pt x="37342" y="38085"/>
                  </a:cubicBezTo>
                  <a:cubicBezTo>
                    <a:pt x="36378" y="38918"/>
                    <a:pt x="35390" y="39752"/>
                    <a:pt x="34354" y="40538"/>
                  </a:cubicBezTo>
                  <a:cubicBezTo>
                    <a:pt x="33318" y="41335"/>
                    <a:pt x="32247" y="42109"/>
                    <a:pt x="31151" y="42824"/>
                  </a:cubicBezTo>
                  <a:cubicBezTo>
                    <a:pt x="30044" y="43550"/>
                    <a:pt x="28913" y="44205"/>
                    <a:pt x="27746" y="44812"/>
                  </a:cubicBezTo>
                  <a:cubicBezTo>
                    <a:pt x="27460" y="44967"/>
                    <a:pt x="27175" y="45122"/>
                    <a:pt x="26877" y="45253"/>
                  </a:cubicBezTo>
                  <a:cubicBezTo>
                    <a:pt x="26579" y="45395"/>
                    <a:pt x="26293" y="45538"/>
                    <a:pt x="25996" y="45669"/>
                  </a:cubicBezTo>
                  <a:cubicBezTo>
                    <a:pt x="25401" y="45919"/>
                    <a:pt x="24793" y="46146"/>
                    <a:pt x="24186" y="46384"/>
                  </a:cubicBezTo>
                  <a:cubicBezTo>
                    <a:pt x="23888" y="46503"/>
                    <a:pt x="23591" y="46622"/>
                    <a:pt x="23293" y="46741"/>
                  </a:cubicBezTo>
                  <a:cubicBezTo>
                    <a:pt x="23138" y="46800"/>
                    <a:pt x="22995" y="46860"/>
                    <a:pt x="22853" y="46919"/>
                  </a:cubicBezTo>
                  <a:cubicBezTo>
                    <a:pt x="22698" y="46967"/>
                    <a:pt x="22543" y="47027"/>
                    <a:pt x="22400" y="47074"/>
                  </a:cubicBezTo>
                  <a:cubicBezTo>
                    <a:pt x="21793" y="47289"/>
                    <a:pt x="21198" y="47491"/>
                    <a:pt x="20602" y="47693"/>
                  </a:cubicBezTo>
                  <a:cubicBezTo>
                    <a:pt x="20317" y="47801"/>
                    <a:pt x="20019" y="47908"/>
                    <a:pt x="19721" y="48003"/>
                  </a:cubicBezTo>
                  <a:cubicBezTo>
                    <a:pt x="19435" y="48098"/>
                    <a:pt x="19138" y="48182"/>
                    <a:pt x="18852" y="48277"/>
                  </a:cubicBezTo>
                  <a:cubicBezTo>
                    <a:pt x="18257" y="48455"/>
                    <a:pt x="17685" y="48634"/>
                    <a:pt x="17114" y="48813"/>
                  </a:cubicBezTo>
                  <a:cubicBezTo>
                    <a:pt x="12566" y="50170"/>
                    <a:pt x="8470" y="51087"/>
                    <a:pt x="5553" y="51753"/>
                  </a:cubicBezTo>
                  <a:cubicBezTo>
                    <a:pt x="4100" y="52075"/>
                    <a:pt x="2922" y="52337"/>
                    <a:pt x="2112" y="52503"/>
                  </a:cubicBezTo>
                  <a:cubicBezTo>
                    <a:pt x="1314" y="52682"/>
                    <a:pt x="874" y="52777"/>
                    <a:pt x="874" y="52777"/>
                  </a:cubicBezTo>
                  <a:cubicBezTo>
                    <a:pt x="47" y="52974"/>
                    <a:pt x="1" y="53340"/>
                    <a:pt x="641" y="53340"/>
                  </a:cubicBezTo>
                  <a:cubicBezTo>
                    <a:pt x="739" y="53340"/>
                    <a:pt x="852" y="53332"/>
                    <a:pt x="981" y="53313"/>
                  </a:cubicBezTo>
                  <a:cubicBezTo>
                    <a:pt x="981" y="53313"/>
                    <a:pt x="1421" y="53218"/>
                    <a:pt x="2231" y="53063"/>
                  </a:cubicBezTo>
                  <a:cubicBezTo>
                    <a:pt x="3041" y="52896"/>
                    <a:pt x="4219" y="52658"/>
                    <a:pt x="5684" y="52361"/>
                  </a:cubicBezTo>
                  <a:cubicBezTo>
                    <a:pt x="8625" y="51741"/>
                    <a:pt x="12732" y="50884"/>
                    <a:pt x="17340" y="49575"/>
                  </a:cubicBezTo>
                  <a:cubicBezTo>
                    <a:pt x="17911" y="49408"/>
                    <a:pt x="18495" y="49241"/>
                    <a:pt x="19090" y="49063"/>
                  </a:cubicBezTo>
                  <a:cubicBezTo>
                    <a:pt x="19388" y="48979"/>
                    <a:pt x="19686" y="48884"/>
                    <a:pt x="19983" y="48801"/>
                  </a:cubicBezTo>
                  <a:cubicBezTo>
                    <a:pt x="20281" y="48705"/>
                    <a:pt x="20578" y="48598"/>
                    <a:pt x="20876" y="48503"/>
                  </a:cubicBezTo>
                  <a:cubicBezTo>
                    <a:pt x="21471" y="48301"/>
                    <a:pt x="22079" y="48098"/>
                    <a:pt x="22686" y="47896"/>
                  </a:cubicBezTo>
                  <a:cubicBezTo>
                    <a:pt x="22841" y="47848"/>
                    <a:pt x="22995" y="47789"/>
                    <a:pt x="23150" y="47741"/>
                  </a:cubicBezTo>
                  <a:cubicBezTo>
                    <a:pt x="23293" y="47681"/>
                    <a:pt x="23448" y="47622"/>
                    <a:pt x="23603" y="47562"/>
                  </a:cubicBezTo>
                  <a:cubicBezTo>
                    <a:pt x="23900" y="47455"/>
                    <a:pt x="24210" y="47336"/>
                    <a:pt x="24519" y="47217"/>
                  </a:cubicBezTo>
                  <a:cubicBezTo>
                    <a:pt x="25127" y="46979"/>
                    <a:pt x="25746" y="46753"/>
                    <a:pt x="26365" y="46515"/>
                  </a:cubicBezTo>
                  <a:cubicBezTo>
                    <a:pt x="26663" y="46372"/>
                    <a:pt x="26972" y="46229"/>
                    <a:pt x="27270" y="46086"/>
                  </a:cubicBezTo>
                  <a:cubicBezTo>
                    <a:pt x="27579" y="45955"/>
                    <a:pt x="27877" y="45800"/>
                    <a:pt x="28175" y="45646"/>
                  </a:cubicBezTo>
                  <a:cubicBezTo>
                    <a:pt x="29365" y="45038"/>
                    <a:pt x="30544" y="44372"/>
                    <a:pt x="31675" y="43645"/>
                  </a:cubicBezTo>
                  <a:cubicBezTo>
                    <a:pt x="32806" y="42919"/>
                    <a:pt x="33902" y="42145"/>
                    <a:pt x="34961" y="41347"/>
                  </a:cubicBezTo>
                  <a:cubicBezTo>
                    <a:pt x="36021" y="40538"/>
                    <a:pt x="37033" y="39704"/>
                    <a:pt x="38021" y="38859"/>
                  </a:cubicBezTo>
                  <a:cubicBezTo>
                    <a:pt x="39974" y="37168"/>
                    <a:pt x="41772" y="35430"/>
                    <a:pt x="43415" y="33763"/>
                  </a:cubicBezTo>
                  <a:cubicBezTo>
                    <a:pt x="45046" y="32108"/>
                    <a:pt x="46748" y="30286"/>
                    <a:pt x="48475" y="28381"/>
                  </a:cubicBezTo>
                  <a:cubicBezTo>
                    <a:pt x="50213" y="26488"/>
                    <a:pt x="51999" y="24524"/>
                    <a:pt x="53809" y="22595"/>
                  </a:cubicBezTo>
                  <a:cubicBezTo>
                    <a:pt x="54273" y="22107"/>
                    <a:pt x="54726" y="21631"/>
                    <a:pt x="55190" y="21154"/>
                  </a:cubicBezTo>
                  <a:cubicBezTo>
                    <a:pt x="55416" y="20916"/>
                    <a:pt x="55642" y="20678"/>
                    <a:pt x="55881" y="20452"/>
                  </a:cubicBezTo>
                  <a:lnTo>
                    <a:pt x="56226" y="20095"/>
                  </a:lnTo>
                  <a:lnTo>
                    <a:pt x="56583" y="19761"/>
                  </a:lnTo>
                  <a:cubicBezTo>
                    <a:pt x="57547" y="18857"/>
                    <a:pt x="58512" y="17952"/>
                    <a:pt x="59452" y="17071"/>
                  </a:cubicBezTo>
                  <a:cubicBezTo>
                    <a:pt x="59929" y="16618"/>
                    <a:pt x="60393" y="16178"/>
                    <a:pt x="60869" y="15749"/>
                  </a:cubicBezTo>
                  <a:cubicBezTo>
                    <a:pt x="61095" y="15523"/>
                    <a:pt x="61334" y="15308"/>
                    <a:pt x="61560" y="15094"/>
                  </a:cubicBezTo>
                  <a:cubicBezTo>
                    <a:pt x="61798" y="14880"/>
                    <a:pt x="62024" y="14666"/>
                    <a:pt x="62262" y="14451"/>
                  </a:cubicBezTo>
                  <a:cubicBezTo>
                    <a:pt x="63191" y="13606"/>
                    <a:pt x="64096" y="12784"/>
                    <a:pt x="64977" y="11987"/>
                  </a:cubicBezTo>
                  <a:cubicBezTo>
                    <a:pt x="72049" y="5581"/>
                    <a:pt x="77407" y="735"/>
                    <a:pt x="77407" y="735"/>
                  </a:cubicBezTo>
                  <a:cubicBezTo>
                    <a:pt x="77868" y="321"/>
                    <a:pt x="77898" y="0"/>
                    <a:pt x="77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6"/>
            <p:cNvSpPr/>
            <p:nvPr/>
          </p:nvSpPr>
          <p:spPr>
            <a:xfrm>
              <a:off x="4653100" y="2680525"/>
              <a:ext cx="490125" cy="66750"/>
            </a:xfrm>
            <a:custGeom>
              <a:avLst/>
              <a:gdLst/>
              <a:ahLst/>
              <a:cxnLst/>
              <a:rect l="l" t="t" r="r" b="b"/>
              <a:pathLst>
                <a:path w="19605" h="2670" extrusionOk="0">
                  <a:moveTo>
                    <a:pt x="13901" y="0"/>
                  </a:moveTo>
                  <a:cubicBezTo>
                    <a:pt x="13437" y="0"/>
                    <a:pt x="12960" y="12"/>
                    <a:pt x="12472" y="24"/>
                  </a:cubicBezTo>
                  <a:cubicBezTo>
                    <a:pt x="12234" y="24"/>
                    <a:pt x="11996" y="36"/>
                    <a:pt x="11758" y="36"/>
                  </a:cubicBezTo>
                  <a:cubicBezTo>
                    <a:pt x="11639" y="48"/>
                    <a:pt x="11520" y="48"/>
                    <a:pt x="11401" y="48"/>
                  </a:cubicBezTo>
                  <a:cubicBezTo>
                    <a:pt x="11282" y="60"/>
                    <a:pt x="11163" y="72"/>
                    <a:pt x="11044" y="72"/>
                  </a:cubicBezTo>
                  <a:cubicBezTo>
                    <a:pt x="10579" y="107"/>
                    <a:pt x="10127" y="143"/>
                    <a:pt x="9710" y="179"/>
                  </a:cubicBezTo>
                  <a:cubicBezTo>
                    <a:pt x="9472" y="203"/>
                    <a:pt x="9222" y="226"/>
                    <a:pt x="8972" y="250"/>
                  </a:cubicBezTo>
                  <a:cubicBezTo>
                    <a:pt x="8722" y="286"/>
                    <a:pt x="8460" y="322"/>
                    <a:pt x="8198" y="357"/>
                  </a:cubicBezTo>
                  <a:cubicBezTo>
                    <a:pt x="7674" y="429"/>
                    <a:pt x="7138" y="500"/>
                    <a:pt x="6602" y="584"/>
                  </a:cubicBezTo>
                  <a:cubicBezTo>
                    <a:pt x="6067" y="679"/>
                    <a:pt x="5519" y="786"/>
                    <a:pt x="4995" y="881"/>
                  </a:cubicBezTo>
                  <a:cubicBezTo>
                    <a:pt x="4733" y="941"/>
                    <a:pt x="4471" y="988"/>
                    <a:pt x="4221" y="1036"/>
                  </a:cubicBezTo>
                  <a:cubicBezTo>
                    <a:pt x="3971" y="1096"/>
                    <a:pt x="3733" y="1155"/>
                    <a:pt x="3495" y="1215"/>
                  </a:cubicBezTo>
                  <a:cubicBezTo>
                    <a:pt x="3019" y="1334"/>
                    <a:pt x="2566" y="1441"/>
                    <a:pt x="2161" y="1536"/>
                  </a:cubicBezTo>
                  <a:cubicBezTo>
                    <a:pt x="1769" y="1655"/>
                    <a:pt x="1411" y="1762"/>
                    <a:pt x="1114" y="1846"/>
                  </a:cubicBezTo>
                  <a:cubicBezTo>
                    <a:pt x="530" y="2024"/>
                    <a:pt x="173" y="2131"/>
                    <a:pt x="173" y="2131"/>
                  </a:cubicBezTo>
                  <a:cubicBezTo>
                    <a:pt x="1" y="2200"/>
                    <a:pt x="117" y="2669"/>
                    <a:pt x="307" y="2669"/>
                  </a:cubicBezTo>
                  <a:cubicBezTo>
                    <a:pt x="314" y="2669"/>
                    <a:pt x="321" y="2668"/>
                    <a:pt x="328" y="2667"/>
                  </a:cubicBezTo>
                  <a:cubicBezTo>
                    <a:pt x="328" y="2667"/>
                    <a:pt x="685" y="2584"/>
                    <a:pt x="1280" y="2453"/>
                  </a:cubicBezTo>
                  <a:cubicBezTo>
                    <a:pt x="1578" y="2393"/>
                    <a:pt x="1923" y="2310"/>
                    <a:pt x="2328" y="2227"/>
                  </a:cubicBezTo>
                  <a:cubicBezTo>
                    <a:pt x="2733" y="2155"/>
                    <a:pt x="3173" y="2084"/>
                    <a:pt x="3650" y="2000"/>
                  </a:cubicBezTo>
                  <a:cubicBezTo>
                    <a:pt x="3888" y="1953"/>
                    <a:pt x="4126" y="1917"/>
                    <a:pt x="4376" y="1870"/>
                  </a:cubicBezTo>
                  <a:cubicBezTo>
                    <a:pt x="4626" y="1834"/>
                    <a:pt x="4888" y="1798"/>
                    <a:pt x="5150" y="1762"/>
                  </a:cubicBezTo>
                  <a:cubicBezTo>
                    <a:pt x="5674" y="1691"/>
                    <a:pt x="6210" y="1619"/>
                    <a:pt x="6733" y="1548"/>
                  </a:cubicBezTo>
                  <a:cubicBezTo>
                    <a:pt x="7269" y="1489"/>
                    <a:pt x="7805" y="1429"/>
                    <a:pt x="8317" y="1381"/>
                  </a:cubicBezTo>
                  <a:cubicBezTo>
                    <a:pt x="8579" y="1346"/>
                    <a:pt x="8829" y="1322"/>
                    <a:pt x="9079" y="1298"/>
                  </a:cubicBezTo>
                  <a:cubicBezTo>
                    <a:pt x="9329" y="1274"/>
                    <a:pt x="9567" y="1250"/>
                    <a:pt x="9805" y="1239"/>
                  </a:cubicBezTo>
                  <a:cubicBezTo>
                    <a:pt x="10222" y="1191"/>
                    <a:pt x="10663" y="1155"/>
                    <a:pt x="11127" y="1108"/>
                  </a:cubicBezTo>
                  <a:cubicBezTo>
                    <a:pt x="11234" y="1096"/>
                    <a:pt x="11353" y="1084"/>
                    <a:pt x="11460" y="1072"/>
                  </a:cubicBezTo>
                  <a:cubicBezTo>
                    <a:pt x="11579" y="1072"/>
                    <a:pt x="11698" y="1060"/>
                    <a:pt x="11817" y="1060"/>
                  </a:cubicBezTo>
                  <a:cubicBezTo>
                    <a:pt x="12056" y="1036"/>
                    <a:pt x="12282" y="1024"/>
                    <a:pt x="12520" y="1012"/>
                  </a:cubicBezTo>
                  <a:cubicBezTo>
                    <a:pt x="12996" y="977"/>
                    <a:pt x="13460" y="941"/>
                    <a:pt x="13925" y="917"/>
                  </a:cubicBezTo>
                  <a:cubicBezTo>
                    <a:pt x="14389" y="893"/>
                    <a:pt x="14842" y="881"/>
                    <a:pt x="15258" y="869"/>
                  </a:cubicBezTo>
                  <a:cubicBezTo>
                    <a:pt x="15830" y="838"/>
                    <a:pt x="16354" y="838"/>
                    <a:pt x="16802" y="838"/>
                  </a:cubicBezTo>
                  <a:lnTo>
                    <a:pt x="16802" y="838"/>
                  </a:lnTo>
                  <a:cubicBezTo>
                    <a:pt x="17026" y="838"/>
                    <a:pt x="17231" y="838"/>
                    <a:pt x="17413" y="834"/>
                  </a:cubicBezTo>
                  <a:cubicBezTo>
                    <a:pt x="17866" y="834"/>
                    <a:pt x="18189" y="834"/>
                    <a:pt x="18314" y="827"/>
                  </a:cubicBezTo>
                  <a:lnTo>
                    <a:pt x="18314" y="827"/>
                  </a:lnTo>
                  <a:cubicBezTo>
                    <a:pt x="18323" y="833"/>
                    <a:pt x="18333" y="839"/>
                    <a:pt x="18342" y="846"/>
                  </a:cubicBezTo>
                  <a:cubicBezTo>
                    <a:pt x="18378" y="858"/>
                    <a:pt x="18413" y="869"/>
                    <a:pt x="18449" y="881"/>
                  </a:cubicBezTo>
                  <a:cubicBezTo>
                    <a:pt x="18509" y="905"/>
                    <a:pt x="18556" y="917"/>
                    <a:pt x="18616" y="929"/>
                  </a:cubicBezTo>
                  <a:cubicBezTo>
                    <a:pt x="18711" y="953"/>
                    <a:pt x="18794" y="977"/>
                    <a:pt x="18866" y="988"/>
                  </a:cubicBezTo>
                  <a:cubicBezTo>
                    <a:pt x="19009" y="1012"/>
                    <a:pt x="19104" y="1024"/>
                    <a:pt x="19175" y="1036"/>
                  </a:cubicBezTo>
                  <a:cubicBezTo>
                    <a:pt x="19318" y="1060"/>
                    <a:pt x="19330" y="1060"/>
                    <a:pt x="19330" y="1060"/>
                  </a:cubicBezTo>
                  <a:cubicBezTo>
                    <a:pt x="19533" y="1060"/>
                    <a:pt x="19604" y="607"/>
                    <a:pt x="19414" y="524"/>
                  </a:cubicBezTo>
                  <a:cubicBezTo>
                    <a:pt x="19414" y="524"/>
                    <a:pt x="19402" y="524"/>
                    <a:pt x="19271" y="500"/>
                  </a:cubicBezTo>
                  <a:cubicBezTo>
                    <a:pt x="19199" y="488"/>
                    <a:pt x="19104" y="465"/>
                    <a:pt x="18973" y="441"/>
                  </a:cubicBezTo>
                  <a:cubicBezTo>
                    <a:pt x="18914" y="429"/>
                    <a:pt x="18830" y="417"/>
                    <a:pt x="18759" y="393"/>
                  </a:cubicBezTo>
                  <a:cubicBezTo>
                    <a:pt x="18723" y="381"/>
                    <a:pt x="18675" y="369"/>
                    <a:pt x="18640" y="357"/>
                  </a:cubicBezTo>
                  <a:cubicBezTo>
                    <a:pt x="18616" y="346"/>
                    <a:pt x="18604" y="334"/>
                    <a:pt x="18580" y="334"/>
                  </a:cubicBezTo>
                  <a:cubicBezTo>
                    <a:pt x="18568" y="322"/>
                    <a:pt x="18556" y="322"/>
                    <a:pt x="18544" y="310"/>
                  </a:cubicBezTo>
                  <a:lnTo>
                    <a:pt x="18449" y="274"/>
                  </a:lnTo>
                  <a:lnTo>
                    <a:pt x="18402" y="262"/>
                  </a:lnTo>
                  <a:cubicBezTo>
                    <a:pt x="18354" y="250"/>
                    <a:pt x="18009" y="215"/>
                    <a:pt x="17449" y="167"/>
                  </a:cubicBezTo>
                  <a:cubicBezTo>
                    <a:pt x="16889" y="119"/>
                    <a:pt x="16127" y="36"/>
                    <a:pt x="15258" y="36"/>
                  </a:cubicBezTo>
                  <a:cubicBezTo>
                    <a:pt x="14830" y="24"/>
                    <a:pt x="14377" y="12"/>
                    <a:pt x="139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6"/>
            <p:cNvSpPr/>
            <p:nvPr/>
          </p:nvSpPr>
          <p:spPr>
            <a:xfrm>
              <a:off x="5039700" y="1915525"/>
              <a:ext cx="186000" cy="408475"/>
            </a:xfrm>
            <a:custGeom>
              <a:avLst/>
              <a:gdLst/>
              <a:ahLst/>
              <a:cxnLst/>
              <a:rect l="l" t="t" r="r" b="b"/>
              <a:pathLst>
                <a:path w="7440" h="16339" extrusionOk="0">
                  <a:moveTo>
                    <a:pt x="7065" y="0"/>
                  </a:moveTo>
                  <a:cubicBezTo>
                    <a:pt x="6996" y="0"/>
                    <a:pt x="6934" y="18"/>
                    <a:pt x="6902" y="61"/>
                  </a:cubicBezTo>
                  <a:cubicBezTo>
                    <a:pt x="6902" y="61"/>
                    <a:pt x="6771" y="370"/>
                    <a:pt x="6569" y="870"/>
                  </a:cubicBezTo>
                  <a:cubicBezTo>
                    <a:pt x="6367" y="1406"/>
                    <a:pt x="6081" y="2097"/>
                    <a:pt x="5759" y="2930"/>
                  </a:cubicBezTo>
                  <a:cubicBezTo>
                    <a:pt x="5140" y="4573"/>
                    <a:pt x="4378" y="6609"/>
                    <a:pt x="3771" y="8205"/>
                  </a:cubicBezTo>
                  <a:cubicBezTo>
                    <a:pt x="3473" y="9002"/>
                    <a:pt x="3128" y="9895"/>
                    <a:pt x="2759" y="10788"/>
                  </a:cubicBezTo>
                  <a:cubicBezTo>
                    <a:pt x="2378" y="11681"/>
                    <a:pt x="1973" y="12562"/>
                    <a:pt x="1580" y="13336"/>
                  </a:cubicBezTo>
                  <a:cubicBezTo>
                    <a:pt x="1378" y="13717"/>
                    <a:pt x="1187" y="14086"/>
                    <a:pt x="1009" y="14408"/>
                  </a:cubicBezTo>
                  <a:cubicBezTo>
                    <a:pt x="830" y="14717"/>
                    <a:pt x="663" y="15003"/>
                    <a:pt x="533" y="15241"/>
                  </a:cubicBezTo>
                  <a:cubicBezTo>
                    <a:pt x="247" y="15706"/>
                    <a:pt x="68" y="15991"/>
                    <a:pt x="68" y="15991"/>
                  </a:cubicBezTo>
                  <a:cubicBezTo>
                    <a:pt x="0" y="16117"/>
                    <a:pt x="265" y="16339"/>
                    <a:pt x="429" y="16339"/>
                  </a:cubicBezTo>
                  <a:cubicBezTo>
                    <a:pt x="466" y="16339"/>
                    <a:pt x="499" y="16327"/>
                    <a:pt x="521" y="16301"/>
                  </a:cubicBezTo>
                  <a:cubicBezTo>
                    <a:pt x="521" y="16301"/>
                    <a:pt x="723" y="16027"/>
                    <a:pt x="1056" y="15587"/>
                  </a:cubicBezTo>
                  <a:cubicBezTo>
                    <a:pt x="1211" y="15360"/>
                    <a:pt x="1402" y="15086"/>
                    <a:pt x="1616" y="14765"/>
                  </a:cubicBezTo>
                  <a:cubicBezTo>
                    <a:pt x="1818" y="14455"/>
                    <a:pt x="2045" y="14098"/>
                    <a:pt x="2283" y="13729"/>
                  </a:cubicBezTo>
                  <a:cubicBezTo>
                    <a:pt x="2735" y="12955"/>
                    <a:pt x="3211" y="12086"/>
                    <a:pt x="3640" y="11193"/>
                  </a:cubicBezTo>
                  <a:cubicBezTo>
                    <a:pt x="4069" y="10288"/>
                    <a:pt x="4462" y="9383"/>
                    <a:pt x="4759" y="8574"/>
                  </a:cubicBezTo>
                  <a:cubicBezTo>
                    <a:pt x="5378" y="6966"/>
                    <a:pt x="6009" y="4871"/>
                    <a:pt x="6521" y="3192"/>
                  </a:cubicBezTo>
                  <a:cubicBezTo>
                    <a:pt x="7033" y="1501"/>
                    <a:pt x="7414" y="227"/>
                    <a:pt x="7414" y="227"/>
                  </a:cubicBezTo>
                  <a:cubicBezTo>
                    <a:pt x="7439" y="102"/>
                    <a:pt x="7229" y="0"/>
                    <a:pt x="7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6"/>
            <p:cNvSpPr/>
            <p:nvPr/>
          </p:nvSpPr>
          <p:spPr>
            <a:xfrm>
              <a:off x="1955000" y="777275"/>
              <a:ext cx="1748150" cy="2266025"/>
            </a:xfrm>
            <a:custGeom>
              <a:avLst/>
              <a:gdLst/>
              <a:ahLst/>
              <a:cxnLst/>
              <a:rect l="l" t="t" r="r" b="b"/>
              <a:pathLst>
                <a:path w="69926" h="90641" extrusionOk="0">
                  <a:moveTo>
                    <a:pt x="18523" y="0"/>
                  </a:moveTo>
                  <a:cubicBezTo>
                    <a:pt x="16491" y="0"/>
                    <a:pt x="14474" y="212"/>
                    <a:pt x="12514" y="681"/>
                  </a:cubicBezTo>
                  <a:cubicBezTo>
                    <a:pt x="8025" y="1752"/>
                    <a:pt x="3239" y="4252"/>
                    <a:pt x="1334" y="8503"/>
                  </a:cubicBezTo>
                  <a:cubicBezTo>
                    <a:pt x="1274" y="8562"/>
                    <a:pt x="1227" y="8610"/>
                    <a:pt x="1167" y="8670"/>
                  </a:cubicBezTo>
                  <a:cubicBezTo>
                    <a:pt x="762" y="8991"/>
                    <a:pt x="715" y="9455"/>
                    <a:pt x="858" y="9836"/>
                  </a:cubicBezTo>
                  <a:cubicBezTo>
                    <a:pt x="703" y="10384"/>
                    <a:pt x="596" y="10944"/>
                    <a:pt x="536" y="11551"/>
                  </a:cubicBezTo>
                  <a:cubicBezTo>
                    <a:pt x="0" y="16968"/>
                    <a:pt x="3263" y="22302"/>
                    <a:pt x="6311" y="26505"/>
                  </a:cubicBezTo>
                  <a:cubicBezTo>
                    <a:pt x="13490" y="36399"/>
                    <a:pt x="23503" y="43602"/>
                    <a:pt x="32862" y="51258"/>
                  </a:cubicBezTo>
                  <a:cubicBezTo>
                    <a:pt x="42625" y="59271"/>
                    <a:pt x="49923" y="67689"/>
                    <a:pt x="56198" y="78619"/>
                  </a:cubicBezTo>
                  <a:cubicBezTo>
                    <a:pt x="57321" y="80578"/>
                    <a:pt x="62210" y="90640"/>
                    <a:pt x="65877" y="90640"/>
                  </a:cubicBezTo>
                  <a:cubicBezTo>
                    <a:pt x="66176" y="90640"/>
                    <a:pt x="66467" y="90573"/>
                    <a:pt x="66747" y="90430"/>
                  </a:cubicBezTo>
                  <a:cubicBezTo>
                    <a:pt x="69926" y="88810"/>
                    <a:pt x="69759" y="78154"/>
                    <a:pt x="69795" y="74952"/>
                  </a:cubicBezTo>
                  <a:cubicBezTo>
                    <a:pt x="69842" y="69999"/>
                    <a:pt x="69247" y="64998"/>
                    <a:pt x="68342" y="60104"/>
                  </a:cubicBezTo>
                  <a:cubicBezTo>
                    <a:pt x="68080" y="58676"/>
                    <a:pt x="67794" y="57271"/>
                    <a:pt x="67497" y="55866"/>
                  </a:cubicBezTo>
                  <a:cubicBezTo>
                    <a:pt x="65187" y="45305"/>
                    <a:pt x="61413" y="34423"/>
                    <a:pt x="56007" y="25029"/>
                  </a:cubicBezTo>
                  <a:cubicBezTo>
                    <a:pt x="51007" y="16349"/>
                    <a:pt x="43982" y="8039"/>
                    <a:pt x="34683" y="3824"/>
                  </a:cubicBezTo>
                  <a:cubicBezTo>
                    <a:pt x="29749" y="1583"/>
                    <a:pt x="24080" y="0"/>
                    <a:pt x="185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6"/>
            <p:cNvSpPr/>
            <p:nvPr/>
          </p:nvSpPr>
          <p:spPr>
            <a:xfrm>
              <a:off x="2544625" y="1125700"/>
              <a:ext cx="1171925" cy="2553025"/>
            </a:xfrm>
            <a:custGeom>
              <a:avLst/>
              <a:gdLst/>
              <a:ahLst/>
              <a:cxnLst/>
              <a:rect l="l" t="t" r="r" b="b"/>
              <a:pathLst>
                <a:path w="46877" h="102121" extrusionOk="0">
                  <a:moveTo>
                    <a:pt x="249" y="0"/>
                  </a:moveTo>
                  <a:cubicBezTo>
                    <a:pt x="0" y="0"/>
                    <a:pt x="69" y="331"/>
                    <a:pt x="644" y="817"/>
                  </a:cubicBezTo>
                  <a:cubicBezTo>
                    <a:pt x="644" y="817"/>
                    <a:pt x="1049" y="1162"/>
                    <a:pt x="1799" y="1805"/>
                  </a:cubicBezTo>
                  <a:cubicBezTo>
                    <a:pt x="2180" y="2114"/>
                    <a:pt x="2633" y="2519"/>
                    <a:pt x="3157" y="2984"/>
                  </a:cubicBezTo>
                  <a:cubicBezTo>
                    <a:pt x="3419" y="3222"/>
                    <a:pt x="3704" y="3472"/>
                    <a:pt x="4002" y="3746"/>
                  </a:cubicBezTo>
                  <a:cubicBezTo>
                    <a:pt x="4300" y="4008"/>
                    <a:pt x="4609" y="4305"/>
                    <a:pt x="4943" y="4603"/>
                  </a:cubicBezTo>
                  <a:cubicBezTo>
                    <a:pt x="6264" y="5805"/>
                    <a:pt x="7788" y="7317"/>
                    <a:pt x="9467" y="9032"/>
                  </a:cubicBezTo>
                  <a:cubicBezTo>
                    <a:pt x="11134" y="10770"/>
                    <a:pt x="12932" y="12747"/>
                    <a:pt x="14765" y="14926"/>
                  </a:cubicBezTo>
                  <a:cubicBezTo>
                    <a:pt x="18409" y="19295"/>
                    <a:pt x="22100" y="24522"/>
                    <a:pt x="25231" y="30035"/>
                  </a:cubicBezTo>
                  <a:cubicBezTo>
                    <a:pt x="26791" y="32785"/>
                    <a:pt x="28219" y="35619"/>
                    <a:pt x="29529" y="38381"/>
                  </a:cubicBezTo>
                  <a:cubicBezTo>
                    <a:pt x="29696" y="38726"/>
                    <a:pt x="29862" y="39071"/>
                    <a:pt x="30029" y="39405"/>
                  </a:cubicBezTo>
                  <a:cubicBezTo>
                    <a:pt x="30184" y="39750"/>
                    <a:pt x="30339" y="40095"/>
                    <a:pt x="30505" y="40441"/>
                  </a:cubicBezTo>
                  <a:cubicBezTo>
                    <a:pt x="30815" y="41131"/>
                    <a:pt x="31124" y="41798"/>
                    <a:pt x="31422" y="42477"/>
                  </a:cubicBezTo>
                  <a:cubicBezTo>
                    <a:pt x="31720" y="43143"/>
                    <a:pt x="32006" y="43810"/>
                    <a:pt x="32291" y="44465"/>
                  </a:cubicBezTo>
                  <a:cubicBezTo>
                    <a:pt x="32363" y="44632"/>
                    <a:pt x="32434" y="44798"/>
                    <a:pt x="32506" y="44953"/>
                  </a:cubicBezTo>
                  <a:cubicBezTo>
                    <a:pt x="32577" y="45120"/>
                    <a:pt x="32637" y="45286"/>
                    <a:pt x="32708" y="45453"/>
                  </a:cubicBezTo>
                  <a:cubicBezTo>
                    <a:pt x="32839" y="45775"/>
                    <a:pt x="32970" y="46096"/>
                    <a:pt x="33113" y="46418"/>
                  </a:cubicBezTo>
                  <a:cubicBezTo>
                    <a:pt x="33649" y="47691"/>
                    <a:pt x="34161" y="49025"/>
                    <a:pt x="34708" y="50394"/>
                  </a:cubicBezTo>
                  <a:cubicBezTo>
                    <a:pt x="34970" y="51085"/>
                    <a:pt x="35232" y="51787"/>
                    <a:pt x="35494" y="52490"/>
                  </a:cubicBezTo>
                  <a:cubicBezTo>
                    <a:pt x="35625" y="52835"/>
                    <a:pt x="35768" y="53192"/>
                    <a:pt x="35899" y="53549"/>
                  </a:cubicBezTo>
                  <a:cubicBezTo>
                    <a:pt x="36018" y="53907"/>
                    <a:pt x="36149" y="54264"/>
                    <a:pt x="36280" y="54621"/>
                  </a:cubicBezTo>
                  <a:cubicBezTo>
                    <a:pt x="36411" y="54990"/>
                    <a:pt x="36542" y="55347"/>
                    <a:pt x="36661" y="55716"/>
                  </a:cubicBezTo>
                  <a:cubicBezTo>
                    <a:pt x="36732" y="55895"/>
                    <a:pt x="36792" y="56073"/>
                    <a:pt x="36863" y="56252"/>
                  </a:cubicBezTo>
                  <a:cubicBezTo>
                    <a:pt x="36923" y="56443"/>
                    <a:pt x="36982" y="56621"/>
                    <a:pt x="37054" y="56812"/>
                  </a:cubicBezTo>
                  <a:cubicBezTo>
                    <a:pt x="37304" y="57550"/>
                    <a:pt x="37554" y="58288"/>
                    <a:pt x="37804" y="59026"/>
                  </a:cubicBezTo>
                  <a:cubicBezTo>
                    <a:pt x="38280" y="60526"/>
                    <a:pt x="38780" y="62027"/>
                    <a:pt x="39233" y="63551"/>
                  </a:cubicBezTo>
                  <a:cubicBezTo>
                    <a:pt x="39697" y="65075"/>
                    <a:pt x="40126" y="66599"/>
                    <a:pt x="40554" y="68123"/>
                  </a:cubicBezTo>
                  <a:cubicBezTo>
                    <a:pt x="40769" y="68885"/>
                    <a:pt x="40971" y="69647"/>
                    <a:pt x="41173" y="70409"/>
                  </a:cubicBezTo>
                  <a:cubicBezTo>
                    <a:pt x="41376" y="71159"/>
                    <a:pt x="41566" y="71921"/>
                    <a:pt x="41757" y="72671"/>
                  </a:cubicBezTo>
                  <a:cubicBezTo>
                    <a:pt x="41852" y="73052"/>
                    <a:pt x="41947" y="73421"/>
                    <a:pt x="42043" y="73802"/>
                  </a:cubicBezTo>
                  <a:cubicBezTo>
                    <a:pt x="42126" y="74171"/>
                    <a:pt x="42221" y="74540"/>
                    <a:pt x="42304" y="74921"/>
                  </a:cubicBezTo>
                  <a:cubicBezTo>
                    <a:pt x="42388" y="75290"/>
                    <a:pt x="42483" y="75659"/>
                    <a:pt x="42566" y="76028"/>
                  </a:cubicBezTo>
                  <a:cubicBezTo>
                    <a:pt x="42650" y="76397"/>
                    <a:pt x="42745" y="76766"/>
                    <a:pt x="42816" y="77124"/>
                  </a:cubicBezTo>
                  <a:cubicBezTo>
                    <a:pt x="43126" y="78588"/>
                    <a:pt x="43436" y="80029"/>
                    <a:pt x="43686" y="81422"/>
                  </a:cubicBezTo>
                  <a:cubicBezTo>
                    <a:pt x="44733" y="87018"/>
                    <a:pt x="45341" y="91995"/>
                    <a:pt x="45722" y="95554"/>
                  </a:cubicBezTo>
                  <a:cubicBezTo>
                    <a:pt x="45817" y="96447"/>
                    <a:pt x="45900" y="97257"/>
                    <a:pt x="45972" y="97960"/>
                  </a:cubicBezTo>
                  <a:cubicBezTo>
                    <a:pt x="46055" y="98650"/>
                    <a:pt x="46114" y="99257"/>
                    <a:pt x="46150" y="99745"/>
                  </a:cubicBezTo>
                  <a:cubicBezTo>
                    <a:pt x="46245" y="100734"/>
                    <a:pt x="46305" y="101269"/>
                    <a:pt x="46305" y="101269"/>
                  </a:cubicBezTo>
                  <a:cubicBezTo>
                    <a:pt x="46369" y="101838"/>
                    <a:pt x="46515" y="102121"/>
                    <a:pt x="46640" y="102121"/>
                  </a:cubicBezTo>
                  <a:cubicBezTo>
                    <a:pt x="46769" y="102121"/>
                    <a:pt x="46877" y="101820"/>
                    <a:pt x="46853" y="101222"/>
                  </a:cubicBezTo>
                  <a:cubicBezTo>
                    <a:pt x="46853" y="101222"/>
                    <a:pt x="46805" y="100686"/>
                    <a:pt x="46734" y="99698"/>
                  </a:cubicBezTo>
                  <a:cubicBezTo>
                    <a:pt x="46686" y="99210"/>
                    <a:pt x="46638" y="98602"/>
                    <a:pt x="46579" y="97900"/>
                  </a:cubicBezTo>
                  <a:cubicBezTo>
                    <a:pt x="46507" y="97198"/>
                    <a:pt x="46436" y="96388"/>
                    <a:pt x="46353" y="95495"/>
                  </a:cubicBezTo>
                  <a:cubicBezTo>
                    <a:pt x="46007" y="91923"/>
                    <a:pt x="45472" y="86922"/>
                    <a:pt x="44483" y="81279"/>
                  </a:cubicBezTo>
                  <a:cubicBezTo>
                    <a:pt x="44245" y="79874"/>
                    <a:pt x="43948" y="78421"/>
                    <a:pt x="43650" y="76945"/>
                  </a:cubicBezTo>
                  <a:cubicBezTo>
                    <a:pt x="43590" y="76576"/>
                    <a:pt x="43495" y="76207"/>
                    <a:pt x="43412" y="75838"/>
                  </a:cubicBezTo>
                  <a:cubicBezTo>
                    <a:pt x="43328" y="75469"/>
                    <a:pt x="43245" y="75088"/>
                    <a:pt x="43162" y="74719"/>
                  </a:cubicBezTo>
                  <a:cubicBezTo>
                    <a:pt x="43078" y="74338"/>
                    <a:pt x="42995" y="73969"/>
                    <a:pt x="42912" y="73588"/>
                  </a:cubicBezTo>
                  <a:cubicBezTo>
                    <a:pt x="42816" y="73218"/>
                    <a:pt x="42721" y="72837"/>
                    <a:pt x="42626" y="72456"/>
                  </a:cubicBezTo>
                  <a:cubicBezTo>
                    <a:pt x="42447" y="71694"/>
                    <a:pt x="42269" y="70932"/>
                    <a:pt x="42066" y="70170"/>
                  </a:cubicBezTo>
                  <a:cubicBezTo>
                    <a:pt x="41876" y="69408"/>
                    <a:pt x="41673" y="68646"/>
                    <a:pt x="41471" y="67873"/>
                  </a:cubicBezTo>
                  <a:cubicBezTo>
                    <a:pt x="41054" y="66337"/>
                    <a:pt x="40638" y="64801"/>
                    <a:pt x="40173" y="63265"/>
                  </a:cubicBezTo>
                  <a:cubicBezTo>
                    <a:pt x="39733" y="61741"/>
                    <a:pt x="39245" y="60217"/>
                    <a:pt x="38768" y="58717"/>
                  </a:cubicBezTo>
                  <a:cubicBezTo>
                    <a:pt x="38518" y="57967"/>
                    <a:pt x="38268" y="57216"/>
                    <a:pt x="38030" y="56478"/>
                  </a:cubicBezTo>
                  <a:cubicBezTo>
                    <a:pt x="37971" y="56288"/>
                    <a:pt x="37899" y="56109"/>
                    <a:pt x="37840" y="55919"/>
                  </a:cubicBezTo>
                  <a:cubicBezTo>
                    <a:pt x="37780" y="55740"/>
                    <a:pt x="37709" y="55550"/>
                    <a:pt x="37649" y="55371"/>
                  </a:cubicBezTo>
                  <a:cubicBezTo>
                    <a:pt x="37518" y="55002"/>
                    <a:pt x="37387" y="54633"/>
                    <a:pt x="37268" y="54276"/>
                  </a:cubicBezTo>
                  <a:cubicBezTo>
                    <a:pt x="37137" y="53907"/>
                    <a:pt x="37006" y="53549"/>
                    <a:pt x="36887" y="53192"/>
                  </a:cubicBezTo>
                  <a:cubicBezTo>
                    <a:pt x="36756" y="52823"/>
                    <a:pt x="36613" y="52478"/>
                    <a:pt x="36482" y="52121"/>
                  </a:cubicBezTo>
                  <a:cubicBezTo>
                    <a:pt x="36220" y="51406"/>
                    <a:pt x="35970" y="50704"/>
                    <a:pt x="35696" y="50013"/>
                  </a:cubicBezTo>
                  <a:cubicBezTo>
                    <a:pt x="35161" y="48644"/>
                    <a:pt x="34637" y="47287"/>
                    <a:pt x="34101" y="46013"/>
                  </a:cubicBezTo>
                  <a:cubicBezTo>
                    <a:pt x="33958" y="45679"/>
                    <a:pt x="33827" y="45358"/>
                    <a:pt x="33696" y="45036"/>
                  </a:cubicBezTo>
                  <a:cubicBezTo>
                    <a:pt x="33625" y="44870"/>
                    <a:pt x="33553" y="44703"/>
                    <a:pt x="33482" y="44536"/>
                  </a:cubicBezTo>
                  <a:cubicBezTo>
                    <a:pt x="33410" y="44382"/>
                    <a:pt x="33339" y="44215"/>
                    <a:pt x="33268" y="44048"/>
                  </a:cubicBezTo>
                  <a:cubicBezTo>
                    <a:pt x="32982" y="43393"/>
                    <a:pt x="32696" y="42715"/>
                    <a:pt x="32398" y="42036"/>
                  </a:cubicBezTo>
                  <a:cubicBezTo>
                    <a:pt x="32089" y="41369"/>
                    <a:pt x="31779" y="40691"/>
                    <a:pt x="31458" y="40000"/>
                  </a:cubicBezTo>
                  <a:cubicBezTo>
                    <a:pt x="31303" y="39655"/>
                    <a:pt x="31136" y="39309"/>
                    <a:pt x="30982" y="38964"/>
                  </a:cubicBezTo>
                  <a:cubicBezTo>
                    <a:pt x="30815" y="38619"/>
                    <a:pt x="30648" y="38274"/>
                    <a:pt x="30482" y="37928"/>
                  </a:cubicBezTo>
                  <a:cubicBezTo>
                    <a:pt x="29136" y="35142"/>
                    <a:pt x="27684" y="32309"/>
                    <a:pt x="26088" y="29546"/>
                  </a:cubicBezTo>
                  <a:cubicBezTo>
                    <a:pt x="22885" y="23998"/>
                    <a:pt x="19111" y="18759"/>
                    <a:pt x="15384" y="14414"/>
                  </a:cubicBezTo>
                  <a:cubicBezTo>
                    <a:pt x="13515" y="12235"/>
                    <a:pt x="11682" y="10258"/>
                    <a:pt x="9979" y="8532"/>
                  </a:cubicBezTo>
                  <a:cubicBezTo>
                    <a:pt x="8264" y="6829"/>
                    <a:pt x="6705" y="5329"/>
                    <a:pt x="5359" y="4139"/>
                  </a:cubicBezTo>
                  <a:cubicBezTo>
                    <a:pt x="5026" y="3841"/>
                    <a:pt x="4716" y="3555"/>
                    <a:pt x="4419" y="3281"/>
                  </a:cubicBezTo>
                  <a:cubicBezTo>
                    <a:pt x="4109" y="3019"/>
                    <a:pt x="3823" y="2769"/>
                    <a:pt x="3550" y="2543"/>
                  </a:cubicBezTo>
                  <a:cubicBezTo>
                    <a:pt x="3014" y="2079"/>
                    <a:pt x="2561" y="1674"/>
                    <a:pt x="2180" y="1364"/>
                  </a:cubicBezTo>
                  <a:cubicBezTo>
                    <a:pt x="1406" y="733"/>
                    <a:pt x="990" y="388"/>
                    <a:pt x="990" y="388"/>
                  </a:cubicBezTo>
                  <a:cubicBezTo>
                    <a:pt x="657" y="117"/>
                    <a:pt x="397" y="0"/>
                    <a:pt x="2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6"/>
            <p:cNvSpPr/>
            <p:nvPr/>
          </p:nvSpPr>
          <p:spPr>
            <a:xfrm>
              <a:off x="3414400" y="1814125"/>
              <a:ext cx="59600" cy="670275"/>
            </a:xfrm>
            <a:custGeom>
              <a:avLst/>
              <a:gdLst/>
              <a:ahLst/>
              <a:cxnLst/>
              <a:rect l="l" t="t" r="r" b="b"/>
              <a:pathLst>
                <a:path w="2384" h="26811" extrusionOk="0">
                  <a:moveTo>
                    <a:pt x="289" y="0"/>
                  </a:moveTo>
                  <a:cubicBezTo>
                    <a:pt x="158" y="0"/>
                    <a:pt x="25" y="72"/>
                    <a:pt x="1" y="212"/>
                  </a:cubicBezTo>
                  <a:cubicBezTo>
                    <a:pt x="1" y="212"/>
                    <a:pt x="1" y="724"/>
                    <a:pt x="13" y="1557"/>
                  </a:cubicBezTo>
                  <a:cubicBezTo>
                    <a:pt x="13" y="2390"/>
                    <a:pt x="24" y="3557"/>
                    <a:pt x="48" y="4891"/>
                  </a:cubicBezTo>
                  <a:cubicBezTo>
                    <a:pt x="84" y="7558"/>
                    <a:pt x="179" y="10868"/>
                    <a:pt x="322" y="13463"/>
                  </a:cubicBezTo>
                  <a:cubicBezTo>
                    <a:pt x="501" y="16047"/>
                    <a:pt x="798" y="19357"/>
                    <a:pt x="1156" y="22000"/>
                  </a:cubicBezTo>
                  <a:cubicBezTo>
                    <a:pt x="1239" y="22667"/>
                    <a:pt x="1310" y="23286"/>
                    <a:pt x="1394" y="23845"/>
                  </a:cubicBezTo>
                  <a:cubicBezTo>
                    <a:pt x="1477" y="24405"/>
                    <a:pt x="1560" y="24893"/>
                    <a:pt x="1620" y="25310"/>
                  </a:cubicBezTo>
                  <a:cubicBezTo>
                    <a:pt x="1751" y="26143"/>
                    <a:pt x="1822" y="26643"/>
                    <a:pt x="1822" y="26643"/>
                  </a:cubicBezTo>
                  <a:cubicBezTo>
                    <a:pt x="1848" y="26757"/>
                    <a:pt x="1960" y="26811"/>
                    <a:pt x="2076" y="26811"/>
                  </a:cubicBezTo>
                  <a:cubicBezTo>
                    <a:pt x="2226" y="26811"/>
                    <a:pt x="2383" y="26721"/>
                    <a:pt x="2370" y="26560"/>
                  </a:cubicBezTo>
                  <a:cubicBezTo>
                    <a:pt x="2370" y="26560"/>
                    <a:pt x="2322" y="26060"/>
                    <a:pt x="2251" y="25238"/>
                  </a:cubicBezTo>
                  <a:cubicBezTo>
                    <a:pt x="2203" y="24822"/>
                    <a:pt x="2156" y="24322"/>
                    <a:pt x="2108" y="23762"/>
                  </a:cubicBezTo>
                  <a:cubicBezTo>
                    <a:pt x="2048" y="23202"/>
                    <a:pt x="2013" y="22583"/>
                    <a:pt x="1953" y="21917"/>
                  </a:cubicBezTo>
                  <a:cubicBezTo>
                    <a:pt x="1727" y="19273"/>
                    <a:pt x="1560" y="15975"/>
                    <a:pt x="1394" y="13392"/>
                  </a:cubicBezTo>
                  <a:cubicBezTo>
                    <a:pt x="1072" y="8224"/>
                    <a:pt x="560" y="200"/>
                    <a:pt x="560" y="200"/>
                  </a:cubicBezTo>
                  <a:cubicBezTo>
                    <a:pt x="537" y="66"/>
                    <a:pt x="414" y="0"/>
                    <a:pt x="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6"/>
            <p:cNvSpPr/>
            <p:nvPr/>
          </p:nvSpPr>
          <p:spPr>
            <a:xfrm>
              <a:off x="2742000" y="1801225"/>
              <a:ext cx="531925" cy="236125"/>
            </a:xfrm>
            <a:custGeom>
              <a:avLst/>
              <a:gdLst/>
              <a:ahLst/>
              <a:cxnLst/>
              <a:rect l="l" t="t" r="r" b="b"/>
              <a:pathLst>
                <a:path w="21277" h="9445" extrusionOk="0">
                  <a:moveTo>
                    <a:pt x="1569" y="0"/>
                  </a:moveTo>
                  <a:cubicBezTo>
                    <a:pt x="1521" y="0"/>
                    <a:pt x="1475" y="1"/>
                    <a:pt x="1429" y="1"/>
                  </a:cubicBezTo>
                  <a:cubicBezTo>
                    <a:pt x="1239" y="1"/>
                    <a:pt x="1072" y="13"/>
                    <a:pt x="929" y="25"/>
                  </a:cubicBezTo>
                  <a:cubicBezTo>
                    <a:pt x="786" y="25"/>
                    <a:pt x="655" y="37"/>
                    <a:pt x="560" y="49"/>
                  </a:cubicBezTo>
                  <a:cubicBezTo>
                    <a:pt x="358" y="61"/>
                    <a:pt x="239" y="73"/>
                    <a:pt x="239" y="73"/>
                  </a:cubicBezTo>
                  <a:cubicBezTo>
                    <a:pt x="0" y="132"/>
                    <a:pt x="48" y="585"/>
                    <a:pt x="286" y="632"/>
                  </a:cubicBezTo>
                  <a:cubicBezTo>
                    <a:pt x="286" y="632"/>
                    <a:pt x="393" y="620"/>
                    <a:pt x="584" y="620"/>
                  </a:cubicBezTo>
                  <a:cubicBezTo>
                    <a:pt x="616" y="616"/>
                    <a:pt x="650" y="615"/>
                    <a:pt x="687" y="615"/>
                  </a:cubicBezTo>
                  <a:cubicBezTo>
                    <a:pt x="761" y="615"/>
                    <a:pt x="846" y="620"/>
                    <a:pt x="941" y="620"/>
                  </a:cubicBezTo>
                  <a:cubicBezTo>
                    <a:pt x="1084" y="620"/>
                    <a:pt x="1239" y="620"/>
                    <a:pt x="1417" y="632"/>
                  </a:cubicBezTo>
                  <a:cubicBezTo>
                    <a:pt x="2120" y="668"/>
                    <a:pt x="3096" y="811"/>
                    <a:pt x="4191" y="1085"/>
                  </a:cubicBezTo>
                  <a:cubicBezTo>
                    <a:pt x="5287" y="1347"/>
                    <a:pt x="6489" y="1751"/>
                    <a:pt x="7668" y="2216"/>
                  </a:cubicBezTo>
                  <a:cubicBezTo>
                    <a:pt x="8847" y="2680"/>
                    <a:pt x="9990" y="3216"/>
                    <a:pt x="10990" y="3692"/>
                  </a:cubicBezTo>
                  <a:cubicBezTo>
                    <a:pt x="12978" y="4657"/>
                    <a:pt x="15479" y="6014"/>
                    <a:pt x="17419" y="7228"/>
                  </a:cubicBezTo>
                  <a:cubicBezTo>
                    <a:pt x="19372" y="8419"/>
                    <a:pt x="20789" y="9419"/>
                    <a:pt x="20789" y="9419"/>
                  </a:cubicBezTo>
                  <a:cubicBezTo>
                    <a:pt x="20814" y="9436"/>
                    <a:pt x="20841" y="9444"/>
                    <a:pt x="20870" y="9444"/>
                  </a:cubicBezTo>
                  <a:cubicBezTo>
                    <a:pt x="21056" y="9444"/>
                    <a:pt x="21277" y="9113"/>
                    <a:pt x="21122" y="8979"/>
                  </a:cubicBezTo>
                  <a:cubicBezTo>
                    <a:pt x="21122" y="8979"/>
                    <a:pt x="19765" y="7859"/>
                    <a:pt x="17860" y="6550"/>
                  </a:cubicBezTo>
                  <a:cubicBezTo>
                    <a:pt x="16907" y="5883"/>
                    <a:pt x="15824" y="5169"/>
                    <a:pt x="14717" y="4514"/>
                  </a:cubicBezTo>
                  <a:cubicBezTo>
                    <a:pt x="13597" y="3847"/>
                    <a:pt x="12466" y="3228"/>
                    <a:pt x="11454" y="2728"/>
                  </a:cubicBezTo>
                  <a:cubicBezTo>
                    <a:pt x="10430" y="2240"/>
                    <a:pt x="9240" y="1728"/>
                    <a:pt x="8013" y="1299"/>
                  </a:cubicBezTo>
                  <a:cubicBezTo>
                    <a:pt x="6787" y="859"/>
                    <a:pt x="5513" y="513"/>
                    <a:pt x="4358" y="287"/>
                  </a:cubicBezTo>
                  <a:cubicBezTo>
                    <a:pt x="3275" y="86"/>
                    <a:pt x="2296" y="0"/>
                    <a:pt x="15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6"/>
            <p:cNvSpPr/>
            <p:nvPr/>
          </p:nvSpPr>
          <p:spPr>
            <a:xfrm>
              <a:off x="2896175" y="1225675"/>
              <a:ext cx="58250" cy="290675"/>
            </a:xfrm>
            <a:custGeom>
              <a:avLst/>
              <a:gdLst/>
              <a:ahLst/>
              <a:cxnLst/>
              <a:rect l="l" t="t" r="r" b="b"/>
              <a:pathLst>
                <a:path w="2330" h="11627" extrusionOk="0">
                  <a:moveTo>
                    <a:pt x="372" y="0"/>
                  </a:moveTo>
                  <a:cubicBezTo>
                    <a:pt x="220" y="0"/>
                    <a:pt x="24" y="52"/>
                    <a:pt x="1" y="128"/>
                  </a:cubicBezTo>
                  <a:cubicBezTo>
                    <a:pt x="1" y="128"/>
                    <a:pt x="13" y="354"/>
                    <a:pt x="37" y="711"/>
                  </a:cubicBezTo>
                  <a:cubicBezTo>
                    <a:pt x="48" y="1080"/>
                    <a:pt x="72" y="1580"/>
                    <a:pt x="96" y="2164"/>
                  </a:cubicBezTo>
                  <a:cubicBezTo>
                    <a:pt x="144" y="3318"/>
                    <a:pt x="179" y="4771"/>
                    <a:pt x="310" y="5914"/>
                  </a:cubicBezTo>
                  <a:cubicBezTo>
                    <a:pt x="429" y="7045"/>
                    <a:pt x="703" y="8510"/>
                    <a:pt x="1060" y="9641"/>
                  </a:cubicBezTo>
                  <a:cubicBezTo>
                    <a:pt x="1156" y="9926"/>
                    <a:pt x="1227" y="10188"/>
                    <a:pt x="1322" y="10426"/>
                  </a:cubicBezTo>
                  <a:cubicBezTo>
                    <a:pt x="1406" y="10665"/>
                    <a:pt x="1477" y="10879"/>
                    <a:pt x="1549" y="11046"/>
                  </a:cubicBezTo>
                  <a:cubicBezTo>
                    <a:pt x="1703" y="11391"/>
                    <a:pt x="1787" y="11593"/>
                    <a:pt x="1787" y="11593"/>
                  </a:cubicBezTo>
                  <a:cubicBezTo>
                    <a:pt x="1800" y="11616"/>
                    <a:pt x="1832" y="11626"/>
                    <a:pt x="1876" y="11626"/>
                  </a:cubicBezTo>
                  <a:cubicBezTo>
                    <a:pt x="2033" y="11626"/>
                    <a:pt x="2329" y="11496"/>
                    <a:pt x="2311" y="11403"/>
                  </a:cubicBezTo>
                  <a:cubicBezTo>
                    <a:pt x="2311" y="11403"/>
                    <a:pt x="2251" y="11188"/>
                    <a:pt x="2156" y="10843"/>
                  </a:cubicBezTo>
                  <a:cubicBezTo>
                    <a:pt x="2108" y="10677"/>
                    <a:pt x="2061" y="10462"/>
                    <a:pt x="2001" y="10224"/>
                  </a:cubicBezTo>
                  <a:cubicBezTo>
                    <a:pt x="1942" y="9998"/>
                    <a:pt x="1906" y="9724"/>
                    <a:pt x="1846" y="9450"/>
                  </a:cubicBezTo>
                  <a:cubicBezTo>
                    <a:pt x="1632" y="8331"/>
                    <a:pt x="1489" y="6914"/>
                    <a:pt x="1370" y="5795"/>
                  </a:cubicBezTo>
                  <a:cubicBezTo>
                    <a:pt x="1251" y="4688"/>
                    <a:pt x="1072" y="3247"/>
                    <a:pt x="906" y="2092"/>
                  </a:cubicBezTo>
                  <a:cubicBezTo>
                    <a:pt x="822" y="1509"/>
                    <a:pt x="727" y="997"/>
                    <a:pt x="668" y="640"/>
                  </a:cubicBezTo>
                  <a:cubicBezTo>
                    <a:pt x="596" y="282"/>
                    <a:pt x="549" y="56"/>
                    <a:pt x="549" y="56"/>
                  </a:cubicBezTo>
                  <a:cubicBezTo>
                    <a:pt x="531" y="17"/>
                    <a:pt x="459" y="0"/>
                    <a:pt x="3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6"/>
            <p:cNvSpPr/>
            <p:nvPr/>
          </p:nvSpPr>
          <p:spPr>
            <a:xfrm>
              <a:off x="1736800" y="1865100"/>
              <a:ext cx="1752800" cy="1023700"/>
            </a:xfrm>
            <a:custGeom>
              <a:avLst/>
              <a:gdLst/>
              <a:ahLst/>
              <a:cxnLst/>
              <a:rect l="l" t="t" r="r" b="b"/>
              <a:pathLst>
                <a:path w="70112" h="40948" extrusionOk="0">
                  <a:moveTo>
                    <a:pt x="18049" y="1"/>
                  </a:moveTo>
                  <a:cubicBezTo>
                    <a:pt x="11492" y="1"/>
                    <a:pt x="4224" y="1919"/>
                    <a:pt x="1442" y="7055"/>
                  </a:cubicBezTo>
                  <a:cubicBezTo>
                    <a:pt x="418" y="8960"/>
                    <a:pt x="1" y="11293"/>
                    <a:pt x="453" y="14127"/>
                  </a:cubicBezTo>
                  <a:cubicBezTo>
                    <a:pt x="1489" y="20604"/>
                    <a:pt x="6788" y="25307"/>
                    <a:pt x="11872" y="28926"/>
                  </a:cubicBezTo>
                  <a:cubicBezTo>
                    <a:pt x="18587" y="33689"/>
                    <a:pt x="27528" y="34260"/>
                    <a:pt x="35482" y="34796"/>
                  </a:cubicBezTo>
                  <a:cubicBezTo>
                    <a:pt x="41363" y="35201"/>
                    <a:pt x="47281" y="35356"/>
                    <a:pt x="53139" y="36141"/>
                  </a:cubicBezTo>
                  <a:cubicBezTo>
                    <a:pt x="57306" y="36689"/>
                    <a:pt x="61604" y="37523"/>
                    <a:pt x="65414" y="39380"/>
                  </a:cubicBezTo>
                  <a:cubicBezTo>
                    <a:pt x="66259" y="39809"/>
                    <a:pt x="67081" y="40261"/>
                    <a:pt x="67890" y="40773"/>
                  </a:cubicBezTo>
                  <a:cubicBezTo>
                    <a:pt x="68085" y="40895"/>
                    <a:pt x="68284" y="40948"/>
                    <a:pt x="68475" y="40948"/>
                  </a:cubicBezTo>
                  <a:cubicBezTo>
                    <a:pt x="69387" y="40948"/>
                    <a:pt x="70111" y="39750"/>
                    <a:pt x="69176" y="39130"/>
                  </a:cubicBezTo>
                  <a:cubicBezTo>
                    <a:pt x="69081" y="39070"/>
                    <a:pt x="68986" y="39011"/>
                    <a:pt x="68891" y="38951"/>
                  </a:cubicBezTo>
                  <a:cubicBezTo>
                    <a:pt x="68867" y="38892"/>
                    <a:pt x="68843" y="38832"/>
                    <a:pt x="68807" y="38785"/>
                  </a:cubicBezTo>
                  <a:cubicBezTo>
                    <a:pt x="65390" y="32903"/>
                    <a:pt x="61342" y="27319"/>
                    <a:pt x="56770" y="22211"/>
                  </a:cubicBezTo>
                  <a:cubicBezTo>
                    <a:pt x="56449" y="21806"/>
                    <a:pt x="56115" y="21402"/>
                    <a:pt x="55770" y="20997"/>
                  </a:cubicBezTo>
                  <a:cubicBezTo>
                    <a:pt x="51638" y="16115"/>
                    <a:pt x="46828" y="11638"/>
                    <a:pt x="41470" y="8126"/>
                  </a:cubicBezTo>
                  <a:cubicBezTo>
                    <a:pt x="36303" y="4733"/>
                    <a:pt x="30612" y="2006"/>
                    <a:pt x="24552" y="673"/>
                  </a:cubicBezTo>
                  <a:cubicBezTo>
                    <a:pt x="22631" y="244"/>
                    <a:pt x="20385" y="1"/>
                    <a:pt x="180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6"/>
            <p:cNvSpPr/>
            <p:nvPr/>
          </p:nvSpPr>
          <p:spPr>
            <a:xfrm>
              <a:off x="2112150" y="2219350"/>
              <a:ext cx="1607200" cy="1043925"/>
            </a:xfrm>
            <a:custGeom>
              <a:avLst/>
              <a:gdLst/>
              <a:ahLst/>
              <a:cxnLst/>
              <a:rect l="l" t="t" r="r" b="b"/>
              <a:pathLst>
                <a:path w="64288" h="41757" extrusionOk="0">
                  <a:moveTo>
                    <a:pt x="487" y="0"/>
                  </a:moveTo>
                  <a:cubicBezTo>
                    <a:pt x="23" y="0"/>
                    <a:pt x="1" y="382"/>
                    <a:pt x="644" y="600"/>
                  </a:cubicBezTo>
                  <a:cubicBezTo>
                    <a:pt x="644" y="600"/>
                    <a:pt x="2049" y="1064"/>
                    <a:pt x="4382" y="1826"/>
                  </a:cubicBezTo>
                  <a:cubicBezTo>
                    <a:pt x="6704" y="2600"/>
                    <a:pt x="9966" y="3695"/>
                    <a:pt x="13633" y="5017"/>
                  </a:cubicBezTo>
                  <a:cubicBezTo>
                    <a:pt x="17301" y="6339"/>
                    <a:pt x="21384" y="7910"/>
                    <a:pt x="25373" y="9625"/>
                  </a:cubicBezTo>
                  <a:cubicBezTo>
                    <a:pt x="29362" y="11339"/>
                    <a:pt x="33255" y="13220"/>
                    <a:pt x="36577" y="15030"/>
                  </a:cubicBezTo>
                  <a:cubicBezTo>
                    <a:pt x="38244" y="15935"/>
                    <a:pt x="39994" y="16947"/>
                    <a:pt x="41768" y="18054"/>
                  </a:cubicBezTo>
                  <a:cubicBezTo>
                    <a:pt x="43542" y="19150"/>
                    <a:pt x="45352" y="20340"/>
                    <a:pt x="47102" y="21614"/>
                  </a:cubicBezTo>
                  <a:cubicBezTo>
                    <a:pt x="48852" y="22888"/>
                    <a:pt x="50555" y="24234"/>
                    <a:pt x="52150" y="25615"/>
                  </a:cubicBezTo>
                  <a:cubicBezTo>
                    <a:pt x="52555" y="25972"/>
                    <a:pt x="52948" y="26317"/>
                    <a:pt x="53341" y="26663"/>
                  </a:cubicBezTo>
                  <a:cubicBezTo>
                    <a:pt x="53722" y="27008"/>
                    <a:pt x="54091" y="27365"/>
                    <a:pt x="54472" y="27710"/>
                  </a:cubicBezTo>
                  <a:cubicBezTo>
                    <a:pt x="54662" y="27877"/>
                    <a:pt x="54841" y="28056"/>
                    <a:pt x="55008" y="28234"/>
                  </a:cubicBezTo>
                  <a:cubicBezTo>
                    <a:pt x="55186" y="28425"/>
                    <a:pt x="55365" y="28591"/>
                    <a:pt x="55532" y="28782"/>
                  </a:cubicBezTo>
                  <a:cubicBezTo>
                    <a:pt x="55889" y="29139"/>
                    <a:pt x="56222" y="29496"/>
                    <a:pt x="56555" y="29853"/>
                  </a:cubicBezTo>
                  <a:cubicBezTo>
                    <a:pt x="57877" y="31270"/>
                    <a:pt x="59032" y="32675"/>
                    <a:pt x="59996" y="33997"/>
                  </a:cubicBezTo>
                  <a:cubicBezTo>
                    <a:pt x="60961" y="35318"/>
                    <a:pt x="61723" y="36557"/>
                    <a:pt x="62259" y="37640"/>
                  </a:cubicBezTo>
                  <a:cubicBezTo>
                    <a:pt x="62806" y="38724"/>
                    <a:pt x="63163" y="39617"/>
                    <a:pt x="63366" y="40248"/>
                  </a:cubicBezTo>
                  <a:cubicBezTo>
                    <a:pt x="63413" y="40414"/>
                    <a:pt x="63461" y="40545"/>
                    <a:pt x="63509" y="40676"/>
                  </a:cubicBezTo>
                  <a:cubicBezTo>
                    <a:pt x="63521" y="40736"/>
                    <a:pt x="63544" y="40783"/>
                    <a:pt x="63556" y="40843"/>
                  </a:cubicBezTo>
                  <a:cubicBezTo>
                    <a:pt x="63568" y="40890"/>
                    <a:pt x="63580" y="40938"/>
                    <a:pt x="63592" y="40986"/>
                  </a:cubicBezTo>
                  <a:cubicBezTo>
                    <a:pt x="63640" y="41152"/>
                    <a:pt x="63663" y="41236"/>
                    <a:pt x="63663" y="41236"/>
                  </a:cubicBezTo>
                  <a:cubicBezTo>
                    <a:pt x="63763" y="41585"/>
                    <a:pt x="63920" y="41756"/>
                    <a:pt x="64045" y="41756"/>
                  </a:cubicBezTo>
                  <a:cubicBezTo>
                    <a:pt x="64187" y="41756"/>
                    <a:pt x="64287" y="41532"/>
                    <a:pt x="64211" y="41093"/>
                  </a:cubicBezTo>
                  <a:cubicBezTo>
                    <a:pt x="64211" y="41093"/>
                    <a:pt x="64187" y="41010"/>
                    <a:pt x="64152" y="40831"/>
                  </a:cubicBezTo>
                  <a:cubicBezTo>
                    <a:pt x="64140" y="40783"/>
                    <a:pt x="64128" y="40736"/>
                    <a:pt x="64116" y="40688"/>
                  </a:cubicBezTo>
                  <a:cubicBezTo>
                    <a:pt x="64104" y="40629"/>
                    <a:pt x="64080" y="40569"/>
                    <a:pt x="64068" y="40509"/>
                  </a:cubicBezTo>
                  <a:cubicBezTo>
                    <a:pt x="64033" y="40379"/>
                    <a:pt x="63985" y="40236"/>
                    <a:pt x="63937" y="40069"/>
                  </a:cubicBezTo>
                  <a:cubicBezTo>
                    <a:pt x="63735" y="39414"/>
                    <a:pt x="63390" y="38474"/>
                    <a:pt x="62854" y="37354"/>
                  </a:cubicBezTo>
                  <a:cubicBezTo>
                    <a:pt x="62306" y="36223"/>
                    <a:pt x="61556" y="34937"/>
                    <a:pt x="60604" y="33568"/>
                  </a:cubicBezTo>
                  <a:cubicBezTo>
                    <a:pt x="59639" y="32199"/>
                    <a:pt x="58484" y="30746"/>
                    <a:pt x="57175" y="29282"/>
                  </a:cubicBezTo>
                  <a:cubicBezTo>
                    <a:pt x="56841" y="28913"/>
                    <a:pt x="56508" y="28556"/>
                    <a:pt x="56163" y="28187"/>
                  </a:cubicBezTo>
                  <a:cubicBezTo>
                    <a:pt x="55996" y="27996"/>
                    <a:pt x="55805" y="27817"/>
                    <a:pt x="55639" y="27627"/>
                  </a:cubicBezTo>
                  <a:cubicBezTo>
                    <a:pt x="55460" y="27436"/>
                    <a:pt x="55281" y="27258"/>
                    <a:pt x="55091" y="27079"/>
                  </a:cubicBezTo>
                  <a:cubicBezTo>
                    <a:pt x="54710" y="26722"/>
                    <a:pt x="54341" y="26353"/>
                    <a:pt x="53948" y="25984"/>
                  </a:cubicBezTo>
                  <a:cubicBezTo>
                    <a:pt x="53567" y="25639"/>
                    <a:pt x="53174" y="25281"/>
                    <a:pt x="52769" y="24912"/>
                  </a:cubicBezTo>
                  <a:cubicBezTo>
                    <a:pt x="51174" y="23495"/>
                    <a:pt x="49459" y="22102"/>
                    <a:pt x="47709" y="20793"/>
                  </a:cubicBezTo>
                  <a:cubicBezTo>
                    <a:pt x="45947" y="19483"/>
                    <a:pt x="44137" y="18257"/>
                    <a:pt x="42339" y="17126"/>
                  </a:cubicBezTo>
                  <a:cubicBezTo>
                    <a:pt x="40553" y="16006"/>
                    <a:pt x="38791" y="14971"/>
                    <a:pt x="37101" y="14066"/>
                  </a:cubicBezTo>
                  <a:cubicBezTo>
                    <a:pt x="33743" y="12220"/>
                    <a:pt x="29802" y="10363"/>
                    <a:pt x="25778" y="8684"/>
                  </a:cubicBezTo>
                  <a:cubicBezTo>
                    <a:pt x="21742" y="7005"/>
                    <a:pt x="17610" y="5481"/>
                    <a:pt x="13907" y="4231"/>
                  </a:cubicBezTo>
                  <a:cubicBezTo>
                    <a:pt x="10204" y="2957"/>
                    <a:pt x="6930" y="1933"/>
                    <a:pt x="4585" y="1207"/>
                  </a:cubicBezTo>
                  <a:cubicBezTo>
                    <a:pt x="2239" y="493"/>
                    <a:pt x="822" y="52"/>
                    <a:pt x="822" y="52"/>
                  </a:cubicBezTo>
                  <a:cubicBezTo>
                    <a:pt x="693" y="16"/>
                    <a:pt x="581" y="0"/>
                    <a:pt x="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6"/>
            <p:cNvSpPr/>
            <p:nvPr/>
          </p:nvSpPr>
          <p:spPr>
            <a:xfrm>
              <a:off x="2695475" y="2245500"/>
              <a:ext cx="328950" cy="329525"/>
            </a:xfrm>
            <a:custGeom>
              <a:avLst/>
              <a:gdLst/>
              <a:ahLst/>
              <a:cxnLst/>
              <a:rect l="l" t="t" r="r" b="b"/>
              <a:pathLst>
                <a:path w="13158" h="13181" extrusionOk="0">
                  <a:moveTo>
                    <a:pt x="362" y="1"/>
                  </a:moveTo>
                  <a:cubicBezTo>
                    <a:pt x="191" y="1"/>
                    <a:pt x="1" y="385"/>
                    <a:pt x="123" y="518"/>
                  </a:cubicBezTo>
                  <a:cubicBezTo>
                    <a:pt x="123" y="518"/>
                    <a:pt x="409" y="697"/>
                    <a:pt x="873" y="994"/>
                  </a:cubicBezTo>
                  <a:cubicBezTo>
                    <a:pt x="1087" y="1161"/>
                    <a:pt x="1349" y="1364"/>
                    <a:pt x="1647" y="1590"/>
                  </a:cubicBezTo>
                  <a:cubicBezTo>
                    <a:pt x="1790" y="1709"/>
                    <a:pt x="1933" y="1840"/>
                    <a:pt x="2100" y="1971"/>
                  </a:cubicBezTo>
                  <a:cubicBezTo>
                    <a:pt x="2242" y="2114"/>
                    <a:pt x="2409" y="2245"/>
                    <a:pt x="2576" y="2399"/>
                  </a:cubicBezTo>
                  <a:cubicBezTo>
                    <a:pt x="3874" y="3602"/>
                    <a:pt x="5302" y="5293"/>
                    <a:pt x="6433" y="6638"/>
                  </a:cubicBezTo>
                  <a:cubicBezTo>
                    <a:pt x="7564" y="7972"/>
                    <a:pt x="9041" y="9674"/>
                    <a:pt x="10303" y="10984"/>
                  </a:cubicBezTo>
                  <a:cubicBezTo>
                    <a:pt x="10636" y="11305"/>
                    <a:pt x="10934" y="11603"/>
                    <a:pt x="11208" y="11877"/>
                  </a:cubicBezTo>
                  <a:cubicBezTo>
                    <a:pt x="11494" y="12139"/>
                    <a:pt x="11744" y="12365"/>
                    <a:pt x="11958" y="12567"/>
                  </a:cubicBezTo>
                  <a:cubicBezTo>
                    <a:pt x="12398" y="12936"/>
                    <a:pt x="12660" y="13163"/>
                    <a:pt x="12660" y="13163"/>
                  </a:cubicBezTo>
                  <a:cubicBezTo>
                    <a:pt x="12678" y="13175"/>
                    <a:pt x="12699" y="13180"/>
                    <a:pt x="12721" y="13180"/>
                  </a:cubicBezTo>
                  <a:cubicBezTo>
                    <a:pt x="12891" y="13180"/>
                    <a:pt x="13157" y="12850"/>
                    <a:pt x="13041" y="12734"/>
                  </a:cubicBezTo>
                  <a:cubicBezTo>
                    <a:pt x="13041" y="12734"/>
                    <a:pt x="12803" y="12496"/>
                    <a:pt x="12410" y="12091"/>
                  </a:cubicBezTo>
                  <a:cubicBezTo>
                    <a:pt x="12220" y="11889"/>
                    <a:pt x="11994" y="11639"/>
                    <a:pt x="11744" y="11365"/>
                  </a:cubicBezTo>
                  <a:cubicBezTo>
                    <a:pt x="11494" y="11079"/>
                    <a:pt x="11220" y="10758"/>
                    <a:pt x="10934" y="10412"/>
                  </a:cubicBezTo>
                  <a:cubicBezTo>
                    <a:pt x="9779" y="9043"/>
                    <a:pt x="8422" y="7269"/>
                    <a:pt x="7279" y="5924"/>
                  </a:cubicBezTo>
                  <a:cubicBezTo>
                    <a:pt x="6136" y="4566"/>
                    <a:pt x="4564" y="2923"/>
                    <a:pt x="3123" y="1768"/>
                  </a:cubicBezTo>
                  <a:cubicBezTo>
                    <a:pt x="2945" y="1614"/>
                    <a:pt x="2754" y="1495"/>
                    <a:pt x="2588" y="1364"/>
                  </a:cubicBezTo>
                  <a:cubicBezTo>
                    <a:pt x="2409" y="1233"/>
                    <a:pt x="2254" y="1114"/>
                    <a:pt x="2088" y="994"/>
                  </a:cubicBezTo>
                  <a:cubicBezTo>
                    <a:pt x="1766" y="792"/>
                    <a:pt x="1468" y="602"/>
                    <a:pt x="1218" y="447"/>
                  </a:cubicBezTo>
                  <a:cubicBezTo>
                    <a:pt x="706" y="173"/>
                    <a:pt x="397" y="6"/>
                    <a:pt x="397" y="6"/>
                  </a:cubicBezTo>
                  <a:cubicBezTo>
                    <a:pt x="385" y="2"/>
                    <a:pt x="374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6"/>
            <p:cNvSpPr/>
            <p:nvPr/>
          </p:nvSpPr>
          <p:spPr>
            <a:xfrm>
              <a:off x="2179125" y="2402975"/>
              <a:ext cx="489325" cy="87375"/>
            </a:xfrm>
            <a:custGeom>
              <a:avLst/>
              <a:gdLst/>
              <a:ahLst/>
              <a:cxnLst/>
              <a:rect l="l" t="t" r="r" b="b"/>
              <a:pathLst>
                <a:path w="19573" h="3495" extrusionOk="0">
                  <a:moveTo>
                    <a:pt x="14883" y="0"/>
                  </a:moveTo>
                  <a:cubicBezTo>
                    <a:pt x="14840" y="0"/>
                    <a:pt x="14796" y="2"/>
                    <a:pt x="14753" y="6"/>
                  </a:cubicBezTo>
                  <a:cubicBezTo>
                    <a:pt x="14622" y="6"/>
                    <a:pt x="14491" y="18"/>
                    <a:pt x="14348" y="18"/>
                  </a:cubicBezTo>
                  <a:cubicBezTo>
                    <a:pt x="14086" y="29"/>
                    <a:pt x="13812" y="41"/>
                    <a:pt x="13538" y="53"/>
                  </a:cubicBezTo>
                  <a:cubicBezTo>
                    <a:pt x="13264" y="77"/>
                    <a:pt x="12990" y="101"/>
                    <a:pt x="12717" y="125"/>
                  </a:cubicBezTo>
                  <a:cubicBezTo>
                    <a:pt x="12169" y="172"/>
                    <a:pt x="11621" y="256"/>
                    <a:pt x="11097" y="315"/>
                  </a:cubicBezTo>
                  <a:cubicBezTo>
                    <a:pt x="10573" y="387"/>
                    <a:pt x="10061" y="470"/>
                    <a:pt x="9597" y="553"/>
                  </a:cubicBezTo>
                  <a:cubicBezTo>
                    <a:pt x="7716" y="899"/>
                    <a:pt x="5358" y="1518"/>
                    <a:pt x="3477" y="2042"/>
                  </a:cubicBezTo>
                  <a:cubicBezTo>
                    <a:pt x="2537" y="2292"/>
                    <a:pt x="1715" y="2518"/>
                    <a:pt x="1132" y="2685"/>
                  </a:cubicBezTo>
                  <a:cubicBezTo>
                    <a:pt x="536" y="2839"/>
                    <a:pt x="179" y="2935"/>
                    <a:pt x="179" y="2935"/>
                  </a:cubicBezTo>
                  <a:cubicBezTo>
                    <a:pt x="1" y="3018"/>
                    <a:pt x="96" y="3482"/>
                    <a:pt x="298" y="3494"/>
                  </a:cubicBezTo>
                  <a:cubicBezTo>
                    <a:pt x="298" y="3494"/>
                    <a:pt x="667" y="3435"/>
                    <a:pt x="1275" y="3327"/>
                  </a:cubicBezTo>
                  <a:cubicBezTo>
                    <a:pt x="1870" y="3208"/>
                    <a:pt x="2715" y="3042"/>
                    <a:pt x="3668" y="2851"/>
                  </a:cubicBezTo>
                  <a:cubicBezTo>
                    <a:pt x="5585" y="2470"/>
                    <a:pt x="7942" y="1982"/>
                    <a:pt x="9800" y="1649"/>
                  </a:cubicBezTo>
                  <a:cubicBezTo>
                    <a:pt x="11645" y="1292"/>
                    <a:pt x="14002" y="922"/>
                    <a:pt x="15919" y="839"/>
                  </a:cubicBezTo>
                  <a:cubicBezTo>
                    <a:pt x="16038" y="833"/>
                    <a:pt x="16154" y="833"/>
                    <a:pt x="16269" y="833"/>
                  </a:cubicBezTo>
                  <a:cubicBezTo>
                    <a:pt x="16384" y="833"/>
                    <a:pt x="16497" y="833"/>
                    <a:pt x="16610" y="827"/>
                  </a:cubicBezTo>
                  <a:lnTo>
                    <a:pt x="17253" y="827"/>
                  </a:lnTo>
                  <a:cubicBezTo>
                    <a:pt x="17646" y="851"/>
                    <a:pt x="18015" y="875"/>
                    <a:pt x="18312" y="887"/>
                  </a:cubicBezTo>
                  <a:cubicBezTo>
                    <a:pt x="18896" y="970"/>
                    <a:pt x="19253" y="1018"/>
                    <a:pt x="19253" y="1018"/>
                  </a:cubicBezTo>
                  <a:cubicBezTo>
                    <a:pt x="19255" y="1018"/>
                    <a:pt x="19257" y="1018"/>
                    <a:pt x="19259" y="1018"/>
                  </a:cubicBezTo>
                  <a:cubicBezTo>
                    <a:pt x="19446" y="1018"/>
                    <a:pt x="19572" y="505"/>
                    <a:pt x="19372" y="458"/>
                  </a:cubicBezTo>
                  <a:cubicBezTo>
                    <a:pt x="19372" y="458"/>
                    <a:pt x="19015" y="375"/>
                    <a:pt x="18396" y="244"/>
                  </a:cubicBezTo>
                  <a:cubicBezTo>
                    <a:pt x="18086" y="196"/>
                    <a:pt x="17717" y="149"/>
                    <a:pt x="17300" y="89"/>
                  </a:cubicBezTo>
                  <a:cubicBezTo>
                    <a:pt x="17086" y="77"/>
                    <a:pt x="16860" y="65"/>
                    <a:pt x="16634" y="41"/>
                  </a:cubicBezTo>
                  <a:cubicBezTo>
                    <a:pt x="16407" y="29"/>
                    <a:pt x="16157" y="6"/>
                    <a:pt x="15919" y="6"/>
                  </a:cubicBezTo>
                  <a:lnTo>
                    <a:pt x="15145" y="6"/>
                  </a:lnTo>
                  <a:cubicBezTo>
                    <a:pt x="15058" y="6"/>
                    <a:pt x="14971" y="0"/>
                    <a:pt x="148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6"/>
            <p:cNvSpPr/>
            <p:nvPr/>
          </p:nvSpPr>
          <p:spPr>
            <a:xfrm>
              <a:off x="2525000" y="1956025"/>
              <a:ext cx="2631025" cy="2630700"/>
            </a:xfrm>
            <a:custGeom>
              <a:avLst/>
              <a:gdLst/>
              <a:ahLst/>
              <a:cxnLst/>
              <a:rect l="l" t="t" r="r" b="b"/>
              <a:pathLst>
                <a:path w="105241" h="105228" extrusionOk="0">
                  <a:moveTo>
                    <a:pt x="52614" y="1"/>
                  </a:moveTo>
                  <a:cubicBezTo>
                    <a:pt x="23563" y="1"/>
                    <a:pt x="1" y="23551"/>
                    <a:pt x="1" y="52614"/>
                  </a:cubicBezTo>
                  <a:cubicBezTo>
                    <a:pt x="1" y="81677"/>
                    <a:pt x="23563" y="105228"/>
                    <a:pt x="52614" y="105228"/>
                  </a:cubicBezTo>
                  <a:cubicBezTo>
                    <a:pt x="81678" y="105228"/>
                    <a:pt x="105240" y="81677"/>
                    <a:pt x="105240" y="52614"/>
                  </a:cubicBezTo>
                  <a:cubicBezTo>
                    <a:pt x="105240" y="23551"/>
                    <a:pt x="81678" y="1"/>
                    <a:pt x="52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6"/>
            <p:cNvSpPr/>
            <p:nvPr/>
          </p:nvSpPr>
          <p:spPr>
            <a:xfrm>
              <a:off x="4178175" y="4397625"/>
              <a:ext cx="88750" cy="32875"/>
            </a:xfrm>
            <a:custGeom>
              <a:avLst/>
              <a:gdLst/>
              <a:ahLst/>
              <a:cxnLst/>
              <a:rect l="l" t="t" r="r" b="b"/>
              <a:pathLst>
                <a:path w="3550" h="1315" extrusionOk="0">
                  <a:moveTo>
                    <a:pt x="1702" y="1"/>
                  </a:moveTo>
                  <a:cubicBezTo>
                    <a:pt x="1127" y="1"/>
                    <a:pt x="621" y="113"/>
                    <a:pt x="251" y="694"/>
                  </a:cubicBezTo>
                  <a:cubicBezTo>
                    <a:pt x="0" y="1204"/>
                    <a:pt x="466" y="1315"/>
                    <a:pt x="914" y="1315"/>
                  </a:cubicBezTo>
                  <a:cubicBezTo>
                    <a:pt x="1104" y="1315"/>
                    <a:pt x="1290" y="1295"/>
                    <a:pt x="1418" y="1277"/>
                  </a:cubicBezTo>
                  <a:cubicBezTo>
                    <a:pt x="1763" y="1230"/>
                    <a:pt x="3549" y="920"/>
                    <a:pt x="3442" y="301"/>
                  </a:cubicBezTo>
                  <a:cubicBezTo>
                    <a:pt x="3393" y="56"/>
                    <a:pt x="3004" y="24"/>
                    <a:pt x="2687" y="24"/>
                  </a:cubicBezTo>
                  <a:cubicBezTo>
                    <a:pt x="2572" y="24"/>
                    <a:pt x="2466" y="28"/>
                    <a:pt x="2390" y="28"/>
                  </a:cubicBezTo>
                  <a:cubicBezTo>
                    <a:pt x="2369" y="28"/>
                    <a:pt x="2351" y="28"/>
                    <a:pt x="2335" y="27"/>
                  </a:cubicBezTo>
                  <a:cubicBezTo>
                    <a:pt x="2117" y="15"/>
                    <a:pt x="1905" y="1"/>
                    <a:pt x="17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6"/>
            <p:cNvSpPr/>
            <p:nvPr/>
          </p:nvSpPr>
          <p:spPr>
            <a:xfrm>
              <a:off x="3759975" y="2855825"/>
              <a:ext cx="289350" cy="91800"/>
            </a:xfrm>
            <a:custGeom>
              <a:avLst/>
              <a:gdLst/>
              <a:ahLst/>
              <a:cxnLst/>
              <a:rect l="l" t="t" r="r" b="b"/>
              <a:pathLst>
                <a:path w="11574" h="3672" extrusionOk="0">
                  <a:moveTo>
                    <a:pt x="3129" y="1"/>
                  </a:moveTo>
                  <a:cubicBezTo>
                    <a:pt x="2199" y="1"/>
                    <a:pt x="1385" y="597"/>
                    <a:pt x="453" y="715"/>
                  </a:cubicBezTo>
                  <a:cubicBezTo>
                    <a:pt x="440" y="712"/>
                    <a:pt x="429" y="711"/>
                    <a:pt x="417" y="711"/>
                  </a:cubicBezTo>
                  <a:cubicBezTo>
                    <a:pt x="386" y="711"/>
                    <a:pt x="357" y="722"/>
                    <a:pt x="322" y="739"/>
                  </a:cubicBezTo>
                  <a:cubicBezTo>
                    <a:pt x="179" y="858"/>
                    <a:pt x="156" y="870"/>
                    <a:pt x="60" y="1049"/>
                  </a:cubicBezTo>
                  <a:cubicBezTo>
                    <a:pt x="1" y="1156"/>
                    <a:pt x="60" y="1275"/>
                    <a:pt x="179" y="1323"/>
                  </a:cubicBezTo>
                  <a:cubicBezTo>
                    <a:pt x="409" y="1413"/>
                    <a:pt x="616" y="1449"/>
                    <a:pt x="810" y="1449"/>
                  </a:cubicBezTo>
                  <a:cubicBezTo>
                    <a:pt x="1551" y="1449"/>
                    <a:pt x="2099" y="929"/>
                    <a:pt x="2944" y="929"/>
                  </a:cubicBezTo>
                  <a:cubicBezTo>
                    <a:pt x="2959" y="929"/>
                    <a:pt x="2974" y="929"/>
                    <a:pt x="2989" y="930"/>
                  </a:cubicBezTo>
                  <a:cubicBezTo>
                    <a:pt x="3882" y="954"/>
                    <a:pt x="4299" y="1680"/>
                    <a:pt x="5073" y="1870"/>
                  </a:cubicBezTo>
                  <a:cubicBezTo>
                    <a:pt x="5799" y="2061"/>
                    <a:pt x="6180" y="1989"/>
                    <a:pt x="6835" y="2478"/>
                  </a:cubicBezTo>
                  <a:cubicBezTo>
                    <a:pt x="7085" y="2668"/>
                    <a:pt x="8097" y="2894"/>
                    <a:pt x="7526" y="3347"/>
                  </a:cubicBezTo>
                  <a:cubicBezTo>
                    <a:pt x="7395" y="3454"/>
                    <a:pt x="7514" y="3668"/>
                    <a:pt x="7656" y="3668"/>
                  </a:cubicBezTo>
                  <a:cubicBezTo>
                    <a:pt x="7787" y="3670"/>
                    <a:pt x="7930" y="3671"/>
                    <a:pt x="8083" y="3671"/>
                  </a:cubicBezTo>
                  <a:cubicBezTo>
                    <a:pt x="9172" y="3671"/>
                    <a:pt x="10737" y="3597"/>
                    <a:pt x="11478" y="2918"/>
                  </a:cubicBezTo>
                  <a:cubicBezTo>
                    <a:pt x="11574" y="2823"/>
                    <a:pt x="11538" y="2680"/>
                    <a:pt x="11443" y="2620"/>
                  </a:cubicBezTo>
                  <a:cubicBezTo>
                    <a:pt x="10109" y="1704"/>
                    <a:pt x="8002" y="1608"/>
                    <a:pt x="6442" y="1120"/>
                  </a:cubicBezTo>
                  <a:cubicBezTo>
                    <a:pt x="5454" y="811"/>
                    <a:pt x="4216" y="25"/>
                    <a:pt x="3156" y="1"/>
                  </a:cubicBezTo>
                  <a:cubicBezTo>
                    <a:pt x="3147" y="1"/>
                    <a:pt x="3138" y="1"/>
                    <a:pt x="31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3922500" y="2967700"/>
              <a:ext cx="77800" cy="27925"/>
            </a:xfrm>
            <a:custGeom>
              <a:avLst/>
              <a:gdLst/>
              <a:ahLst/>
              <a:cxnLst/>
              <a:rect l="l" t="t" r="r" b="b"/>
              <a:pathLst>
                <a:path w="3112" h="1117" extrusionOk="0">
                  <a:moveTo>
                    <a:pt x="337" y="0"/>
                  </a:moveTo>
                  <a:cubicBezTo>
                    <a:pt x="283" y="0"/>
                    <a:pt x="230" y="15"/>
                    <a:pt x="179" y="50"/>
                  </a:cubicBezTo>
                  <a:cubicBezTo>
                    <a:pt x="1" y="181"/>
                    <a:pt x="1" y="491"/>
                    <a:pt x="108" y="658"/>
                  </a:cubicBezTo>
                  <a:cubicBezTo>
                    <a:pt x="251" y="884"/>
                    <a:pt x="560" y="920"/>
                    <a:pt x="798" y="943"/>
                  </a:cubicBezTo>
                  <a:cubicBezTo>
                    <a:pt x="1203" y="979"/>
                    <a:pt x="1560" y="955"/>
                    <a:pt x="1965" y="1074"/>
                  </a:cubicBezTo>
                  <a:cubicBezTo>
                    <a:pt x="2048" y="1100"/>
                    <a:pt x="2176" y="1117"/>
                    <a:pt x="2312" y="1117"/>
                  </a:cubicBezTo>
                  <a:cubicBezTo>
                    <a:pt x="2680" y="1117"/>
                    <a:pt x="3111" y="992"/>
                    <a:pt x="2894" y="574"/>
                  </a:cubicBezTo>
                  <a:cubicBezTo>
                    <a:pt x="2751" y="312"/>
                    <a:pt x="2358" y="158"/>
                    <a:pt x="2084" y="98"/>
                  </a:cubicBezTo>
                  <a:cubicBezTo>
                    <a:pt x="2031" y="88"/>
                    <a:pt x="1979" y="83"/>
                    <a:pt x="1928" y="83"/>
                  </a:cubicBezTo>
                  <a:cubicBezTo>
                    <a:pt x="1607" y="83"/>
                    <a:pt x="1327" y="261"/>
                    <a:pt x="1025" y="261"/>
                  </a:cubicBezTo>
                  <a:cubicBezTo>
                    <a:pt x="989" y="261"/>
                    <a:pt x="954" y="258"/>
                    <a:pt x="917" y="253"/>
                  </a:cubicBezTo>
                  <a:cubicBezTo>
                    <a:pt x="749" y="197"/>
                    <a:pt x="536" y="0"/>
                    <a:pt x="3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6"/>
            <p:cNvSpPr/>
            <p:nvPr/>
          </p:nvSpPr>
          <p:spPr>
            <a:xfrm>
              <a:off x="4042750" y="2932100"/>
              <a:ext cx="156725" cy="70025"/>
            </a:xfrm>
            <a:custGeom>
              <a:avLst/>
              <a:gdLst/>
              <a:ahLst/>
              <a:cxnLst/>
              <a:rect l="l" t="t" r="r" b="b"/>
              <a:pathLst>
                <a:path w="6269" h="2801" extrusionOk="0">
                  <a:moveTo>
                    <a:pt x="1479" y="1"/>
                  </a:moveTo>
                  <a:cubicBezTo>
                    <a:pt x="1168" y="1"/>
                    <a:pt x="881" y="65"/>
                    <a:pt x="656" y="236"/>
                  </a:cubicBezTo>
                  <a:cubicBezTo>
                    <a:pt x="644" y="248"/>
                    <a:pt x="632" y="260"/>
                    <a:pt x="620" y="272"/>
                  </a:cubicBezTo>
                  <a:cubicBezTo>
                    <a:pt x="572" y="331"/>
                    <a:pt x="536" y="415"/>
                    <a:pt x="584" y="498"/>
                  </a:cubicBezTo>
                  <a:cubicBezTo>
                    <a:pt x="763" y="820"/>
                    <a:pt x="2037" y="1177"/>
                    <a:pt x="2013" y="1462"/>
                  </a:cubicBezTo>
                  <a:cubicBezTo>
                    <a:pt x="2013" y="1441"/>
                    <a:pt x="1814" y="1427"/>
                    <a:pt x="1543" y="1427"/>
                  </a:cubicBezTo>
                  <a:cubicBezTo>
                    <a:pt x="1059" y="1427"/>
                    <a:pt x="346" y="1471"/>
                    <a:pt x="132" y="1593"/>
                  </a:cubicBezTo>
                  <a:cubicBezTo>
                    <a:pt x="25" y="1641"/>
                    <a:pt x="1" y="1808"/>
                    <a:pt x="84" y="1891"/>
                  </a:cubicBezTo>
                  <a:cubicBezTo>
                    <a:pt x="358" y="2129"/>
                    <a:pt x="739" y="2153"/>
                    <a:pt x="1084" y="2189"/>
                  </a:cubicBezTo>
                  <a:cubicBezTo>
                    <a:pt x="1117" y="2191"/>
                    <a:pt x="1150" y="2192"/>
                    <a:pt x="1185" y="2192"/>
                  </a:cubicBezTo>
                  <a:cubicBezTo>
                    <a:pt x="1376" y="2192"/>
                    <a:pt x="1598" y="2160"/>
                    <a:pt x="1803" y="2160"/>
                  </a:cubicBezTo>
                  <a:cubicBezTo>
                    <a:pt x="1917" y="2160"/>
                    <a:pt x="2025" y="2170"/>
                    <a:pt x="2120" y="2201"/>
                  </a:cubicBezTo>
                  <a:cubicBezTo>
                    <a:pt x="2239" y="2236"/>
                    <a:pt x="2620" y="2713"/>
                    <a:pt x="2787" y="2748"/>
                  </a:cubicBezTo>
                  <a:cubicBezTo>
                    <a:pt x="2924" y="2783"/>
                    <a:pt x="2968" y="2801"/>
                    <a:pt x="3008" y="2801"/>
                  </a:cubicBezTo>
                  <a:cubicBezTo>
                    <a:pt x="3052" y="2801"/>
                    <a:pt x="3091" y="2780"/>
                    <a:pt x="3239" y="2736"/>
                  </a:cubicBezTo>
                  <a:cubicBezTo>
                    <a:pt x="3891" y="2553"/>
                    <a:pt x="2687" y="2151"/>
                    <a:pt x="4035" y="2151"/>
                  </a:cubicBezTo>
                  <a:cubicBezTo>
                    <a:pt x="4091" y="2151"/>
                    <a:pt x="4151" y="2152"/>
                    <a:pt x="4216" y="2153"/>
                  </a:cubicBezTo>
                  <a:cubicBezTo>
                    <a:pt x="4404" y="2153"/>
                    <a:pt x="4531" y="2298"/>
                    <a:pt x="4712" y="2298"/>
                  </a:cubicBezTo>
                  <a:cubicBezTo>
                    <a:pt x="4725" y="2298"/>
                    <a:pt x="4738" y="2298"/>
                    <a:pt x="4751" y="2296"/>
                  </a:cubicBezTo>
                  <a:cubicBezTo>
                    <a:pt x="4823" y="2296"/>
                    <a:pt x="4918" y="2248"/>
                    <a:pt x="4930" y="2165"/>
                  </a:cubicBezTo>
                  <a:cubicBezTo>
                    <a:pt x="4988" y="1789"/>
                    <a:pt x="5359" y="1686"/>
                    <a:pt x="5719" y="1686"/>
                  </a:cubicBezTo>
                  <a:cubicBezTo>
                    <a:pt x="5803" y="1686"/>
                    <a:pt x="5887" y="1692"/>
                    <a:pt x="5966" y="1701"/>
                  </a:cubicBezTo>
                  <a:cubicBezTo>
                    <a:pt x="5977" y="1702"/>
                    <a:pt x="5989" y="1703"/>
                    <a:pt x="6000" y="1703"/>
                  </a:cubicBezTo>
                  <a:cubicBezTo>
                    <a:pt x="6142" y="1703"/>
                    <a:pt x="6268" y="1570"/>
                    <a:pt x="6180" y="1427"/>
                  </a:cubicBezTo>
                  <a:cubicBezTo>
                    <a:pt x="5668" y="570"/>
                    <a:pt x="4335" y="736"/>
                    <a:pt x="3537" y="498"/>
                  </a:cubicBezTo>
                  <a:cubicBezTo>
                    <a:pt x="3016" y="333"/>
                    <a:pt x="2185" y="1"/>
                    <a:pt x="14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6"/>
            <p:cNvSpPr/>
            <p:nvPr/>
          </p:nvSpPr>
          <p:spPr>
            <a:xfrm>
              <a:off x="4212125" y="2968325"/>
              <a:ext cx="65725" cy="32225"/>
            </a:xfrm>
            <a:custGeom>
              <a:avLst/>
              <a:gdLst/>
              <a:ahLst/>
              <a:cxnLst/>
              <a:rect l="l" t="t" r="r" b="b"/>
              <a:pathLst>
                <a:path w="2629" h="1289" extrusionOk="0">
                  <a:moveTo>
                    <a:pt x="1267" y="1"/>
                  </a:moveTo>
                  <a:cubicBezTo>
                    <a:pt x="1051" y="1"/>
                    <a:pt x="840" y="31"/>
                    <a:pt x="667" y="85"/>
                  </a:cubicBezTo>
                  <a:cubicBezTo>
                    <a:pt x="298" y="204"/>
                    <a:pt x="0" y="549"/>
                    <a:pt x="477" y="775"/>
                  </a:cubicBezTo>
                  <a:cubicBezTo>
                    <a:pt x="786" y="918"/>
                    <a:pt x="1143" y="1002"/>
                    <a:pt x="1477" y="1109"/>
                  </a:cubicBezTo>
                  <a:cubicBezTo>
                    <a:pt x="1679" y="1180"/>
                    <a:pt x="1905" y="1276"/>
                    <a:pt x="2132" y="1287"/>
                  </a:cubicBezTo>
                  <a:cubicBezTo>
                    <a:pt x="2142" y="1288"/>
                    <a:pt x="2151" y="1288"/>
                    <a:pt x="2161" y="1288"/>
                  </a:cubicBezTo>
                  <a:cubicBezTo>
                    <a:pt x="2629" y="1288"/>
                    <a:pt x="2556" y="722"/>
                    <a:pt x="2370" y="418"/>
                  </a:cubicBezTo>
                  <a:cubicBezTo>
                    <a:pt x="2370" y="406"/>
                    <a:pt x="2358" y="406"/>
                    <a:pt x="2358" y="394"/>
                  </a:cubicBezTo>
                  <a:cubicBezTo>
                    <a:pt x="2346" y="394"/>
                    <a:pt x="2346" y="383"/>
                    <a:pt x="2346" y="383"/>
                  </a:cubicBezTo>
                  <a:cubicBezTo>
                    <a:pt x="2105" y="110"/>
                    <a:pt x="1675" y="1"/>
                    <a:pt x="1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6"/>
            <p:cNvSpPr/>
            <p:nvPr/>
          </p:nvSpPr>
          <p:spPr>
            <a:xfrm>
              <a:off x="3918025" y="2797925"/>
              <a:ext cx="53625" cy="58200"/>
            </a:xfrm>
            <a:custGeom>
              <a:avLst/>
              <a:gdLst/>
              <a:ahLst/>
              <a:cxnLst/>
              <a:rect l="l" t="t" r="r" b="b"/>
              <a:pathLst>
                <a:path w="2145" h="2328" extrusionOk="0">
                  <a:moveTo>
                    <a:pt x="502" y="0"/>
                  </a:moveTo>
                  <a:cubicBezTo>
                    <a:pt x="471" y="0"/>
                    <a:pt x="436" y="8"/>
                    <a:pt x="406" y="31"/>
                  </a:cubicBezTo>
                  <a:cubicBezTo>
                    <a:pt x="1" y="269"/>
                    <a:pt x="191" y="1043"/>
                    <a:pt x="322" y="1388"/>
                  </a:cubicBezTo>
                  <a:cubicBezTo>
                    <a:pt x="476" y="1817"/>
                    <a:pt x="915" y="2328"/>
                    <a:pt x="1413" y="2328"/>
                  </a:cubicBezTo>
                  <a:cubicBezTo>
                    <a:pt x="1454" y="2328"/>
                    <a:pt x="1495" y="2324"/>
                    <a:pt x="1537" y="2317"/>
                  </a:cubicBezTo>
                  <a:cubicBezTo>
                    <a:pt x="2144" y="2210"/>
                    <a:pt x="1632" y="1424"/>
                    <a:pt x="1477" y="1150"/>
                  </a:cubicBezTo>
                  <a:cubicBezTo>
                    <a:pt x="1323" y="853"/>
                    <a:pt x="977" y="43"/>
                    <a:pt x="549" y="7"/>
                  </a:cubicBezTo>
                  <a:cubicBezTo>
                    <a:pt x="536" y="3"/>
                    <a:pt x="519" y="0"/>
                    <a:pt x="5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6"/>
            <p:cNvSpPr/>
            <p:nvPr/>
          </p:nvSpPr>
          <p:spPr>
            <a:xfrm>
              <a:off x="3800175" y="2889750"/>
              <a:ext cx="37525" cy="28300"/>
            </a:xfrm>
            <a:custGeom>
              <a:avLst/>
              <a:gdLst/>
              <a:ahLst/>
              <a:cxnLst/>
              <a:rect l="l" t="t" r="r" b="b"/>
              <a:pathLst>
                <a:path w="1501" h="1132" extrusionOk="0">
                  <a:moveTo>
                    <a:pt x="721" y="0"/>
                  </a:moveTo>
                  <a:cubicBezTo>
                    <a:pt x="418" y="0"/>
                    <a:pt x="117" y="126"/>
                    <a:pt x="12" y="382"/>
                  </a:cubicBezTo>
                  <a:cubicBezTo>
                    <a:pt x="0" y="430"/>
                    <a:pt x="0" y="454"/>
                    <a:pt x="12" y="489"/>
                  </a:cubicBezTo>
                  <a:cubicBezTo>
                    <a:pt x="12" y="811"/>
                    <a:pt x="393" y="1073"/>
                    <a:pt x="667" y="1121"/>
                  </a:cubicBezTo>
                  <a:cubicBezTo>
                    <a:pt x="707" y="1128"/>
                    <a:pt x="750" y="1131"/>
                    <a:pt x="793" y="1131"/>
                  </a:cubicBezTo>
                  <a:cubicBezTo>
                    <a:pt x="1113" y="1131"/>
                    <a:pt x="1500" y="942"/>
                    <a:pt x="1500" y="597"/>
                  </a:cubicBezTo>
                  <a:cubicBezTo>
                    <a:pt x="1500" y="203"/>
                    <a:pt x="1108" y="0"/>
                    <a:pt x="7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6"/>
            <p:cNvSpPr/>
            <p:nvPr/>
          </p:nvSpPr>
          <p:spPr>
            <a:xfrm>
              <a:off x="4054075" y="2895650"/>
              <a:ext cx="42875" cy="32800"/>
            </a:xfrm>
            <a:custGeom>
              <a:avLst/>
              <a:gdLst/>
              <a:ahLst/>
              <a:cxnLst/>
              <a:rect l="l" t="t" r="r" b="b"/>
              <a:pathLst>
                <a:path w="1715" h="1312" extrusionOk="0">
                  <a:moveTo>
                    <a:pt x="797" y="1"/>
                  </a:moveTo>
                  <a:cubicBezTo>
                    <a:pt x="716" y="1"/>
                    <a:pt x="636" y="13"/>
                    <a:pt x="560" y="39"/>
                  </a:cubicBezTo>
                  <a:cubicBezTo>
                    <a:pt x="560" y="39"/>
                    <a:pt x="548" y="51"/>
                    <a:pt x="548" y="51"/>
                  </a:cubicBezTo>
                  <a:lnTo>
                    <a:pt x="512" y="51"/>
                  </a:lnTo>
                  <a:cubicBezTo>
                    <a:pt x="179" y="230"/>
                    <a:pt x="0" y="646"/>
                    <a:pt x="238" y="980"/>
                  </a:cubicBezTo>
                  <a:cubicBezTo>
                    <a:pt x="388" y="1191"/>
                    <a:pt x="649" y="1311"/>
                    <a:pt x="904" y="1311"/>
                  </a:cubicBezTo>
                  <a:cubicBezTo>
                    <a:pt x="994" y="1311"/>
                    <a:pt x="1083" y="1296"/>
                    <a:pt x="1167" y="1266"/>
                  </a:cubicBezTo>
                  <a:cubicBezTo>
                    <a:pt x="1512" y="1135"/>
                    <a:pt x="1715" y="742"/>
                    <a:pt x="1524" y="396"/>
                  </a:cubicBezTo>
                  <a:cubicBezTo>
                    <a:pt x="1376" y="155"/>
                    <a:pt x="1082" y="1"/>
                    <a:pt x="7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6"/>
            <p:cNvSpPr/>
            <p:nvPr/>
          </p:nvSpPr>
          <p:spPr>
            <a:xfrm>
              <a:off x="3014650" y="1963250"/>
              <a:ext cx="1907400" cy="2504750"/>
            </a:xfrm>
            <a:custGeom>
              <a:avLst/>
              <a:gdLst/>
              <a:ahLst/>
              <a:cxnLst/>
              <a:rect l="l" t="t" r="r" b="b"/>
              <a:pathLst>
                <a:path w="76296" h="100190" extrusionOk="0">
                  <a:moveTo>
                    <a:pt x="35267" y="1963"/>
                  </a:moveTo>
                  <a:cubicBezTo>
                    <a:pt x="35411" y="1963"/>
                    <a:pt x="35575" y="1983"/>
                    <a:pt x="35791" y="2033"/>
                  </a:cubicBezTo>
                  <a:cubicBezTo>
                    <a:pt x="35606" y="2008"/>
                    <a:pt x="35431" y="1996"/>
                    <a:pt x="35255" y="1996"/>
                  </a:cubicBezTo>
                  <a:cubicBezTo>
                    <a:pt x="35103" y="1996"/>
                    <a:pt x="34951" y="2005"/>
                    <a:pt x="34791" y="2021"/>
                  </a:cubicBezTo>
                  <a:cubicBezTo>
                    <a:pt x="34886" y="1997"/>
                    <a:pt x="34981" y="1974"/>
                    <a:pt x="35088" y="1974"/>
                  </a:cubicBezTo>
                  <a:cubicBezTo>
                    <a:pt x="35146" y="1966"/>
                    <a:pt x="35205" y="1963"/>
                    <a:pt x="35267" y="1963"/>
                  </a:cubicBezTo>
                  <a:close/>
                  <a:moveTo>
                    <a:pt x="20348" y="1628"/>
                  </a:moveTo>
                  <a:cubicBezTo>
                    <a:pt x="19622" y="1771"/>
                    <a:pt x="18884" y="1938"/>
                    <a:pt x="18181" y="2117"/>
                  </a:cubicBezTo>
                  <a:cubicBezTo>
                    <a:pt x="18884" y="1926"/>
                    <a:pt x="19610" y="1759"/>
                    <a:pt x="20348" y="1628"/>
                  </a:cubicBezTo>
                  <a:close/>
                  <a:moveTo>
                    <a:pt x="42875" y="4486"/>
                  </a:moveTo>
                  <a:lnTo>
                    <a:pt x="42875" y="4486"/>
                  </a:lnTo>
                  <a:cubicBezTo>
                    <a:pt x="43030" y="4593"/>
                    <a:pt x="43173" y="4712"/>
                    <a:pt x="43280" y="4855"/>
                  </a:cubicBezTo>
                  <a:cubicBezTo>
                    <a:pt x="43065" y="4676"/>
                    <a:pt x="43054" y="4629"/>
                    <a:pt x="42875" y="4486"/>
                  </a:cubicBezTo>
                  <a:close/>
                  <a:moveTo>
                    <a:pt x="15872" y="4236"/>
                  </a:moveTo>
                  <a:cubicBezTo>
                    <a:pt x="15860" y="4283"/>
                    <a:pt x="15872" y="4331"/>
                    <a:pt x="15895" y="4379"/>
                  </a:cubicBezTo>
                  <a:cubicBezTo>
                    <a:pt x="16055" y="4720"/>
                    <a:pt x="16185" y="4819"/>
                    <a:pt x="16320" y="4819"/>
                  </a:cubicBezTo>
                  <a:cubicBezTo>
                    <a:pt x="16507" y="4819"/>
                    <a:pt x="16705" y="4632"/>
                    <a:pt x="17007" y="4632"/>
                  </a:cubicBezTo>
                  <a:cubicBezTo>
                    <a:pt x="17075" y="4632"/>
                    <a:pt x="17149" y="4641"/>
                    <a:pt x="17229" y="4664"/>
                  </a:cubicBezTo>
                  <a:cubicBezTo>
                    <a:pt x="17372" y="4712"/>
                    <a:pt x="17419" y="4843"/>
                    <a:pt x="17515" y="4986"/>
                  </a:cubicBezTo>
                  <a:cubicBezTo>
                    <a:pt x="16748" y="4865"/>
                    <a:pt x="15969" y="4778"/>
                    <a:pt x="15177" y="4778"/>
                  </a:cubicBezTo>
                  <a:cubicBezTo>
                    <a:pt x="14640" y="4778"/>
                    <a:pt x="14098" y="4818"/>
                    <a:pt x="13550" y="4915"/>
                  </a:cubicBezTo>
                  <a:cubicBezTo>
                    <a:pt x="13193" y="4974"/>
                    <a:pt x="12943" y="5081"/>
                    <a:pt x="12597" y="5176"/>
                  </a:cubicBezTo>
                  <a:cubicBezTo>
                    <a:pt x="12323" y="5248"/>
                    <a:pt x="12026" y="5260"/>
                    <a:pt x="11728" y="5284"/>
                  </a:cubicBezTo>
                  <a:cubicBezTo>
                    <a:pt x="11835" y="5272"/>
                    <a:pt x="11931" y="5260"/>
                    <a:pt x="12038" y="5236"/>
                  </a:cubicBezTo>
                  <a:cubicBezTo>
                    <a:pt x="13205" y="4986"/>
                    <a:pt x="14395" y="4700"/>
                    <a:pt x="15514" y="4343"/>
                  </a:cubicBezTo>
                  <a:cubicBezTo>
                    <a:pt x="15550" y="4343"/>
                    <a:pt x="15693" y="4295"/>
                    <a:pt x="15872" y="4236"/>
                  </a:cubicBezTo>
                  <a:close/>
                  <a:moveTo>
                    <a:pt x="14645" y="6069"/>
                  </a:moveTo>
                  <a:cubicBezTo>
                    <a:pt x="14752" y="6069"/>
                    <a:pt x="14860" y="6081"/>
                    <a:pt x="14967" y="6081"/>
                  </a:cubicBezTo>
                  <a:cubicBezTo>
                    <a:pt x="15050" y="6093"/>
                    <a:pt x="15121" y="6105"/>
                    <a:pt x="15205" y="6117"/>
                  </a:cubicBezTo>
                  <a:cubicBezTo>
                    <a:pt x="15324" y="6141"/>
                    <a:pt x="15348" y="6153"/>
                    <a:pt x="15276" y="6153"/>
                  </a:cubicBezTo>
                  <a:cubicBezTo>
                    <a:pt x="15169" y="6308"/>
                    <a:pt x="14740" y="6450"/>
                    <a:pt x="14550" y="6522"/>
                  </a:cubicBezTo>
                  <a:cubicBezTo>
                    <a:pt x="14401" y="6583"/>
                    <a:pt x="14141" y="6709"/>
                    <a:pt x="13930" y="6709"/>
                  </a:cubicBezTo>
                  <a:cubicBezTo>
                    <a:pt x="13854" y="6709"/>
                    <a:pt x="13785" y="6693"/>
                    <a:pt x="13728" y="6653"/>
                  </a:cubicBezTo>
                  <a:cubicBezTo>
                    <a:pt x="13312" y="6355"/>
                    <a:pt x="13597" y="6248"/>
                    <a:pt x="13788" y="6188"/>
                  </a:cubicBezTo>
                  <a:cubicBezTo>
                    <a:pt x="14062" y="6093"/>
                    <a:pt x="14359" y="6069"/>
                    <a:pt x="14645" y="6069"/>
                  </a:cubicBezTo>
                  <a:close/>
                  <a:moveTo>
                    <a:pt x="17995" y="7090"/>
                  </a:moveTo>
                  <a:cubicBezTo>
                    <a:pt x="18097" y="7090"/>
                    <a:pt x="18200" y="7099"/>
                    <a:pt x="18300" y="7117"/>
                  </a:cubicBezTo>
                  <a:cubicBezTo>
                    <a:pt x="18396" y="7141"/>
                    <a:pt x="18539" y="7153"/>
                    <a:pt x="18550" y="7272"/>
                  </a:cubicBezTo>
                  <a:cubicBezTo>
                    <a:pt x="18550" y="7367"/>
                    <a:pt x="18241" y="7546"/>
                    <a:pt x="18181" y="7570"/>
                  </a:cubicBezTo>
                  <a:cubicBezTo>
                    <a:pt x="17999" y="7670"/>
                    <a:pt x="17769" y="7749"/>
                    <a:pt x="17554" y="7749"/>
                  </a:cubicBezTo>
                  <a:cubicBezTo>
                    <a:pt x="17487" y="7749"/>
                    <a:pt x="17422" y="7741"/>
                    <a:pt x="17360" y="7724"/>
                  </a:cubicBezTo>
                  <a:cubicBezTo>
                    <a:pt x="17193" y="7689"/>
                    <a:pt x="16979" y="7582"/>
                    <a:pt x="17074" y="7403"/>
                  </a:cubicBezTo>
                  <a:cubicBezTo>
                    <a:pt x="17110" y="7331"/>
                    <a:pt x="17241" y="7284"/>
                    <a:pt x="17312" y="7248"/>
                  </a:cubicBezTo>
                  <a:cubicBezTo>
                    <a:pt x="17520" y="7140"/>
                    <a:pt x="17757" y="7090"/>
                    <a:pt x="17995" y="7090"/>
                  </a:cubicBezTo>
                  <a:close/>
                  <a:moveTo>
                    <a:pt x="54186" y="7879"/>
                  </a:moveTo>
                  <a:cubicBezTo>
                    <a:pt x="54186" y="7915"/>
                    <a:pt x="54186" y="7963"/>
                    <a:pt x="54186" y="8010"/>
                  </a:cubicBezTo>
                  <a:cubicBezTo>
                    <a:pt x="54186" y="8010"/>
                    <a:pt x="54174" y="7998"/>
                    <a:pt x="54174" y="7998"/>
                  </a:cubicBezTo>
                  <a:cubicBezTo>
                    <a:pt x="54162" y="7974"/>
                    <a:pt x="54150" y="7951"/>
                    <a:pt x="54138" y="7927"/>
                  </a:cubicBezTo>
                  <a:cubicBezTo>
                    <a:pt x="54162" y="7915"/>
                    <a:pt x="54174" y="7903"/>
                    <a:pt x="54186" y="7879"/>
                  </a:cubicBezTo>
                  <a:close/>
                  <a:moveTo>
                    <a:pt x="14696" y="8031"/>
                  </a:moveTo>
                  <a:cubicBezTo>
                    <a:pt x="14788" y="8031"/>
                    <a:pt x="14907" y="8057"/>
                    <a:pt x="14967" y="8117"/>
                  </a:cubicBezTo>
                  <a:cubicBezTo>
                    <a:pt x="15145" y="8272"/>
                    <a:pt x="14883" y="8415"/>
                    <a:pt x="14729" y="8439"/>
                  </a:cubicBezTo>
                  <a:cubicBezTo>
                    <a:pt x="14586" y="8427"/>
                    <a:pt x="14300" y="8332"/>
                    <a:pt x="14407" y="8153"/>
                  </a:cubicBezTo>
                  <a:cubicBezTo>
                    <a:pt x="14455" y="8082"/>
                    <a:pt x="14562" y="8046"/>
                    <a:pt x="14645" y="8034"/>
                  </a:cubicBezTo>
                  <a:cubicBezTo>
                    <a:pt x="14661" y="8032"/>
                    <a:pt x="14678" y="8031"/>
                    <a:pt x="14696" y="8031"/>
                  </a:cubicBezTo>
                  <a:close/>
                  <a:moveTo>
                    <a:pt x="21338" y="11827"/>
                  </a:moveTo>
                  <a:cubicBezTo>
                    <a:pt x="21591" y="11827"/>
                    <a:pt x="21895" y="12320"/>
                    <a:pt x="21956" y="12570"/>
                  </a:cubicBezTo>
                  <a:cubicBezTo>
                    <a:pt x="21979" y="12665"/>
                    <a:pt x="22015" y="12773"/>
                    <a:pt x="21991" y="12868"/>
                  </a:cubicBezTo>
                  <a:cubicBezTo>
                    <a:pt x="21961" y="12983"/>
                    <a:pt x="21890" y="13021"/>
                    <a:pt x="21806" y="13021"/>
                  </a:cubicBezTo>
                  <a:cubicBezTo>
                    <a:pt x="21726" y="13021"/>
                    <a:pt x="21632" y="12986"/>
                    <a:pt x="21551" y="12951"/>
                  </a:cubicBezTo>
                  <a:cubicBezTo>
                    <a:pt x="21229" y="12796"/>
                    <a:pt x="20991" y="12451"/>
                    <a:pt x="21086" y="12082"/>
                  </a:cubicBezTo>
                  <a:cubicBezTo>
                    <a:pt x="21152" y="11898"/>
                    <a:pt x="21241" y="11827"/>
                    <a:pt x="21338" y="11827"/>
                  </a:cubicBezTo>
                  <a:close/>
                  <a:moveTo>
                    <a:pt x="32862" y="12892"/>
                  </a:moveTo>
                  <a:lnTo>
                    <a:pt x="32862" y="12892"/>
                  </a:lnTo>
                  <a:cubicBezTo>
                    <a:pt x="32921" y="12963"/>
                    <a:pt x="32981" y="13023"/>
                    <a:pt x="33028" y="13082"/>
                  </a:cubicBezTo>
                  <a:cubicBezTo>
                    <a:pt x="33005" y="13070"/>
                    <a:pt x="32981" y="13058"/>
                    <a:pt x="32969" y="13046"/>
                  </a:cubicBezTo>
                  <a:cubicBezTo>
                    <a:pt x="32921" y="12999"/>
                    <a:pt x="32897" y="12963"/>
                    <a:pt x="32862" y="12892"/>
                  </a:cubicBezTo>
                  <a:close/>
                  <a:moveTo>
                    <a:pt x="28815" y="15080"/>
                  </a:moveTo>
                  <a:cubicBezTo>
                    <a:pt x="28943" y="15080"/>
                    <a:pt x="29073" y="15092"/>
                    <a:pt x="29207" y="15118"/>
                  </a:cubicBezTo>
                  <a:cubicBezTo>
                    <a:pt x="29659" y="15202"/>
                    <a:pt x="31469" y="15844"/>
                    <a:pt x="30135" y="16142"/>
                  </a:cubicBezTo>
                  <a:cubicBezTo>
                    <a:pt x="30077" y="16156"/>
                    <a:pt x="30013" y="16161"/>
                    <a:pt x="29945" y="16161"/>
                  </a:cubicBezTo>
                  <a:cubicBezTo>
                    <a:pt x="29668" y="16161"/>
                    <a:pt x="29331" y="16070"/>
                    <a:pt x="29066" y="16070"/>
                  </a:cubicBezTo>
                  <a:cubicBezTo>
                    <a:pt x="29053" y="16070"/>
                    <a:pt x="29040" y="16070"/>
                    <a:pt x="29028" y="16071"/>
                  </a:cubicBezTo>
                  <a:cubicBezTo>
                    <a:pt x="28103" y="16105"/>
                    <a:pt x="27188" y="16299"/>
                    <a:pt x="26274" y="16299"/>
                  </a:cubicBezTo>
                  <a:cubicBezTo>
                    <a:pt x="26224" y="16299"/>
                    <a:pt x="26173" y="16298"/>
                    <a:pt x="26123" y="16297"/>
                  </a:cubicBezTo>
                  <a:cubicBezTo>
                    <a:pt x="25985" y="16297"/>
                    <a:pt x="25769" y="16307"/>
                    <a:pt x="25577" y="16307"/>
                  </a:cubicBezTo>
                  <a:cubicBezTo>
                    <a:pt x="25208" y="16307"/>
                    <a:pt x="24931" y="16270"/>
                    <a:pt x="25480" y="16059"/>
                  </a:cubicBezTo>
                  <a:cubicBezTo>
                    <a:pt x="25873" y="15916"/>
                    <a:pt x="26290" y="15785"/>
                    <a:pt x="26694" y="15678"/>
                  </a:cubicBezTo>
                  <a:cubicBezTo>
                    <a:pt x="27424" y="15465"/>
                    <a:pt x="28084" y="15080"/>
                    <a:pt x="28815" y="15080"/>
                  </a:cubicBezTo>
                  <a:close/>
                  <a:moveTo>
                    <a:pt x="31750" y="18591"/>
                  </a:moveTo>
                  <a:lnTo>
                    <a:pt x="31750" y="18591"/>
                  </a:lnTo>
                  <a:cubicBezTo>
                    <a:pt x="31751" y="18592"/>
                    <a:pt x="31753" y="18593"/>
                    <a:pt x="31754" y="18595"/>
                  </a:cubicBezTo>
                  <a:cubicBezTo>
                    <a:pt x="31753" y="18594"/>
                    <a:pt x="31751" y="18592"/>
                    <a:pt x="31750" y="18591"/>
                  </a:cubicBezTo>
                  <a:close/>
                  <a:moveTo>
                    <a:pt x="37403" y="18124"/>
                  </a:moveTo>
                  <a:cubicBezTo>
                    <a:pt x="37414" y="18124"/>
                    <a:pt x="37424" y="18126"/>
                    <a:pt x="37434" y="18130"/>
                  </a:cubicBezTo>
                  <a:cubicBezTo>
                    <a:pt x="37529" y="18178"/>
                    <a:pt x="37529" y="18476"/>
                    <a:pt x="37481" y="18547"/>
                  </a:cubicBezTo>
                  <a:cubicBezTo>
                    <a:pt x="37420" y="18670"/>
                    <a:pt x="37303" y="18704"/>
                    <a:pt x="37174" y="18704"/>
                  </a:cubicBezTo>
                  <a:cubicBezTo>
                    <a:pt x="37027" y="18704"/>
                    <a:pt x="36863" y="18661"/>
                    <a:pt x="36743" y="18654"/>
                  </a:cubicBezTo>
                  <a:cubicBezTo>
                    <a:pt x="36720" y="18654"/>
                    <a:pt x="36697" y="18653"/>
                    <a:pt x="36674" y="18653"/>
                  </a:cubicBezTo>
                  <a:cubicBezTo>
                    <a:pt x="36448" y="18653"/>
                    <a:pt x="36229" y="18685"/>
                    <a:pt x="36010" y="18685"/>
                  </a:cubicBezTo>
                  <a:cubicBezTo>
                    <a:pt x="35886" y="18685"/>
                    <a:pt x="35762" y="18675"/>
                    <a:pt x="35636" y="18642"/>
                  </a:cubicBezTo>
                  <a:cubicBezTo>
                    <a:pt x="35564" y="18619"/>
                    <a:pt x="35505" y="18595"/>
                    <a:pt x="35445" y="18571"/>
                  </a:cubicBezTo>
                  <a:cubicBezTo>
                    <a:pt x="35648" y="18547"/>
                    <a:pt x="35862" y="18523"/>
                    <a:pt x="36065" y="18500"/>
                  </a:cubicBezTo>
                  <a:cubicBezTo>
                    <a:pt x="36457" y="18416"/>
                    <a:pt x="36874" y="18190"/>
                    <a:pt x="37267" y="18154"/>
                  </a:cubicBezTo>
                  <a:cubicBezTo>
                    <a:pt x="37305" y="18154"/>
                    <a:pt x="37359" y="18124"/>
                    <a:pt x="37403" y="18124"/>
                  </a:cubicBezTo>
                  <a:close/>
                  <a:moveTo>
                    <a:pt x="33379" y="16848"/>
                  </a:moveTo>
                  <a:cubicBezTo>
                    <a:pt x="33609" y="16848"/>
                    <a:pt x="33780" y="16998"/>
                    <a:pt x="33886" y="17297"/>
                  </a:cubicBezTo>
                  <a:cubicBezTo>
                    <a:pt x="34347" y="17615"/>
                    <a:pt x="34429" y="17774"/>
                    <a:pt x="34116" y="17774"/>
                  </a:cubicBezTo>
                  <a:cubicBezTo>
                    <a:pt x="34065" y="17774"/>
                    <a:pt x="34004" y="17770"/>
                    <a:pt x="33933" y="17761"/>
                  </a:cubicBezTo>
                  <a:cubicBezTo>
                    <a:pt x="33850" y="17821"/>
                    <a:pt x="33695" y="17797"/>
                    <a:pt x="33612" y="17845"/>
                  </a:cubicBezTo>
                  <a:cubicBezTo>
                    <a:pt x="33350" y="17988"/>
                    <a:pt x="33326" y="18107"/>
                    <a:pt x="33195" y="18369"/>
                  </a:cubicBezTo>
                  <a:cubicBezTo>
                    <a:pt x="33004" y="18735"/>
                    <a:pt x="32924" y="18861"/>
                    <a:pt x="32878" y="18861"/>
                  </a:cubicBezTo>
                  <a:cubicBezTo>
                    <a:pt x="32782" y="18861"/>
                    <a:pt x="32843" y="18290"/>
                    <a:pt x="32350" y="18226"/>
                  </a:cubicBezTo>
                  <a:cubicBezTo>
                    <a:pt x="32350" y="18226"/>
                    <a:pt x="31730" y="18436"/>
                    <a:pt x="31736" y="18562"/>
                  </a:cubicBezTo>
                  <a:lnTo>
                    <a:pt x="31736" y="18562"/>
                  </a:lnTo>
                  <a:cubicBezTo>
                    <a:pt x="31694" y="18404"/>
                    <a:pt x="31865" y="17804"/>
                    <a:pt x="31778" y="17630"/>
                  </a:cubicBezTo>
                  <a:cubicBezTo>
                    <a:pt x="31631" y="17305"/>
                    <a:pt x="31226" y="17183"/>
                    <a:pt x="30847" y="17183"/>
                  </a:cubicBezTo>
                  <a:cubicBezTo>
                    <a:pt x="30795" y="17183"/>
                    <a:pt x="30744" y="17186"/>
                    <a:pt x="30695" y="17190"/>
                  </a:cubicBezTo>
                  <a:cubicBezTo>
                    <a:pt x="31493" y="17071"/>
                    <a:pt x="32302" y="16987"/>
                    <a:pt x="33112" y="16904"/>
                  </a:cubicBezTo>
                  <a:cubicBezTo>
                    <a:pt x="33208" y="16867"/>
                    <a:pt x="33297" y="16848"/>
                    <a:pt x="33379" y="16848"/>
                  </a:cubicBezTo>
                  <a:close/>
                  <a:moveTo>
                    <a:pt x="30457" y="17214"/>
                  </a:moveTo>
                  <a:cubicBezTo>
                    <a:pt x="30421" y="17226"/>
                    <a:pt x="30385" y="17237"/>
                    <a:pt x="30350" y="17249"/>
                  </a:cubicBezTo>
                  <a:cubicBezTo>
                    <a:pt x="29849" y="17392"/>
                    <a:pt x="29302" y="18011"/>
                    <a:pt x="29242" y="18535"/>
                  </a:cubicBezTo>
                  <a:cubicBezTo>
                    <a:pt x="29195" y="19000"/>
                    <a:pt x="29457" y="19011"/>
                    <a:pt x="29528" y="19381"/>
                  </a:cubicBezTo>
                  <a:cubicBezTo>
                    <a:pt x="29599" y="19726"/>
                    <a:pt x="29814" y="19476"/>
                    <a:pt x="29361" y="19845"/>
                  </a:cubicBezTo>
                  <a:cubicBezTo>
                    <a:pt x="29254" y="19916"/>
                    <a:pt x="29159" y="20000"/>
                    <a:pt x="29064" y="20071"/>
                  </a:cubicBezTo>
                  <a:cubicBezTo>
                    <a:pt x="28768" y="19740"/>
                    <a:pt x="28461" y="19410"/>
                    <a:pt x="28154" y="19079"/>
                  </a:cubicBezTo>
                  <a:lnTo>
                    <a:pt x="28154" y="19079"/>
                  </a:lnTo>
                  <a:cubicBezTo>
                    <a:pt x="28203" y="19039"/>
                    <a:pt x="28375" y="17640"/>
                    <a:pt x="28351" y="17640"/>
                  </a:cubicBezTo>
                  <a:lnTo>
                    <a:pt x="28351" y="17640"/>
                  </a:lnTo>
                  <a:cubicBezTo>
                    <a:pt x="28351" y="17640"/>
                    <a:pt x="28351" y="17640"/>
                    <a:pt x="28350" y="17641"/>
                  </a:cubicBezTo>
                  <a:lnTo>
                    <a:pt x="28350" y="17641"/>
                  </a:lnTo>
                  <a:cubicBezTo>
                    <a:pt x="28532" y="17345"/>
                    <a:pt x="29636" y="17345"/>
                    <a:pt x="29921" y="17297"/>
                  </a:cubicBezTo>
                  <a:cubicBezTo>
                    <a:pt x="30100" y="17261"/>
                    <a:pt x="30278" y="17249"/>
                    <a:pt x="30457" y="17214"/>
                  </a:cubicBezTo>
                  <a:close/>
                  <a:moveTo>
                    <a:pt x="35826" y="19535"/>
                  </a:moveTo>
                  <a:cubicBezTo>
                    <a:pt x="35600" y="19773"/>
                    <a:pt x="35064" y="20000"/>
                    <a:pt x="34874" y="20095"/>
                  </a:cubicBezTo>
                  <a:cubicBezTo>
                    <a:pt x="34421" y="20297"/>
                    <a:pt x="33933" y="20428"/>
                    <a:pt x="33445" y="20524"/>
                  </a:cubicBezTo>
                  <a:cubicBezTo>
                    <a:pt x="33153" y="20574"/>
                    <a:pt x="32853" y="20624"/>
                    <a:pt x="32551" y="20624"/>
                  </a:cubicBezTo>
                  <a:cubicBezTo>
                    <a:pt x="32496" y="20624"/>
                    <a:pt x="32441" y="20623"/>
                    <a:pt x="32386" y="20619"/>
                  </a:cubicBezTo>
                  <a:cubicBezTo>
                    <a:pt x="31862" y="20571"/>
                    <a:pt x="31624" y="20250"/>
                    <a:pt x="32386" y="20107"/>
                  </a:cubicBezTo>
                  <a:cubicBezTo>
                    <a:pt x="32647" y="20047"/>
                    <a:pt x="32897" y="20059"/>
                    <a:pt x="33159" y="19964"/>
                  </a:cubicBezTo>
                  <a:cubicBezTo>
                    <a:pt x="33481" y="19845"/>
                    <a:pt x="33719" y="19654"/>
                    <a:pt x="34076" y="19619"/>
                  </a:cubicBezTo>
                  <a:cubicBezTo>
                    <a:pt x="34150" y="19614"/>
                    <a:pt x="34224" y="19612"/>
                    <a:pt x="34300" y="19612"/>
                  </a:cubicBezTo>
                  <a:cubicBezTo>
                    <a:pt x="34551" y="19612"/>
                    <a:pt x="34814" y="19633"/>
                    <a:pt x="35068" y="19633"/>
                  </a:cubicBezTo>
                  <a:cubicBezTo>
                    <a:pt x="35111" y="19633"/>
                    <a:pt x="35153" y="19632"/>
                    <a:pt x="35195" y="19631"/>
                  </a:cubicBezTo>
                  <a:cubicBezTo>
                    <a:pt x="35267" y="19619"/>
                    <a:pt x="35612" y="19559"/>
                    <a:pt x="35826" y="19535"/>
                  </a:cubicBezTo>
                  <a:close/>
                  <a:moveTo>
                    <a:pt x="3465" y="30465"/>
                  </a:moveTo>
                  <a:cubicBezTo>
                    <a:pt x="3477" y="30465"/>
                    <a:pt x="3477" y="30477"/>
                    <a:pt x="3477" y="30477"/>
                  </a:cubicBezTo>
                  <a:cubicBezTo>
                    <a:pt x="3489" y="30489"/>
                    <a:pt x="3489" y="30501"/>
                    <a:pt x="3489" y="30513"/>
                  </a:cubicBezTo>
                  <a:cubicBezTo>
                    <a:pt x="3489" y="30501"/>
                    <a:pt x="3477" y="30477"/>
                    <a:pt x="3465" y="30465"/>
                  </a:cubicBezTo>
                  <a:close/>
                  <a:moveTo>
                    <a:pt x="3489" y="31037"/>
                  </a:moveTo>
                  <a:cubicBezTo>
                    <a:pt x="3489" y="31180"/>
                    <a:pt x="3501" y="31215"/>
                    <a:pt x="3465" y="31299"/>
                  </a:cubicBezTo>
                  <a:cubicBezTo>
                    <a:pt x="3453" y="31323"/>
                    <a:pt x="3441" y="31358"/>
                    <a:pt x="3418" y="31394"/>
                  </a:cubicBezTo>
                  <a:cubicBezTo>
                    <a:pt x="3441" y="31263"/>
                    <a:pt x="3465" y="31144"/>
                    <a:pt x="3489" y="31037"/>
                  </a:cubicBezTo>
                  <a:close/>
                  <a:moveTo>
                    <a:pt x="19384" y="42298"/>
                  </a:moveTo>
                  <a:cubicBezTo>
                    <a:pt x="19474" y="42298"/>
                    <a:pt x="19564" y="42316"/>
                    <a:pt x="19658" y="42360"/>
                  </a:cubicBezTo>
                  <a:cubicBezTo>
                    <a:pt x="19717" y="42383"/>
                    <a:pt x="19753" y="42419"/>
                    <a:pt x="19789" y="42455"/>
                  </a:cubicBezTo>
                  <a:cubicBezTo>
                    <a:pt x="19598" y="42383"/>
                    <a:pt x="19384" y="42348"/>
                    <a:pt x="19134" y="42336"/>
                  </a:cubicBezTo>
                  <a:cubicBezTo>
                    <a:pt x="19219" y="42313"/>
                    <a:pt x="19302" y="42298"/>
                    <a:pt x="19384" y="42298"/>
                  </a:cubicBezTo>
                  <a:close/>
                  <a:moveTo>
                    <a:pt x="42934" y="47241"/>
                  </a:moveTo>
                  <a:cubicBezTo>
                    <a:pt x="42911" y="47253"/>
                    <a:pt x="42875" y="47265"/>
                    <a:pt x="42839" y="47289"/>
                  </a:cubicBezTo>
                  <a:cubicBezTo>
                    <a:pt x="42744" y="47336"/>
                    <a:pt x="42482" y="47467"/>
                    <a:pt x="42137" y="47551"/>
                  </a:cubicBezTo>
                  <a:cubicBezTo>
                    <a:pt x="42399" y="47420"/>
                    <a:pt x="42673" y="47313"/>
                    <a:pt x="42934" y="47241"/>
                  </a:cubicBezTo>
                  <a:close/>
                  <a:moveTo>
                    <a:pt x="35148" y="61493"/>
                  </a:moveTo>
                  <a:lnTo>
                    <a:pt x="35148" y="61493"/>
                  </a:lnTo>
                  <a:cubicBezTo>
                    <a:pt x="35183" y="61541"/>
                    <a:pt x="35219" y="61576"/>
                    <a:pt x="35243" y="61636"/>
                  </a:cubicBezTo>
                  <a:cubicBezTo>
                    <a:pt x="35243" y="61660"/>
                    <a:pt x="35243" y="61683"/>
                    <a:pt x="35255" y="61707"/>
                  </a:cubicBezTo>
                  <a:cubicBezTo>
                    <a:pt x="35219" y="61648"/>
                    <a:pt x="35195" y="61588"/>
                    <a:pt x="35148" y="61493"/>
                  </a:cubicBezTo>
                  <a:close/>
                  <a:moveTo>
                    <a:pt x="38381" y="72400"/>
                  </a:moveTo>
                  <a:cubicBezTo>
                    <a:pt x="38412" y="72400"/>
                    <a:pt x="38465" y="72406"/>
                    <a:pt x="38529" y="72411"/>
                  </a:cubicBezTo>
                  <a:cubicBezTo>
                    <a:pt x="38493" y="72435"/>
                    <a:pt x="38470" y="72459"/>
                    <a:pt x="38458" y="72482"/>
                  </a:cubicBezTo>
                  <a:cubicBezTo>
                    <a:pt x="38340" y="72416"/>
                    <a:pt x="38331" y="72400"/>
                    <a:pt x="38381" y="72400"/>
                  </a:cubicBezTo>
                  <a:close/>
                  <a:moveTo>
                    <a:pt x="44887" y="81079"/>
                  </a:moveTo>
                  <a:lnTo>
                    <a:pt x="44887" y="81079"/>
                  </a:lnTo>
                  <a:cubicBezTo>
                    <a:pt x="44851" y="81305"/>
                    <a:pt x="44804" y="81495"/>
                    <a:pt x="44732" y="81650"/>
                  </a:cubicBezTo>
                  <a:cubicBezTo>
                    <a:pt x="44649" y="81888"/>
                    <a:pt x="44506" y="82186"/>
                    <a:pt x="44327" y="82507"/>
                  </a:cubicBezTo>
                  <a:cubicBezTo>
                    <a:pt x="44554" y="82019"/>
                    <a:pt x="44744" y="81555"/>
                    <a:pt x="44887" y="81079"/>
                  </a:cubicBezTo>
                  <a:close/>
                  <a:moveTo>
                    <a:pt x="33517" y="1"/>
                  </a:moveTo>
                  <a:cubicBezTo>
                    <a:pt x="29804" y="1"/>
                    <a:pt x="26111" y="398"/>
                    <a:pt x="22444" y="1033"/>
                  </a:cubicBezTo>
                  <a:cubicBezTo>
                    <a:pt x="20420" y="1390"/>
                    <a:pt x="18372" y="1783"/>
                    <a:pt x="16407" y="2426"/>
                  </a:cubicBezTo>
                  <a:cubicBezTo>
                    <a:pt x="14693" y="2986"/>
                    <a:pt x="13562" y="4236"/>
                    <a:pt x="11931" y="4867"/>
                  </a:cubicBezTo>
                  <a:cubicBezTo>
                    <a:pt x="11728" y="4903"/>
                    <a:pt x="11454" y="4879"/>
                    <a:pt x="11264" y="4950"/>
                  </a:cubicBezTo>
                  <a:cubicBezTo>
                    <a:pt x="11109" y="5010"/>
                    <a:pt x="11061" y="5284"/>
                    <a:pt x="11264" y="5307"/>
                  </a:cubicBezTo>
                  <a:cubicBezTo>
                    <a:pt x="11002" y="5331"/>
                    <a:pt x="10752" y="5343"/>
                    <a:pt x="10538" y="5403"/>
                  </a:cubicBezTo>
                  <a:cubicBezTo>
                    <a:pt x="10049" y="5546"/>
                    <a:pt x="9668" y="5831"/>
                    <a:pt x="9216" y="6069"/>
                  </a:cubicBezTo>
                  <a:cubicBezTo>
                    <a:pt x="7001" y="7248"/>
                    <a:pt x="4977" y="8153"/>
                    <a:pt x="3049" y="9760"/>
                  </a:cubicBezTo>
                  <a:cubicBezTo>
                    <a:pt x="2965" y="9832"/>
                    <a:pt x="2977" y="9963"/>
                    <a:pt x="3049" y="10034"/>
                  </a:cubicBezTo>
                  <a:cubicBezTo>
                    <a:pt x="3370" y="10379"/>
                    <a:pt x="3799" y="10153"/>
                    <a:pt x="4096" y="10475"/>
                  </a:cubicBezTo>
                  <a:cubicBezTo>
                    <a:pt x="4811" y="11237"/>
                    <a:pt x="4180" y="11999"/>
                    <a:pt x="3989" y="12844"/>
                  </a:cubicBezTo>
                  <a:cubicBezTo>
                    <a:pt x="3775" y="13749"/>
                    <a:pt x="3965" y="14249"/>
                    <a:pt x="2929" y="14725"/>
                  </a:cubicBezTo>
                  <a:cubicBezTo>
                    <a:pt x="2858" y="14761"/>
                    <a:pt x="2810" y="14868"/>
                    <a:pt x="2834" y="14940"/>
                  </a:cubicBezTo>
                  <a:cubicBezTo>
                    <a:pt x="3013" y="15428"/>
                    <a:pt x="3513" y="15928"/>
                    <a:pt x="4013" y="15987"/>
                  </a:cubicBezTo>
                  <a:lnTo>
                    <a:pt x="4001" y="15987"/>
                  </a:lnTo>
                  <a:cubicBezTo>
                    <a:pt x="3775" y="16035"/>
                    <a:pt x="3846" y="16344"/>
                    <a:pt x="4049" y="16356"/>
                  </a:cubicBezTo>
                  <a:cubicBezTo>
                    <a:pt x="4501" y="16404"/>
                    <a:pt x="3775" y="16571"/>
                    <a:pt x="3430" y="16892"/>
                  </a:cubicBezTo>
                  <a:cubicBezTo>
                    <a:pt x="2989" y="17285"/>
                    <a:pt x="2584" y="17845"/>
                    <a:pt x="2275" y="18357"/>
                  </a:cubicBezTo>
                  <a:cubicBezTo>
                    <a:pt x="1751" y="19226"/>
                    <a:pt x="917" y="20297"/>
                    <a:pt x="489" y="21238"/>
                  </a:cubicBezTo>
                  <a:cubicBezTo>
                    <a:pt x="1" y="22286"/>
                    <a:pt x="120" y="22833"/>
                    <a:pt x="322" y="23964"/>
                  </a:cubicBezTo>
                  <a:cubicBezTo>
                    <a:pt x="620" y="25655"/>
                    <a:pt x="1870" y="26929"/>
                    <a:pt x="2191" y="28548"/>
                  </a:cubicBezTo>
                  <a:cubicBezTo>
                    <a:pt x="2334" y="29263"/>
                    <a:pt x="2251" y="29668"/>
                    <a:pt x="2525" y="30310"/>
                  </a:cubicBezTo>
                  <a:cubicBezTo>
                    <a:pt x="2584" y="30465"/>
                    <a:pt x="2929" y="30334"/>
                    <a:pt x="3037" y="30561"/>
                  </a:cubicBezTo>
                  <a:cubicBezTo>
                    <a:pt x="3251" y="31001"/>
                    <a:pt x="3084" y="31370"/>
                    <a:pt x="2620" y="31751"/>
                  </a:cubicBezTo>
                  <a:cubicBezTo>
                    <a:pt x="2537" y="31823"/>
                    <a:pt x="2548" y="31954"/>
                    <a:pt x="2620" y="32013"/>
                  </a:cubicBezTo>
                  <a:cubicBezTo>
                    <a:pt x="2918" y="32335"/>
                    <a:pt x="3501" y="32549"/>
                    <a:pt x="3739" y="32835"/>
                  </a:cubicBezTo>
                  <a:cubicBezTo>
                    <a:pt x="4275" y="33478"/>
                    <a:pt x="4001" y="33799"/>
                    <a:pt x="4001" y="34478"/>
                  </a:cubicBezTo>
                  <a:cubicBezTo>
                    <a:pt x="4001" y="34537"/>
                    <a:pt x="4037" y="34609"/>
                    <a:pt x="4096" y="34632"/>
                  </a:cubicBezTo>
                  <a:cubicBezTo>
                    <a:pt x="4644" y="34954"/>
                    <a:pt x="4763" y="35692"/>
                    <a:pt x="4918" y="36252"/>
                  </a:cubicBezTo>
                  <a:cubicBezTo>
                    <a:pt x="4942" y="36311"/>
                    <a:pt x="4989" y="36359"/>
                    <a:pt x="5061" y="36383"/>
                  </a:cubicBezTo>
                  <a:cubicBezTo>
                    <a:pt x="5213" y="36422"/>
                    <a:pt x="5348" y="36442"/>
                    <a:pt x="5473" y="36442"/>
                  </a:cubicBezTo>
                  <a:cubicBezTo>
                    <a:pt x="5767" y="36442"/>
                    <a:pt x="6006" y="36331"/>
                    <a:pt x="6299" y="36097"/>
                  </a:cubicBezTo>
                  <a:cubicBezTo>
                    <a:pt x="6347" y="36049"/>
                    <a:pt x="6358" y="35966"/>
                    <a:pt x="6347" y="35906"/>
                  </a:cubicBezTo>
                  <a:cubicBezTo>
                    <a:pt x="6251" y="35537"/>
                    <a:pt x="6037" y="35240"/>
                    <a:pt x="5942" y="34871"/>
                  </a:cubicBezTo>
                  <a:cubicBezTo>
                    <a:pt x="5918" y="34811"/>
                    <a:pt x="5870" y="34752"/>
                    <a:pt x="5799" y="34740"/>
                  </a:cubicBezTo>
                  <a:cubicBezTo>
                    <a:pt x="5501" y="34668"/>
                    <a:pt x="5263" y="33918"/>
                    <a:pt x="5084" y="33287"/>
                  </a:cubicBezTo>
                  <a:cubicBezTo>
                    <a:pt x="5096" y="33263"/>
                    <a:pt x="5108" y="33228"/>
                    <a:pt x="5108" y="33192"/>
                  </a:cubicBezTo>
                  <a:cubicBezTo>
                    <a:pt x="5108" y="33144"/>
                    <a:pt x="5084" y="33097"/>
                    <a:pt x="5013" y="33013"/>
                  </a:cubicBezTo>
                  <a:cubicBezTo>
                    <a:pt x="4965" y="32811"/>
                    <a:pt x="4906" y="32632"/>
                    <a:pt x="4870" y="32513"/>
                  </a:cubicBezTo>
                  <a:cubicBezTo>
                    <a:pt x="4715" y="32096"/>
                    <a:pt x="4358" y="31334"/>
                    <a:pt x="4465" y="30930"/>
                  </a:cubicBezTo>
                  <a:cubicBezTo>
                    <a:pt x="4489" y="30858"/>
                    <a:pt x="4465" y="30787"/>
                    <a:pt x="4418" y="30739"/>
                  </a:cubicBezTo>
                  <a:cubicBezTo>
                    <a:pt x="3933" y="30272"/>
                    <a:pt x="3405" y="28617"/>
                    <a:pt x="3771" y="28617"/>
                  </a:cubicBezTo>
                  <a:cubicBezTo>
                    <a:pt x="3882" y="28617"/>
                    <a:pt x="4073" y="28766"/>
                    <a:pt x="4370" y="29144"/>
                  </a:cubicBezTo>
                  <a:cubicBezTo>
                    <a:pt x="4775" y="29656"/>
                    <a:pt x="4418" y="30275"/>
                    <a:pt x="4573" y="30715"/>
                  </a:cubicBezTo>
                  <a:cubicBezTo>
                    <a:pt x="4751" y="31192"/>
                    <a:pt x="5180" y="31942"/>
                    <a:pt x="5477" y="32263"/>
                  </a:cubicBezTo>
                  <a:cubicBezTo>
                    <a:pt x="5775" y="32596"/>
                    <a:pt x="6751" y="32704"/>
                    <a:pt x="6156" y="33168"/>
                  </a:cubicBezTo>
                  <a:cubicBezTo>
                    <a:pt x="6085" y="33228"/>
                    <a:pt x="6097" y="33335"/>
                    <a:pt x="6132" y="33406"/>
                  </a:cubicBezTo>
                  <a:cubicBezTo>
                    <a:pt x="6680" y="34442"/>
                    <a:pt x="7966" y="35061"/>
                    <a:pt x="8537" y="36240"/>
                  </a:cubicBezTo>
                  <a:cubicBezTo>
                    <a:pt x="9014" y="37204"/>
                    <a:pt x="8633" y="38288"/>
                    <a:pt x="9049" y="39157"/>
                  </a:cubicBezTo>
                  <a:cubicBezTo>
                    <a:pt x="9371" y="39788"/>
                    <a:pt x="10502" y="40562"/>
                    <a:pt x="11145" y="40907"/>
                  </a:cubicBezTo>
                  <a:cubicBezTo>
                    <a:pt x="12264" y="41526"/>
                    <a:pt x="13681" y="42181"/>
                    <a:pt x="14907" y="42633"/>
                  </a:cubicBezTo>
                  <a:cubicBezTo>
                    <a:pt x="15512" y="42862"/>
                    <a:pt x="16016" y="42935"/>
                    <a:pt x="16500" y="42935"/>
                  </a:cubicBezTo>
                  <a:cubicBezTo>
                    <a:pt x="16796" y="42935"/>
                    <a:pt x="17085" y="42908"/>
                    <a:pt x="17384" y="42872"/>
                  </a:cubicBezTo>
                  <a:lnTo>
                    <a:pt x="17467" y="42872"/>
                  </a:lnTo>
                  <a:cubicBezTo>
                    <a:pt x="17527" y="42860"/>
                    <a:pt x="17574" y="42848"/>
                    <a:pt x="17634" y="42836"/>
                  </a:cubicBezTo>
                  <a:cubicBezTo>
                    <a:pt x="17967" y="42800"/>
                    <a:pt x="18312" y="42753"/>
                    <a:pt x="18693" y="42717"/>
                  </a:cubicBezTo>
                  <a:cubicBezTo>
                    <a:pt x="18710" y="42716"/>
                    <a:pt x="18727" y="42715"/>
                    <a:pt x="18745" y="42715"/>
                  </a:cubicBezTo>
                  <a:cubicBezTo>
                    <a:pt x="19112" y="42715"/>
                    <a:pt x="19750" y="42946"/>
                    <a:pt x="20432" y="43264"/>
                  </a:cubicBezTo>
                  <a:cubicBezTo>
                    <a:pt x="20682" y="43455"/>
                    <a:pt x="20872" y="43515"/>
                    <a:pt x="21217" y="43634"/>
                  </a:cubicBezTo>
                  <a:cubicBezTo>
                    <a:pt x="22039" y="44050"/>
                    <a:pt x="22837" y="44503"/>
                    <a:pt x="23206" y="44717"/>
                  </a:cubicBezTo>
                  <a:cubicBezTo>
                    <a:pt x="23563" y="44919"/>
                    <a:pt x="23956" y="45098"/>
                    <a:pt x="24349" y="45253"/>
                  </a:cubicBezTo>
                  <a:cubicBezTo>
                    <a:pt x="24515" y="45372"/>
                    <a:pt x="24694" y="45455"/>
                    <a:pt x="24968" y="45515"/>
                  </a:cubicBezTo>
                  <a:cubicBezTo>
                    <a:pt x="25016" y="45539"/>
                    <a:pt x="25075" y="45550"/>
                    <a:pt x="25123" y="45562"/>
                  </a:cubicBezTo>
                  <a:cubicBezTo>
                    <a:pt x="26718" y="46170"/>
                    <a:pt x="28242" y="46777"/>
                    <a:pt x="28456" y="48825"/>
                  </a:cubicBezTo>
                  <a:cubicBezTo>
                    <a:pt x="28468" y="48920"/>
                    <a:pt x="28516" y="48979"/>
                    <a:pt x="28599" y="49015"/>
                  </a:cubicBezTo>
                  <a:cubicBezTo>
                    <a:pt x="29480" y="49337"/>
                    <a:pt x="29492" y="49337"/>
                    <a:pt x="30314" y="49991"/>
                  </a:cubicBezTo>
                  <a:cubicBezTo>
                    <a:pt x="30469" y="50099"/>
                    <a:pt x="30397" y="50253"/>
                    <a:pt x="30552" y="50337"/>
                  </a:cubicBezTo>
                  <a:cubicBezTo>
                    <a:pt x="31445" y="50801"/>
                    <a:pt x="32528" y="50432"/>
                    <a:pt x="33195" y="51396"/>
                  </a:cubicBezTo>
                  <a:cubicBezTo>
                    <a:pt x="33234" y="51451"/>
                    <a:pt x="33294" y="51486"/>
                    <a:pt x="33358" y="51486"/>
                  </a:cubicBezTo>
                  <a:cubicBezTo>
                    <a:pt x="33391" y="51486"/>
                    <a:pt x="33425" y="51476"/>
                    <a:pt x="33457" y="51456"/>
                  </a:cubicBezTo>
                  <a:cubicBezTo>
                    <a:pt x="33694" y="51315"/>
                    <a:pt x="33806" y="51263"/>
                    <a:pt x="33852" y="51263"/>
                  </a:cubicBezTo>
                  <a:cubicBezTo>
                    <a:pt x="33974" y="51263"/>
                    <a:pt x="33642" y="51617"/>
                    <a:pt x="33910" y="51635"/>
                  </a:cubicBezTo>
                  <a:cubicBezTo>
                    <a:pt x="34209" y="51656"/>
                    <a:pt x="34396" y="51763"/>
                    <a:pt x="34611" y="51763"/>
                  </a:cubicBezTo>
                  <a:cubicBezTo>
                    <a:pt x="34747" y="51763"/>
                    <a:pt x="34895" y="51721"/>
                    <a:pt x="35088" y="51587"/>
                  </a:cubicBezTo>
                  <a:cubicBezTo>
                    <a:pt x="35172" y="51527"/>
                    <a:pt x="35207" y="51420"/>
                    <a:pt x="35148" y="51325"/>
                  </a:cubicBezTo>
                  <a:cubicBezTo>
                    <a:pt x="34969" y="50992"/>
                    <a:pt x="34624" y="50777"/>
                    <a:pt x="34981" y="50420"/>
                  </a:cubicBezTo>
                  <a:cubicBezTo>
                    <a:pt x="35123" y="50276"/>
                    <a:pt x="35276" y="50216"/>
                    <a:pt x="35434" y="50216"/>
                  </a:cubicBezTo>
                  <a:cubicBezTo>
                    <a:pt x="36005" y="50216"/>
                    <a:pt x="36634" y="50997"/>
                    <a:pt x="36969" y="51361"/>
                  </a:cubicBezTo>
                  <a:cubicBezTo>
                    <a:pt x="37743" y="52194"/>
                    <a:pt x="37886" y="53349"/>
                    <a:pt x="37862" y="54480"/>
                  </a:cubicBezTo>
                  <a:cubicBezTo>
                    <a:pt x="37850" y="55349"/>
                    <a:pt x="37505" y="55552"/>
                    <a:pt x="37017" y="56135"/>
                  </a:cubicBezTo>
                  <a:cubicBezTo>
                    <a:pt x="36184" y="57147"/>
                    <a:pt x="33576" y="58838"/>
                    <a:pt x="33921" y="60588"/>
                  </a:cubicBezTo>
                  <a:cubicBezTo>
                    <a:pt x="33981" y="60910"/>
                    <a:pt x="34433" y="61255"/>
                    <a:pt x="34457" y="61398"/>
                  </a:cubicBezTo>
                  <a:cubicBezTo>
                    <a:pt x="34648" y="62600"/>
                    <a:pt x="33838" y="61898"/>
                    <a:pt x="33564" y="62624"/>
                  </a:cubicBezTo>
                  <a:cubicBezTo>
                    <a:pt x="33171" y="63612"/>
                    <a:pt x="33433" y="64565"/>
                    <a:pt x="34017" y="65267"/>
                  </a:cubicBezTo>
                  <a:cubicBezTo>
                    <a:pt x="34517" y="65886"/>
                    <a:pt x="35326" y="66339"/>
                    <a:pt x="35862" y="67041"/>
                  </a:cubicBezTo>
                  <a:cubicBezTo>
                    <a:pt x="36338" y="67660"/>
                    <a:pt x="36803" y="68291"/>
                    <a:pt x="37255" y="68934"/>
                  </a:cubicBezTo>
                  <a:cubicBezTo>
                    <a:pt x="37684" y="69542"/>
                    <a:pt x="38493" y="70458"/>
                    <a:pt x="38601" y="71196"/>
                  </a:cubicBezTo>
                  <a:cubicBezTo>
                    <a:pt x="38636" y="71542"/>
                    <a:pt x="38136" y="72363"/>
                    <a:pt x="38208" y="72578"/>
                  </a:cubicBezTo>
                  <a:cubicBezTo>
                    <a:pt x="38577" y="73637"/>
                    <a:pt x="40625" y="73923"/>
                    <a:pt x="41518" y="74280"/>
                  </a:cubicBezTo>
                  <a:cubicBezTo>
                    <a:pt x="42565" y="74697"/>
                    <a:pt x="44351" y="75245"/>
                    <a:pt x="44816" y="76459"/>
                  </a:cubicBezTo>
                  <a:cubicBezTo>
                    <a:pt x="45054" y="77102"/>
                    <a:pt x="44887" y="78090"/>
                    <a:pt x="44863" y="78757"/>
                  </a:cubicBezTo>
                  <a:cubicBezTo>
                    <a:pt x="44804" y="80305"/>
                    <a:pt x="44673" y="81543"/>
                    <a:pt x="43887" y="82912"/>
                  </a:cubicBezTo>
                  <a:cubicBezTo>
                    <a:pt x="43280" y="83984"/>
                    <a:pt x="42708" y="84805"/>
                    <a:pt x="42506" y="86032"/>
                  </a:cubicBezTo>
                  <a:cubicBezTo>
                    <a:pt x="42399" y="86758"/>
                    <a:pt x="42601" y="87722"/>
                    <a:pt x="42149" y="88365"/>
                  </a:cubicBezTo>
                  <a:cubicBezTo>
                    <a:pt x="41815" y="88853"/>
                    <a:pt x="41089" y="89068"/>
                    <a:pt x="40708" y="89556"/>
                  </a:cubicBezTo>
                  <a:cubicBezTo>
                    <a:pt x="40208" y="90223"/>
                    <a:pt x="40184" y="90889"/>
                    <a:pt x="40006" y="91699"/>
                  </a:cubicBezTo>
                  <a:cubicBezTo>
                    <a:pt x="39779" y="92675"/>
                    <a:pt x="38743" y="93783"/>
                    <a:pt x="38732" y="94735"/>
                  </a:cubicBezTo>
                  <a:cubicBezTo>
                    <a:pt x="38732" y="94771"/>
                    <a:pt x="38755" y="94807"/>
                    <a:pt x="38767" y="94842"/>
                  </a:cubicBezTo>
                  <a:cubicBezTo>
                    <a:pt x="38743" y="94842"/>
                    <a:pt x="38720" y="94854"/>
                    <a:pt x="38696" y="94878"/>
                  </a:cubicBezTo>
                  <a:cubicBezTo>
                    <a:pt x="38684" y="94878"/>
                    <a:pt x="38684" y="94890"/>
                    <a:pt x="38672" y="94890"/>
                  </a:cubicBezTo>
                  <a:cubicBezTo>
                    <a:pt x="38672" y="94902"/>
                    <a:pt x="38660" y="94902"/>
                    <a:pt x="38660" y="94902"/>
                  </a:cubicBezTo>
                  <a:cubicBezTo>
                    <a:pt x="38660" y="94902"/>
                    <a:pt x="38648" y="94914"/>
                    <a:pt x="38648" y="94914"/>
                  </a:cubicBezTo>
                  <a:cubicBezTo>
                    <a:pt x="38648" y="94926"/>
                    <a:pt x="38636" y="94926"/>
                    <a:pt x="38636" y="94937"/>
                  </a:cubicBezTo>
                  <a:cubicBezTo>
                    <a:pt x="38422" y="95140"/>
                    <a:pt x="38362" y="95485"/>
                    <a:pt x="38112" y="95676"/>
                  </a:cubicBezTo>
                  <a:cubicBezTo>
                    <a:pt x="37850" y="95866"/>
                    <a:pt x="37505" y="95926"/>
                    <a:pt x="37255" y="96152"/>
                  </a:cubicBezTo>
                  <a:cubicBezTo>
                    <a:pt x="37100" y="96283"/>
                    <a:pt x="37029" y="96450"/>
                    <a:pt x="37208" y="96604"/>
                  </a:cubicBezTo>
                  <a:cubicBezTo>
                    <a:pt x="37286" y="96667"/>
                    <a:pt x="37384" y="96691"/>
                    <a:pt x="37487" y="96691"/>
                  </a:cubicBezTo>
                  <a:cubicBezTo>
                    <a:pt x="37620" y="96691"/>
                    <a:pt x="37760" y="96651"/>
                    <a:pt x="37874" y="96604"/>
                  </a:cubicBezTo>
                  <a:cubicBezTo>
                    <a:pt x="38124" y="96509"/>
                    <a:pt x="38362" y="96354"/>
                    <a:pt x="38589" y="96200"/>
                  </a:cubicBezTo>
                  <a:lnTo>
                    <a:pt x="38589" y="96200"/>
                  </a:lnTo>
                  <a:cubicBezTo>
                    <a:pt x="38291" y="96628"/>
                    <a:pt x="38017" y="97069"/>
                    <a:pt x="37862" y="97545"/>
                  </a:cubicBezTo>
                  <a:cubicBezTo>
                    <a:pt x="37197" y="99641"/>
                    <a:pt x="39375" y="100189"/>
                    <a:pt x="41433" y="100189"/>
                  </a:cubicBezTo>
                  <a:cubicBezTo>
                    <a:pt x="42544" y="100189"/>
                    <a:pt x="43621" y="100029"/>
                    <a:pt x="44197" y="99867"/>
                  </a:cubicBezTo>
                  <a:cubicBezTo>
                    <a:pt x="44395" y="99808"/>
                    <a:pt x="44364" y="99497"/>
                    <a:pt x="44160" y="99497"/>
                  </a:cubicBezTo>
                  <a:cubicBezTo>
                    <a:pt x="44157" y="99497"/>
                    <a:pt x="44153" y="99497"/>
                    <a:pt x="44149" y="99498"/>
                  </a:cubicBezTo>
                  <a:cubicBezTo>
                    <a:pt x="43944" y="99504"/>
                    <a:pt x="43812" y="99520"/>
                    <a:pt x="43717" y="99520"/>
                  </a:cubicBezTo>
                  <a:cubicBezTo>
                    <a:pt x="43472" y="99520"/>
                    <a:pt x="43484" y="99413"/>
                    <a:pt x="43149" y="98759"/>
                  </a:cubicBezTo>
                  <a:cubicBezTo>
                    <a:pt x="42788" y="98072"/>
                    <a:pt x="42657" y="97961"/>
                    <a:pt x="42680" y="97961"/>
                  </a:cubicBezTo>
                  <a:cubicBezTo>
                    <a:pt x="42692" y="97961"/>
                    <a:pt x="42739" y="97987"/>
                    <a:pt x="42814" y="97987"/>
                  </a:cubicBezTo>
                  <a:cubicBezTo>
                    <a:pt x="42912" y="97987"/>
                    <a:pt x="43058" y="97942"/>
                    <a:pt x="43232" y="97735"/>
                  </a:cubicBezTo>
                  <a:cubicBezTo>
                    <a:pt x="43839" y="97021"/>
                    <a:pt x="44947" y="96890"/>
                    <a:pt x="45721" y="96438"/>
                  </a:cubicBezTo>
                  <a:cubicBezTo>
                    <a:pt x="45840" y="96354"/>
                    <a:pt x="45840" y="96116"/>
                    <a:pt x="45673" y="96092"/>
                  </a:cubicBezTo>
                  <a:cubicBezTo>
                    <a:pt x="45435" y="96057"/>
                    <a:pt x="45149" y="96033"/>
                    <a:pt x="44982" y="95842"/>
                  </a:cubicBezTo>
                  <a:cubicBezTo>
                    <a:pt x="44911" y="95759"/>
                    <a:pt x="44851" y="95699"/>
                    <a:pt x="44792" y="95652"/>
                  </a:cubicBezTo>
                  <a:cubicBezTo>
                    <a:pt x="44899" y="95652"/>
                    <a:pt x="45042" y="95628"/>
                    <a:pt x="45220" y="95497"/>
                  </a:cubicBezTo>
                  <a:cubicBezTo>
                    <a:pt x="45649" y="95188"/>
                    <a:pt x="46054" y="95104"/>
                    <a:pt x="46399" y="94664"/>
                  </a:cubicBezTo>
                  <a:cubicBezTo>
                    <a:pt x="47054" y="93783"/>
                    <a:pt x="46649" y="93140"/>
                    <a:pt x="47947" y="92806"/>
                  </a:cubicBezTo>
                  <a:cubicBezTo>
                    <a:pt x="47999" y="92792"/>
                    <a:pt x="48057" y="92787"/>
                    <a:pt x="48119" y="92787"/>
                  </a:cubicBezTo>
                  <a:cubicBezTo>
                    <a:pt x="48290" y="92787"/>
                    <a:pt x="48490" y="92826"/>
                    <a:pt x="48682" y="92826"/>
                  </a:cubicBezTo>
                  <a:cubicBezTo>
                    <a:pt x="48769" y="92826"/>
                    <a:pt x="48855" y="92818"/>
                    <a:pt x="48935" y="92794"/>
                  </a:cubicBezTo>
                  <a:cubicBezTo>
                    <a:pt x="49411" y="92675"/>
                    <a:pt x="49590" y="91580"/>
                    <a:pt x="50566" y="91294"/>
                  </a:cubicBezTo>
                  <a:cubicBezTo>
                    <a:pt x="50649" y="91274"/>
                    <a:pt x="50734" y="91267"/>
                    <a:pt x="50822" y="91267"/>
                  </a:cubicBezTo>
                  <a:cubicBezTo>
                    <a:pt x="50994" y="91267"/>
                    <a:pt x="51174" y="91293"/>
                    <a:pt x="51352" y="91293"/>
                  </a:cubicBezTo>
                  <a:cubicBezTo>
                    <a:pt x="51453" y="91293"/>
                    <a:pt x="51553" y="91284"/>
                    <a:pt x="51650" y="91258"/>
                  </a:cubicBezTo>
                  <a:cubicBezTo>
                    <a:pt x="52507" y="91032"/>
                    <a:pt x="54138" y="90139"/>
                    <a:pt x="54567" y="89353"/>
                  </a:cubicBezTo>
                  <a:cubicBezTo>
                    <a:pt x="54603" y="89282"/>
                    <a:pt x="54603" y="89187"/>
                    <a:pt x="54543" y="89127"/>
                  </a:cubicBezTo>
                  <a:lnTo>
                    <a:pt x="54543" y="89127"/>
                  </a:lnTo>
                  <a:cubicBezTo>
                    <a:pt x="54552" y="89137"/>
                    <a:pt x="54561" y="89141"/>
                    <a:pt x="54568" y="89141"/>
                  </a:cubicBezTo>
                  <a:cubicBezTo>
                    <a:pt x="54687" y="89141"/>
                    <a:pt x="54600" y="88064"/>
                    <a:pt x="54376" y="87818"/>
                  </a:cubicBezTo>
                  <a:lnTo>
                    <a:pt x="54376" y="87818"/>
                  </a:lnTo>
                  <a:cubicBezTo>
                    <a:pt x="54750" y="87825"/>
                    <a:pt x="55534" y="87922"/>
                    <a:pt x="56218" y="87922"/>
                  </a:cubicBezTo>
                  <a:cubicBezTo>
                    <a:pt x="56622" y="87922"/>
                    <a:pt x="56992" y="87888"/>
                    <a:pt x="57222" y="87782"/>
                  </a:cubicBezTo>
                  <a:cubicBezTo>
                    <a:pt x="58103" y="87377"/>
                    <a:pt x="58436" y="86603"/>
                    <a:pt x="58948" y="85853"/>
                  </a:cubicBezTo>
                  <a:cubicBezTo>
                    <a:pt x="59567" y="84912"/>
                    <a:pt x="60091" y="84710"/>
                    <a:pt x="60961" y="84079"/>
                  </a:cubicBezTo>
                  <a:cubicBezTo>
                    <a:pt x="61842" y="83436"/>
                    <a:pt x="62246" y="82912"/>
                    <a:pt x="62556" y="82341"/>
                  </a:cubicBezTo>
                  <a:cubicBezTo>
                    <a:pt x="62556" y="82341"/>
                    <a:pt x="62556" y="82341"/>
                    <a:pt x="62568" y="82329"/>
                  </a:cubicBezTo>
                  <a:cubicBezTo>
                    <a:pt x="62699" y="82138"/>
                    <a:pt x="62770" y="81984"/>
                    <a:pt x="62830" y="81793"/>
                  </a:cubicBezTo>
                  <a:cubicBezTo>
                    <a:pt x="63032" y="81341"/>
                    <a:pt x="63247" y="80841"/>
                    <a:pt x="63628" y="80221"/>
                  </a:cubicBezTo>
                  <a:cubicBezTo>
                    <a:pt x="64854" y="78209"/>
                    <a:pt x="67759" y="78733"/>
                    <a:pt x="69164" y="76864"/>
                  </a:cubicBezTo>
                  <a:cubicBezTo>
                    <a:pt x="69557" y="76328"/>
                    <a:pt x="69771" y="75638"/>
                    <a:pt x="70116" y="75066"/>
                  </a:cubicBezTo>
                  <a:cubicBezTo>
                    <a:pt x="70700" y="74114"/>
                    <a:pt x="71569" y="73268"/>
                    <a:pt x="71998" y="72220"/>
                  </a:cubicBezTo>
                  <a:cubicBezTo>
                    <a:pt x="72450" y="71089"/>
                    <a:pt x="72319" y="69970"/>
                    <a:pt x="72962" y="68887"/>
                  </a:cubicBezTo>
                  <a:cubicBezTo>
                    <a:pt x="73462" y="68041"/>
                    <a:pt x="73962" y="67196"/>
                    <a:pt x="74438" y="66315"/>
                  </a:cubicBezTo>
                  <a:cubicBezTo>
                    <a:pt x="75486" y="64386"/>
                    <a:pt x="76296" y="63957"/>
                    <a:pt x="75820" y="61695"/>
                  </a:cubicBezTo>
                  <a:cubicBezTo>
                    <a:pt x="75820" y="61671"/>
                    <a:pt x="75820" y="61660"/>
                    <a:pt x="75820" y="61648"/>
                  </a:cubicBezTo>
                  <a:cubicBezTo>
                    <a:pt x="75820" y="61648"/>
                    <a:pt x="75820" y="61648"/>
                    <a:pt x="75808" y="61636"/>
                  </a:cubicBezTo>
                  <a:cubicBezTo>
                    <a:pt x="75808" y="61636"/>
                    <a:pt x="75808" y="61624"/>
                    <a:pt x="75808" y="61624"/>
                  </a:cubicBezTo>
                  <a:cubicBezTo>
                    <a:pt x="75796" y="61612"/>
                    <a:pt x="75796" y="61600"/>
                    <a:pt x="75796" y="61600"/>
                  </a:cubicBezTo>
                  <a:cubicBezTo>
                    <a:pt x="75796" y="61600"/>
                    <a:pt x="75796" y="61588"/>
                    <a:pt x="75796" y="61588"/>
                  </a:cubicBezTo>
                  <a:cubicBezTo>
                    <a:pt x="75784" y="61576"/>
                    <a:pt x="75772" y="61564"/>
                    <a:pt x="75772" y="61552"/>
                  </a:cubicBezTo>
                  <a:cubicBezTo>
                    <a:pt x="75598" y="61302"/>
                    <a:pt x="75555" y="61258"/>
                    <a:pt x="75524" y="61258"/>
                  </a:cubicBezTo>
                  <a:cubicBezTo>
                    <a:pt x="75508" y="61258"/>
                    <a:pt x="75494" y="61271"/>
                    <a:pt x="75465" y="61271"/>
                  </a:cubicBezTo>
                  <a:cubicBezTo>
                    <a:pt x="75430" y="61271"/>
                    <a:pt x="75373" y="61253"/>
                    <a:pt x="75260" y="61171"/>
                  </a:cubicBezTo>
                  <a:cubicBezTo>
                    <a:pt x="74796" y="61124"/>
                    <a:pt x="74379" y="60921"/>
                    <a:pt x="74022" y="60564"/>
                  </a:cubicBezTo>
                  <a:cubicBezTo>
                    <a:pt x="73819" y="60314"/>
                    <a:pt x="73629" y="60064"/>
                    <a:pt x="73426" y="59814"/>
                  </a:cubicBezTo>
                  <a:cubicBezTo>
                    <a:pt x="73380" y="59791"/>
                    <a:pt x="73099" y="59611"/>
                    <a:pt x="73114" y="59611"/>
                  </a:cubicBezTo>
                  <a:cubicBezTo>
                    <a:pt x="73115" y="59611"/>
                    <a:pt x="73116" y="59611"/>
                    <a:pt x="73117" y="59612"/>
                  </a:cubicBezTo>
                  <a:cubicBezTo>
                    <a:pt x="72909" y="59528"/>
                    <a:pt x="72694" y="59499"/>
                    <a:pt x="72476" y="59499"/>
                  </a:cubicBezTo>
                  <a:cubicBezTo>
                    <a:pt x="71985" y="59499"/>
                    <a:pt x="71480" y="59647"/>
                    <a:pt x="71009" y="59647"/>
                  </a:cubicBezTo>
                  <a:cubicBezTo>
                    <a:pt x="70988" y="59563"/>
                    <a:pt x="70921" y="59489"/>
                    <a:pt x="70824" y="59489"/>
                  </a:cubicBezTo>
                  <a:cubicBezTo>
                    <a:pt x="70811" y="59489"/>
                    <a:pt x="70797" y="59490"/>
                    <a:pt x="70783" y="59493"/>
                  </a:cubicBezTo>
                  <a:cubicBezTo>
                    <a:pt x="70712" y="59505"/>
                    <a:pt x="70628" y="59528"/>
                    <a:pt x="70545" y="59576"/>
                  </a:cubicBezTo>
                  <a:cubicBezTo>
                    <a:pt x="70414" y="59540"/>
                    <a:pt x="70271" y="59469"/>
                    <a:pt x="70152" y="59362"/>
                  </a:cubicBezTo>
                  <a:cubicBezTo>
                    <a:pt x="69509" y="58826"/>
                    <a:pt x="70152" y="58362"/>
                    <a:pt x="68997" y="58195"/>
                  </a:cubicBezTo>
                  <a:cubicBezTo>
                    <a:pt x="68923" y="58183"/>
                    <a:pt x="68850" y="58178"/>
                    <a:pt x="68778" y="58178"/>
                  </a:cubicBezTo>
                  <a:cubicBezTo>
                    <a:pt x="68409" y="58178"/>
                    <a:pt x="68062" y="58317"/>
                    <a:pt x="67723" y="58457"/>
                  </a:cubicBezTo>
                  <a:cubicBezTo>
                    <a:pt x="67735" y="58433"/>
                    <a:pt x="67735" y="58421"/>
                    <a:pt x="67735" y="58409"/>
                  </a:cubicBezTo>
                  <a:cubicBezTo>
                    <a:pt x="67725" y="58293"/>
                    <a:pt x="67639" y="58215"/>
                    <a:pt x="67537" y="58215"/>
                  </a:cubicBezTo>
                  <a:cubicBezTo>
                    <a:pt x="67524" y="58215"/>
                    <a:pt x="67511" y="58216"/>
                    <a:pt x="67497" y="58219"/>
                  </a:cubicBezTo>
                  <a:cubicBezTo>
                    <a:pt x="67318" y="58254"/>
                    <a:pt x="67068" y="58576"/>
                    <a:pt x="67021" y="58790"/>
                  </a:cubicBezTo>
                  <a:cubicBezTo>
                    <a:pt x="66825" y="58910"/>
                    <a:pt x="66610" y="59019"/>
                    <a:pt x="66501" y="59019"/>
                  </a:cubicBezTo>
                  <a:cubicBezTo>
                    <a:pt x="66491" y="59019"/>
                    <a:pt x="66481" y="59018"/>
                    <a:pt x="66473" y="59016"/>
                  </a:cubicBezTo>
                  <a:cubicBezTo>
                    <a:pt x="66616" y="58981"/>
                    <a:pt x="66842" y="58004"/>
                    <a:pt x="66842" y="57992"/>
                  </a:cubicBezTo>
                  <a:cubicBezTo>
                    <a:pt x="66854" y="57885"/>
                    <a:pt x="66818" y="57802"/>
                    <a:pt x="66711" y="57766"/>
                  </a:cubicBezTo>
                  <a:cubicBezTo>
                    <a:pt x="66557" y="57711"/>
                    <a:pt x="66267" y="57696"/>
                    <a:pt x="65945" y="57696"/>
                  </a:cubicBezTo>
                  <a:cubicBezTo>
                    <a:pt x="65545" y="57696"/>
                    <a:pt x="65096" y="57720"/>
                    <a:pt x="64798" y="57720"/>
                  </a:cubicBezTo>
                  <a:cubicBezTo>
                    <a:pt x="64763" y="57720"/>
                    <a:pt x="64730" y="57719"/>
                    <a:pt x="64699" y="57719"/>
                  </a:cubicBezTo>
                  <a:cubicBezTo>
                    <a:pt x="64651" y="57683"/>
                    <a:pt x="64616" y="57635"/>
                    <a:pt x="64568" y="57600"/>
                  </a:cubicBezTo>
                  <a:cubicBezTo>
                    <a:pt x="64771" y="57457"/>
                    <a:pt x="65199" y="57111"/>
                    <a:pt x="65247" y="57016"/>
                  </a:cubicBezTo>
                  <a:cubicBezTo>
                    <a:pt x="65592" y="56254"/>
                    <a:pt x="65128" y="54897"/>
                    <a:pt x="64616" y="54075"/>
                  </a:cubicBezTo>
                  <a:cubicBezTo>
                    <a:pt x="64604" y="54016"/>
                    <a:pt x="64580" y="53980"/>
                    <a:pt x="64556" y="53944"/>
                  </a:cubicBezTo>
                  <a:cubicBezTo>
                    <a:pt x="64532" y="53909"/>
                    <a:pt x="64497" y="53885"/>
                    <a:pt x="64473" y="53861"/>
                  </a:cubicBezTo>
                  <a:cubicBezTo>
                    <a:pt x="64390" y="53742"/>
                    <a:pt x="64318" y="53647"/>
                    <a:pt x="64235" y="53575"/>
                  </a:cubicBezTo>
                  <a:cubicBezTo>
                    <a:pt x="63608" y="52937"/>
                    <a:pt x="62419" y="52170"/>
                    <a:pt x="61470" y="52170"/>
                  </a:cubicBezTo>
                  <a:cubicBezTo>
                    <a:pt x="61463" y="52170"/>
                    <a:pt x="61456" y="52170"/>
                    <a:pt x="61449" y="52170"/>
                  </a:cubicBezTo>
                  <a:cubicBezTo>
                    <a:pt x="61496" y="52170"/>
                    <a:pt x="60175" y="52337"/>
                    <a:pt x="60472" y="52349"/>
                  </a:cubicBezTo>
                  <a:cubicBezTo>
                    <a:pt x="60188" y="52480"/>
                    <a:pt x="59894" y="52541"/>
                    <a:pt x="59572" y="52541"/>
                  </a:cubicBezTo>
                  <a:cubicBezTo>
                    <a:pt x="59543" y="52541"/>
                    <a:pt x="59514" y="52540"/>
                    <a:pt x="59484" y="52539"/>
                  </a:cubicBezTo>
                  <a:cubicBezTo>
                    <a:pt x="58901" y="52289"/>
                    <a:pt x="58520" y="51861"/>
                    <a:pt x="58353" y="51277"/>
                  </a:cubicBezTo>
                  <a:cubicBezTo>
                    <a:pt x="57674" y="50456"/>
                    <a:pt x="57412" y="50182"/>
                    <a:pt x="56436" y="49801"/>
                  </a:cubicBezTo>
                  <a:cubicBezTo>
                    <a:pt x="56115" y="49670"/>
                    <a:pt x="55924" y="49658"/>
                    <a:pt x="55817" y="49658"/>
                  </a:cubicBezTo>
                  <a:cubicBezTo>
                    <a:pt x="55912" y="49634"/>
                    <a:pt x="56055" y="49563"/>
                    <a:pt x="56269" y="49360"/>
                  </a:cubicBezTo>
                  <a:cubicBezTo>
                    <a:pt x="56317" y="49301"/>
                    <a:pt x="56341" y="49194"/>
                    <a:pt x="56293" y="49134"/>
                  </a:cubicBezTo>
                  <a:cubicBezTo>
                    <a:pt x="55610" y="48197"/>
                    <a:pt x="54743" y="47781"/>
                    <a:pt x="53843" y="47781"/>
                  </a:cubicBezTo>
                  <a:cubicBezTo>
                    <a:pt x="53771" y="47781"/>
                    <a:pt x="53699" y="47784"/>
                    <a:pt x="53626" y="47789"/>
                  </a:cubicBezTo>
                  <a:cubicBezTo>
                    <a:pt x="53579" y="47783"/>
                    <a:pt x="53531" y="47780"/>
                    <a:pt x="53485" y="47780"/>
                  </a:cubicBezTo>
                  <a:cubicBezTo>
                    <a:pt x="53439" y="47780"/>
                    <a:pt x="53394" y="47783"/>
                    <a:pt x="53352" y="47789"/>
                  </a:cubicBezTo>
                  <a:cubicBezTo>
                    <a:pt x="53269" y="47813"/>
                    <a:pt x="53210" y="47825"/>
                    <a:pt x="53162" y="47860"/>
                  </a:cubicBezTo>
                  <a:cubicBezTo>
                    <a:pt x="52876" y="47932"/>
                    <a:pt x="52590" y="48027"/>
                    <a:pt x="52317" y="48170"/>
                  </a:cubicBezTo>
                  <a:cubicBezTo>
                    <a:pt x="51813" y="48422"/>
                    <a:pt x="51497" y="48515"/>
                    <a:pt x="51266" y="48515"/>
                  </a:cubicBezTo>
                  <a:cubicBezTo>
                    <a:pt x="50764" y="48515"/>
                    <a:pt x="50654" y="48080"/>
                    <a:pt x="49864" y="47884"/>
                  </a:cubicBezTo>
                  <a:cubicBezTo>
                    <a:pt x="49829" y="47875"/>
                    <a:pt x="49789" y="47871"/>
                    <a:pt x="49745" y="47871"/>
                  </a:cubicBezTo>
                  <a:cubicBezTo>
                    <a:pt x="49353" y="47871"/>
                    <a:pt x="48605" y="48183"/>
                    <a:pt x="48130" y="48183"/>
                  </a:cubicBezTo>
                  <a:cubicBezTo>
                    <a:pt x="47801" y="48183"/>
                    <a:pt x="47603" y="48034"/>
                    <a:pt x="47745" y="47527"/>
                  </a:cubicBezTo>
                  <a:cubicBezTo>
                    <a:pt x="47768" y="47455"/>
                    <a:pt x="47733" y="47348"/>
                    <a:pt x="47661" y="47313"/>
                  </a:cubicBezTo>
                  <a:cubicBezTo>
                    <a:pt x="47543" y="47255"/>
                    <a:pt x="47418" y="47238"/>
                    <a:pt x="47295" y="47238"/>
                  </a:cubicBezTo>
                  <a:cubicBezTo>
                    <a:pt x="47120" y="47238"/>
                    <a:pt x="46948" y="47273"/>
                    <a:pt x="46803" y="47273"/>
                  </a:cubicBezTo>
                  <a:cubicBezTo>
                    <a:pt x="46733" y="47273"/>
                    <a:pt x="46669" y="47265"/>
                    <a:pt x="46613" y="47241"/>
                  </a:cubicBezTo>
                  <a:cubicBezTo>
                    <a:pt x="46256" y="47086"/>
                    <a:pt x="46185" y="46801"/>
                    <a:pt x="45816" y="46455"/>
                  </a:cubicBezTo>
                  <a:cubicBezTo>
                    <a:pt x="45782" y="46425"/>
                    <a:pt x="45735" y="46410"/>
                    <a:pt x="45688" y="46410"/>
                  </a:cubicBezTo>
                  <a:cubicBezTo>
                    <a:pt x="45588" y="46410"/>
                    <a:pt x="45486" y="46477"/>
                    <a:pt x="45494" y="46598"/>
                  </a:cubicBezTo>
                  <a:cubicBezTo>
                    <a:pt x="45518" y="46801"/>
                    <a:pt x="44494" y="47920"/>
                    <a:pt x="44220" y="48241"/>
                  </a:cubicBezTo>
                  <a:cubicBezTo>
                    <a:pt x="44220" y="48241"/>
                    <a:pt x="44208" y="48253"/>
                    <a:pt x="44208" y="48253"/>
                  </a:cubicBezTo>
                  <a:cubicBezTo>
                    <a:pt x="44208" y="48241"/>
                    <a:pt x="44220" y="48229"/>
                    <a:pt x="44220" y="48229"/>
                  </a:cubicBezTo>
                  <a:cubicBezTo>
                    <a:pt x="44292" y="47646"/>
                    <a:pt x="44423" y="47146"/>
                    <a:pt x="44780" y="46622"/>
                  </a:cubicBezTo>
                  <a:cubicBezTo>
                    <a:pt x="44863" y="46503"/>
                    <a:pt x="44744" y="46348"/>
                    <a:pt x="44613" y="46336"/>
                  </a:cubicBezTo>
                  <a:cubicBezTo>
                    <a:pt x="44583" y="46334"/>
                    <a:pt x="44554" y="46333"/>
                    <a:pt x="44525" y="46333"/>
                  </a:cubicBezTo>
                  <a:cubicBezTo>
                    <a:pt x="43826" y="46333"/>
                    <a:pt x="43373" y="46871"/>
                    <a:pt x="42744" y="47122"/>
                  </a:cubicBezTo>
                  <a:cubicBezTo>
                    <a:pt x="42030" y="47408"/>
                    <a:pt x="40637" y="47134"/>
                    <a:pt x="40077" y="47825"/>
                  </a:cubicBezTo>
                  <a:cubicBezTo>
                    <a:pt x="39803" y="48170"/>
                    <a:pt x="39934" y="48563"/>
                    <a:pt x="39767" y="48837"/>
                  </a:cubicBezTo>
                  <a:cubicBezTo>
                    <a:pt x="39458" y="49313"/>
                    <a:pt x="39458" y="49110"/>
                    <a:pt x="39005" y="49444"/>
                  </a:cubicBezTo>
                  <a:cubicBezTo>
                    <a:pt x="38863" y="49634"/>
                    <a:pt x="38755" y="49825"/>
                    <a:pt x="38672" y="50051"/>
                  </a:cubicBezTo>
                  <a:cubicBezTo>
                    <a:pt x="38578" y="50060"/>
                    <a:pt x="38486" y="50065"/>
                    <a:pt x="38397" y="50065"/>
                  </a:cubicBezTo>
                  <a:cubicBezTo>
                    <a:pt x="37803" y="50065"/>
                    <a:pt x="37333" y="49857"/>
                    <a:pt x="36981" y="49432"/>
                  </a:cubicBezTo>
                  <a:cubicBezTo>
                    <a:pt x="36553" y="49265"/>
                    <a:pt x="36280" y="49024"/>
                    <a:pt x="35801" y="49024"/>
                  </a:cubicBezTo>
                  <a:cubicBezTo>
                    <a:pt x="35735" y="49024"/>
                    <a:pt x="35664" y="49029"/>
                    <a:pt x="35588" y="49039"/>
                  </a:cubicBezTo>
                  <a:cubicBezTo>
                    <a:pt x="34585" y="49169"/>
                    <a:pt x="34229" y="49638"/>
                    <a:pt x="33547" y="49638"/>
                  </a:cubicBezTo>
                  <a:cubicBezTo>
                    <a:pt x="33290" y="49638"/>
                    <a:pt x="32988" y="49572"/>
                    <a:pt x="32588" y="49396"/>
                  </a:cubicBezTo>
                  <a:cubicBezTo>
                    <a:pt x="30481" y="48456"/>
                    <a:pt x="30683" y="46920"/>
                    <a:pt x="31350" y="45193"/>
                  </a:cubicBezTo>
                  <a:cubicBezTo>
                    <a:pt x="31481" y="44860"/>
                    <a:pt x="31743" y="44384"/>
                    <a:pt x="31576" y="44015"/>
                  </a:cubicBezTo>
                  <a:cubicBezTo>
                    <a:pt x="31552" y="43955"/>
                    <a:pt x="31469" y="43919"/>
                    <a:pt x="31409" y="43919"/>
                  </a:cubicBezTo>
                  <a:cubicBezTo>
                    <a:pt x="31372" y="43922"/>
                    <a:pt x="31337" y="43924"/>
                    <a:pt x="31304" y="43924"/>
                  </a:cubicBezTo>
                  <a:cubicBezTo>
                    <a:pt x="30534" y="43924"/>
                    <a:pt x="31001" y="43143"/>
                    <a:pt x="30635" y="42812"/>
                  </a:cubicBezTo>
                  <a:cubicBezTo>
                    <a:pt x="30338" y="42548"/>
                    <a:pt x="29943" y="42465"/>
                    <a:pt x="29520" y="42465"/>
                  </a:cubicBezTo>
                  <a:cubicBezTo>
                    <a:pt x="28876" y="42465"/>
                    <a:pt x="28167" y="42657"/>
                    <a:pt x="27635" y="42693"/>
                  </a:cubicBezTo>
                  <a:cubicBezTo>
                    <a:pt x="27341" y="42712"/>
                    <a:pt x="26709" y="42780"/>
                    <a:pt x="26165" y="42780"/>
                  </a:cubicBezTo>
                  <a:cubicBezTo>
                    <a:pt x="25672" y="42780"/>
                    <a:pt x="25252" y="42724"/>
                    <a:pt x="25218" y="42526"/>
                  </a:cubicBezTo>
                  <a:cubicBezTo>
                    <a:pt x="25158" y="42145"/>
                    <a:pt x="25670" y="41717"/>
                    <a:pt x="25837" y="41383"/>
                  </a:cubicBezTo>
                  <a:cubicBezTo>
                    <a:pt x="26230" y="40609"/>
                    <a:pt x="26528" y="39871"/>
                    <a:pt x="27004" y="39157"/>
                  </a:cubicBezTo>
                  <a:cubicBezTo>
                    <a:pt x="27397" y="38585"/>
                    <a:pt x="27706" y="38264"/>
                    <a:pt x="27790" y="37585"/>
                  </a:cubicBezTo>
                  <a:cubicBezTo>
                    <a:pt x="27790" y="37502"/>
                    <a:pt x="27718" y="37407"/>
                    <a:pt x="27647" y="37395"/>
                  </a:cubicBezTo>
                  <a:cubicBezTo>
                    <a:pt x="27412" y="37363"/>
                    <a:pt x="27114" y="37344"/>
                    <a:pt x="26787" y="37344"/>
                  </a:cubicBezTo>
                  <a:cubicBezTo>
                    <a:pt x="25755" y="37344"/>
                    <a:pt x="24428" y="37534"/>
                    <a:pt x="23813" y="38121"/>
                  </a:cubicBezTo>
                  <a:cubicBezTo>
                    <a:pt x="23670" y="38252"/>
                    <a:pt x="23563" y="38442"/>
                    <a:pt x="23432" y="38562"/>
                  </a:cubicBezTo>
                  <a:cubicBezTo>
                    <a:pt x="23396" y="38800"/>
                    <a:pt x="23361" y="39050"/>
                    <a:pt x="23313" y="39288"/>
                  </a:cubicBezTo>
                  <a:cubicBezTo>
                    <a:pt x="22813" y="39946"/>
                    <a:pt x="22247" y="40272"/>
                    <a:pt x="21617" y="40272"/>
                  </a:cubicBezTo>
                  <a:cubicBezTo>
                    <a:pt x="21437" y="40272"/>
                    <a:pt x="21253" y="40245"/>
                    <a:pt x="21063" y="40193"/>
                  </a:cubicBezTo>
                  <a:cubicBezTo>
                    <a:pt x="20989" y="40196"/>
                    <a:pt x="20914" y="40198"/>
                    <a:pt x="20840" y="40198"/>
                  </a:cubicBezTo>
                  <a:cubicBezTo>
                    <a:pt x="19698" y="40198"/>
                    <a:pt x="18554" y="39768"/>
                    <a:pt x="17872" y="38907"/>
                  </a:cubicBezTo>
                  <a:cubicBezTo>
                    <a:pt x="17312" y="38192"/>
                    <a:pt x="16753" y="37633"/>
                    <a:pt x="16800" y="36668"/>
                  </a:cubicBezTo>
                  <a:cubicBezTo>
                    <a:pt x="16836" y="36109"/>
                    <a:pt x="17038" y="34549"/>
                    <a:pt x="17193" y="34228"/>
                  </a:cubicBezTo>
                  <a:cubicBezTo>
                    <a:pt x="17300" y="33990"/>
                    <a:pt x="17669" y="33775"/>
                    <a:pt x="17824" y="33513"/>
                  </a:cubicBezTo>
                  <a:cubicBezTo>
                    <a:pt x="17884" y="33418"/>
                    <a:pt x="17657" y="33216"/>
                    <a:pt x="17693" y="33132"/>
                  </a:cubicBezTo>
                  <a:cubicBezTo>
                    <a:pt x="18408" y="31430"/>
                    <a:pt x="17884" y="31704"/>
                    <a:pt x="18860" y="30930"/>
                  </a:cubicBezTo>
                  <a:cubicBezTo>
                    <a:pt x="19564" y="30371"/>
                    <a:pt x="20261" y="30200"/>
                    <a:pt x="20954" y="30200"/>
                  </a:cubicBezTo>
                  <a:cubicBezTo>
                    <a:pt x="22050" y="30200"/>
                    <a:pt x="23136" y="30628"/>
                    <a:pt x="24223" y="30628"/>
                  </a:cubicBezTo>
                  <a:cubicBezTo>
                    <a:pt x="24586" y="30628"/>
                    <a:pt x="24949" y="30581"/>
                    <a:pt x="25313" y="30453"/>
                  </a:cubicBezTo>
                  <a:cubicBezTo>
                    <a:pt x="25670" y="30334"/>
                    <a:pt x="25980" y="29751"/>
                    <a:pt x="26409" y="29549"/>
                  </a:cubicBezTo>
                  <a:cubicBezTo>
                    <a:pt x="26793" y="29373"/>
                    <a:pt x="27099" y="29304"/>
                    <a:pt x="27377" y="29304"/>
                  </a:cubicBezTo>
                  <a:cubicBezTo>
                    <a:pt x="27874" y="29304"/>
                    <a:pt x="28282" y="29526"/>
                    <a:pt x="28885" y="29763"/>
                  </a:cubicBezTo>
                  <a:cubicBezTo>
                    <a:pt x="29254" y="29906"/>
                    <a:pt x="29468" y="30049"/>
                    <a:pt x="29861" y="30120"/>
                  </a:cubicBezTo>
                  <a:cubicBezTo>
                    <a:pt x="29930" y="30133"/>
                    <a:pt x="29998" y="30138"/>
                    <a:pt x="30067" y="30138"/>
                  </a:cubicBezTo>
                  <a:cubicBezTo>
                    <a:pt x="30352" y="30138"/>
                    <a:pt x="30642" y="30050"/>
                    <a:pt x="30938" y="30050"/>
                  </a:cubicBezTo>
                  <a:cubicBezTo>
                    <a:pt x="31171" y="30050"/>
                    <a:pt x="31407" y="30105"/>
                    <a:pt x="31647" y="30299"/>
                  </a:cubicBezTo>
                  <a:cubicBezTo>
                    <a:pt x="32028" y="30608"/>
                    <a:pt x="32243" y="30834"/>
                    <a:pt x="32374" y="31025"/>
                  </a:cubicBezTo>
                  <a:cubicBezTo>
                    <a:pt x="32374" y="31025"/>
                    <a:pt x="32374" y="31025"/>
                    <a:pt x="32374" y="31037"/>
                  </a:cubicBezTo>
                  <a:cubicBezTo>
                    <a:pt x="32433" y="31215"/>
                    <a:pt x="32409" y="31263"/>
                    <a:pt x="32457" y="31632"/>
                  </a:cubicBezTo>
                  <a:cubicBezTo>
                    <a:pt x="32338" y="31870"/>
                    <a:pt x="32124" y="32061"/>
                    <a:pt x="32362" y="32489"/>
                  </a:cubicBezTo>
                  <a:cubicBezTo>
                    <a:pt x="32790" y="33228"/>
                    <a:pt x="33362" y="33990"/>
                    <a:pt x="34267" y="34251"/>
                  </a:cubicBezTo>
                  <a:cubicBezTo>
                    <a:pt x="34281" y="34256"/>
                    <a:pt x="34296" y="34258"/>
                    <a:pt x="34311" y="34258"/>
                  </a:cubicBezTo>
                  <a:cubicBezTo>
                    <a:pt x="34378" y="34258"/>
                    <a:pt x="34442" y="34215"/>
                    <a:pt x="34481" y="34156"/>
                  </a:cubicBezTo>
                  <a:cubicBezTo>
                    <a:pt x="35326" y="32966"/>
                    <a:pt x="34850" y="32049"/>
                    <a:pt x="34314" y="30822"/>
                  </a:cubicBezTo>
                  <a:cubicBezTo>
                    <a:pt x="33695" y="29453"/>
                    <a:pt x="33683" y="28120"/>
                    <a:pt x="34910" y="27036"/>
                  </a:cubicBezTo>
                  <a:cubicBezTo>
                    <a:pt x="35767" y="26286"/>
                    <a:pt x="36874" y="26203"/>
                    <a:pt x="37743" y="25536"/>
                  </a:cubicBezTo>
                  <a:cubicBezTo>
                    <a:pt x="38374" y="25060"/>
                    <a:pt x="38696" y="24655"/>
                    <a:pt x="38529" y="23881"/>
                  </a:cubicBezTo>
                  <a:cubicBezTo>
                    <a:pt x="38505" y="23786"/>
                    <a:pt x="38315" y="23703"/>
                    <a:pt x="38303" y="23655"/>
                  </a:cubicBezTo>
                  <a:cubicBezTo>
                    <a:pt x="38112" y="23214"/>
                    <a:pt x="37922" y="22774"/>
                    <a:pt x="37720" y="22333"/>
                  </a:cubicBezTo>
                  <a:lnTo>
                    <a:pt x="37720" y="22333"/>
                  </a:lnTo>
                  <a:cubicBezTo>
                    <a:pt x="37791" y="22452"/>
                    <a:pt x="37850" y="22571"/>
                    <a:pt x="37910" y="22691"/>
                  </a:cubicBezTo>
                  <a:cubicBezTo>
                    <a:pt x="37992" y="22726"/>
                    <a:pt x="38063" y="23131"/>
                    <a:pt x="38202" y="23131"/>
                  </a:cubicBezTo>
                  <a:cubicBezTo>
                    <a:pt x="38204" y="23131"/>
                    <a:pt x="38206" y="23131"/>
                    <a:pt x="38208" y="23131"/>
                  </a:cubicBezTo>
                  <a:cubicBezTo>
                    <a:pt x="38215" y="23131"/>
                    <a:pt x="38222" y="23131"/>
                    <a:pt x="38228" y="23131"/>
                  </a:cubicBezTo>
                  <a:cubicBezTo>
                    <a:pt x="38444" y="23131"/>
                    <a:pt x="38633" y="23228"/>
                    <a:pt x="38803" y="23228"/>
                  </a:cubicBezTo>
                  <a:cubicBezTo>
                    <a:pt x="38945" y="23228"/>
                    <a:pt x="39074" y="23161"/>
                    <a:pt x="39196" y="22917"/>
                  </a:cubicBezTo>
                  <a:cubicBezTo>
                    <a:pt x="39279" y="22762"/>
                    <a:pt x="39101" y="22631"/>
                    <a:pt x="39101" y="22476"/>
                  </a:cubicBezTo>
                  <a:cubicBezTo>
                    <a:pt x="39113" y="22405"/>
                    <a:pt x="38553" y="21821"/>
                    <a:pt x="38589" y="21762"/>
                  </a:cubicBezTo>
                  <a:lnTo>
                    <a:pt x="38589" y="21762"/>
                  </a:lnTo>
                  <a:cubicBezTo>
                    <a:pt x="38577" y="21786"/>
                    <a:pt x="38886" y="22071"/>
                    <a:pt x="38874" y="22083"/>
                  </a:cubicBezTo>
                  <a:cubicBezTo>
                    <a:pt x="38898" y="22059"/>
                    <a:pt x="39029" y="22000"/>
                    <a:pt x="39184" y="21940"/>
                  </a:cubicBezTo>
                  <a:cubicBezTo>
                    <a:pt x="39255" y="21917"/>
                    <a:pt x="39327" y="21893"/>
                    <a:pt x="39386" y="21845"/>
                  </a:cubicBezTo>
                  <a:cubicBezTo>
                    <a:pt x="39529" y="21774"/>
                    <a:pt x="39660" y="21702"/>
                    <a:pt x="39732" y="21643"/>
                  </a:cubicBezTo>
                  <a:cubicBezTo>
                    <a:pt x="40756" y="20702"/>
                    <a:pt x="40910" y="20405"/>
                    <a:pt x="42232" y="20309"/>
                  </a:cubicBezTo>
                  <a:cubicBezTo>
                    <a:pt x="42294" y="20306"/>
                    <a:pt x="42357" y="20305"/>
                    <a:pt x="42419" y="20305"/>
                  </a:cubicBezTo>
                  <a:cubicBezTo>
                    <a:pt x="42703" y="20305"/>
                    <a:pt x="42986" y="20331"/>
                    <a:pt x="43269" y="20331"/>
                  </a:cubicBezTo>
                  <a:cubicBezTo>
                    <a:pt x="43400" y="20331"/>
                    <a:pt x="43530" y="20326"/>
                    <a:pt x="43661" y="20309"/>
                  </a:cubicBezTo>
                  <a:cubicBezTo>
                    <a:pt x="43816" y="20297"/>
                    <a:pt x="43935" y="20107"/>
                    <a:pt x="43792" y="19988"/>
                  </a:cubicBezTo>
                  <a:cubicBezTo>
                    <a:pt x="42041" y="18428"/>
                    <a:pt x="44732" y="17976"/>
                    <a:pt x="46304" y="17630"/>
                  </a:cubicBezTo>
                  <a:lnTo>
                    <a:pt x="46304" y="17630"/>
                  </a:lnTo>
                  <a:cubicBezTo>
                    <a:pt x="45899" y="17749"/>
                    <a:pt x="45566" y="17940"/>
                    <a:pt x="45768" y="18452"/>
                  </a:cubicBezTo>
                  <a:cubicBezTo>
                    <a:pt x="45909" y="18811"/>
                    <a:pt x="46078" y="18938"/>
                    <a:pt x="46256" y="18938"/>
                  </a:cubicBezTo>
                  <a:cubicBezTo>
                    <a:pt x="46632" y="18938"/>
                    <a:pt x="47052" y="18367"/>
                    <a:pt x="47352" y="18214"/>
                  </a:cubicBezTo>
                  <a:cubicBezTo>
                    <a:pt x="48423" y="17642"/>
                    <a:pt x="50150" y="18095"/>
                    <a:pt x="51174" y="17261"/>
                  </a:cubicBezTo>
                  <a:cubicBezTo>
                    <a:pt x="51233" y="17214"/>
                    <a:pt x="51233" y="17106"/>
                    <a:pt x="51197" y="17035"/>
                  </a:cubicBezTo>
                  <a:cubicBezTo>
                    <a:pt x="50912" y="16443"/>
                    <a:pt x="50588" y="16257"/>
                    <a:pt x="50246" y="16257"/>
                  </a:cubicBezTo>
                  <a:cubicBezTo>
                    <a:pt x="50017" y="16257"/>
                    <a:pt x="49781" y="16340"/>
                    <a:pt x="49542" y="16440"/>
                  </a:cubicBezTo>
                  <a:cubicBezTo>
                    <a:pt x="49531" y="16452"/>
                    <a:pt x="49519" y="16452"/>
                    <a:pt x="49495" y="16464"/>
                  </a:cubicBezTo>
                  <a:cubicBezTo>
                    <a:pt x="49223" y="16594"/>
                    <a:pt x="48939" y="16735"/>
                    <a:pt x="48679" y="16784"/>
                  </a:cubicBezTo>
                  <a:lnTo>
                    <a:pt x="48679" y="16784"/>
                  </a:lnTo>
                  <a:cubicBezTo>
                    <a:pt x="48680" y="16784"/>
                    <a:pt x="48678" y="16783"/>
                    <a:pt x="48675" y="16783"/>
                  </a:cubicBezTo>
                  <a:cubicBezTo>
                    <a:pt x="48614" y="16783"/>
                    <a:pt x="47933" y="16833"/>
                    <a:pt x="47911" y="16833"/>
                  </a:cubicBezTo>
                  <a:cubicBezTo>
                    <a:pt x="47387" y="16749"/>
                    <a:pt x="47078" y="16690"/>
                    <a:pt x="46911" y="16642"/>
                  </a:cubicBezTo>
                  <a:cubicBezTo>
                    <a:pt x="46899" y="16618"/>
                    <a:pt x="46899" y="16606"/>
                    <a:pt x="46887" y="16583"/>
                  </a:cubicBezTo>
                  <a:cubicBezTo>
                    <a:pt x="46875" y="16559"/>
                    <a:pt x="46864" y="16535"/>
                    <a:pt x="46852" y="16511"/>
                  </a:cubicBezTo>
                  <a:cubicBezTo>
                    <a:pt x="47114" y="16440"/>
                    <a:pt x="47626" y="16356"/>
                    <a:pt x="46744" y="15987"/>
                  </a:cubicBezTo>
                  <a:cubicBezTo>
                    <a:pt x="45887" y="15630"/>
                    <a:pt x="44887" y="15737"/>
                    <a:pt x="46768" y="15416"/>
                  </a:cubicBezTo>
                  <a:cubicBezTo>
                    <a:pt x="46875" y="15404"/>
                    <a:pt x="46923" y="15273"/>
                    <a:pt x="46899" y="15190"/>
                  </a:cubicBezTo>
                  <a:cubicBezTo>
                    <a:pt x="46769" y="14644"/>
                    <a:pt x="46324" y="14499"/>
                    <a:pt x="45815" y="14499"/>
                  </a:cubicBezTo>
                  <a:cubicBezTo>
                    <a:pt x="45391" y="14499"/>
                    <a:pt x="44922" y="14600"/>
                    <a:pt x="44554" y="14654"/>
                  </a:cubicBezTo>
                  <a:cubicBezTo>
                    <a:pt x="44054" y="14713"/>
                    <a:pt x="43589" y="14773"/>
                    <a:pt x="43173" y="15035"/>
                  </a:cubicBezTo>
                  <a:cubicBezTo>
                    <a:pt x="43042" y="15106"/>
                    <a:pt x="42970" y="15261"/>
                    <a:pt x="42851" y="15332"/>
                  </a:cubicBezTo>
                  <a:cubicBezTo>
                    <a:pt x="42540" y="15562"/>
                    <a:pt x="41969" y="15926"/>
                    <a:pt x="41820" y="15926"/>
                  </a:cubicBezTo>
                  <a:cubicBezTo>
                    <a:pt x="41729" y="15926"/>
                    <a:pt x="41792" y="15793"/>
                    <a:pt x="42161" y="15416"/>
                  </a:cubicBezTo>
                  <a:cubicBezTo>
                    <a:pt x="42992" y="14574"/>
                    <a:pt x="43872" y="14371"/>
                    <a:pt x="44783" y="14371"/>
                  </a:cubicBezTo>
                  <a:cubicBezTo>
                    <a:pt x="45629" y="14371"/>
                    <a:pt x="46501" y="14545"/>
                    <a:pt x="47385" y="14545"/>
                  </a:cubicBezTo>
                  <a:cubicBezTo>
                    <a:pt x="47596" y="14545"/>
                    <a:pt x="47807" y="14535"/>
                    <a:pt x="48018" y="14511"/>
                  </a:cubicBezTo>
                  <a:cubicBezTo>
                    <a:pt x="48649" y="14440"/>
                    <a:pt x="48459" y="14368"/>
                    <a:pt x="49042" y="14166"/>
                  </a:cubicBezTo>
                  <a:cubicBezTo>
                    <a:pt x="49650" y="13963"/>
                    <a:pt x="50543" y="13808"/>
                    <a:pt x="51126" y="13487"/>
                  </a:cubicBezTo>
                  <a:cubicBezTo>
                    <a:pt x="51185" y="13451"/>
                    <a:pt x="51221" y="13392"/>
                    <a:pt x="51221" y="13320"/>
                  </a:cubicBezTo>
                  <a:cubicBezTo>
                    <a:pt x="51174" y="11892"/>
                    <a:pt x="49185" y="11522"/>
                    <a:pt x="48054" y="11177"/>
                  </a:cubicBezTo>
                  <a:cubicBezTo>
                    <a:pt x="46161" y="10606"/>
                    <a:pt x="45840" y="9629"/>
                    <a:pt x="44363" y="8558"/>
                  </a:cubicBezTo>
                  <a:cubicBezTo>
                    <a:pt x="43963" y="8262"/>
                    <a:pt x="43810" y="8144"/>
                    <a:pt x="43511" y="8144"/>
                  </a:cubicBezTo>
                  <a:cubicBezTo>
                    <a:pt x="43401" y="8144"/>
                    <a:pt x="43271" y="8160"/>
                    <a:pt x="43101" y="8189"/>
                  </a:cubicBezTo>
                  <a:cubicBezTo>
                    <a:pt x="42327" y="8332"/>
                    <a:pt x="42958" y="9463"/>
                    <a:pt x="41708" y="9534"/>
                  </a:cubicBezTo>
                  <a:cubicBezTo>
                    <a:pt x="41565" y="9534"/>
                    <a:pt x="39255" y="7891"/>
                    <a:pt x="39029" y="7796"/>
                  </a:cubicBezTo>
                  <a:cubicBezTo>
                    <a:pt x="38283" y="7467"/>
                    <a:pt x="37033" y="7026"/>
                    <a:pt x="36045" y="7026"/>
                  </a:cubicBezTo>
                  <a:cubicBezTo>
                    <a:pt x="35710" y="7026"/>
                    <a:pt x="35404" y="7077"/>
                    <a:pt x="35160" y="7201"/>
                  </a:cubicBezTo>
                  <a:cubicBezTo>
                    <a:pt x="35088" y="7236"/>
                    <a:pt x="35053" y="7331"/>
                    <a:pt x="35076" y="7415"/>
                  </a:cubicBezTo>
                  <a:cubicBezTo>
                    <a:pt x="35255" y="8010"/>
                    <a:pt x="35588" y="8641"/>
                    <a:pt x="34850" y="8927"/>
                  </a:cubicBezTo>
                  <a:cubicBezTo>
                    <a:pt x="34791" y="8951"/>
                    <a:pt x="34731" y="8986"/>
                    <a:pt x="34719" y="9058"/>
                  </a:cubicBezTo>
                  <a:cubicBezTo>
                    <a:pt x="34707" y="9153"/>
                    <a:pt x="34695" y="9260"/>
                    <a:pt x="34683" y="9356"/>
                  </a:cubicBezTo>
                  <a:cubicBezTo>
                    <a:pt x="34660" y="9451"/>
                    <a:pt x="34695" y="9570"/>
                    <a:pt x="34814" y="9582"/>
                  </a:cubicBezTo>
                  <a:cubicBezTo>
                    <a:pt x="35481" y="9713"/>
                    <a:pt x="35374" y="10760"/>
                    <a:pt x="34707" y="10891"/>
                  </a:cubicBezTo>
                  <a:cubicBezTo>
                    <a:pt x="34648" y="10891"/>
                    <a:pt x="34588" y="10963"/>
                    <a:pt x="34576" y="11022"/>
                  </a:cubicBezTo>
                  <a:cubicBezTo>
                    <a:pt x="34576" y="11022"/>
                    <a:pt x="34576" y="11022"/>
                    <a:pt x="34576" y="11022"/>
                  </a:cubicBezTo>
                  <a:lnTo>
                    <a:pt x="34576" y="11022"/>
                  </a:lnTo>
                  <a:cubicBezTo>
                    <a:pt x="34574" y="11022"/>
                    <a:pt x="34470" y="12108"/>
                    <a:pt x="34576" y="12273"/>
                  </a:cubicBezTo>
                  <a:cubicBezTo>
                    <a:pt x="34074" y="12719"/>
                    <a:pt x="33680" y="12944"/>
                    <a:pt x="33395" y="12944"/>
                  </a:cubicBezTo>
                  <a:cubicBezTo>
                    <a:pt x="33186" y="12944"/>
                    <a:pt x="33036" y="12824"/>
                    <a:pt x="32945" y="12582"/>
                  </a:cubicBezTo>
                  <a:cubicBezTo>
                    <a:pt x="32707" y="12213"/>
                    <a:pt x="32588" y="11820"/>
                    <a:pt x="32588" y="11403"/>
                  </a:cubicBezTo>
                  <a:cubicBezTo>
                    <a:pt x="32362" y="11034"/>
                    <a:pt x="32445" y="10999"/>
                    <a:pt x="31981" y="10713"/>
                  </a:cubicBezTo>
                  <a:cubicBezTo>
                    <a:pt x="30945" y="10082"/>
                    <a:pt x="29171" y="10201"/>
                    <a:pt x="27980" y="9915"/>
                  </a:cubicBezTo>
                  <a:cubicBezTo>
                    <a:pt x="27402" y="9773"/>
                    <a:pt x="26343" y="9889"/>
                    <a:pt x="25850" y="9694"/>
                  </a:cubicBezTo>
                  <a:lnTo>
                    <a:pt x="25850" y="9694"/>
                  </a:lnTo>
                  <a:cubicBezTo>
                    <a:pt x="25863" y="9699"/>
                    <a:pt x="25874" y="9701"/>
                    <a:pt x="25883" y="9701"/>
                  </a:cubicBezTo>
                  <a:cubicBezTo>
                    <a:pt x="26069" y="9701"/>
                    <a:pt x="25271" y="8654"/>
                    <a:pt x="25041" y="8654"/>
                  </a:cubicBezTo>
                  <a:cubicBezTo>
                    <a:pt x="25005" y="8654"/>
                    <a:pt x="24983" y="8679"/>
                    <a:pt x="24980" y="8736"/>
                  </a:cubicBezTo>
                  <a:cubicBezTo>
                    <a:pt x="24992" y="8474"/>
                    <a:pt x="25123" y="8260"/>
                    <a:pt x="25313" y="8082"/>
                  </a:cubicBezTo>
                  <a:cubicBezTo>
                    <a:pt x="25337" y="8058"/>
                    <a:pt x="25373" y="8034"/>
                    <a:pt x="25408" y="7998"/>
                  </a:cubicBezTo>
                  <a:cubicBezTo>
                    <a:pt x="26361" y="7260"/>
                    <a:pt x="28659" y="7212"/>
                    <a:pt x="29361" y="6986"/>
                  </a:cubicBezTo>
                  <a:cubicBezTo>
                    <a:pt x="29373" y="6963"/>
                    <a:pt x="30108" y="6628"/>
                    <a:pt x="30027" y="6617"/>
                  </a:cubicBezTo>
                  <a:lnTo>
                    <a:pt x="30040" y="6617"/>
                  </a:lnTo>
                  <a:cubicBezTo>
                    <a:pt x="30076" y="6879"/>
                    <a:pt x="30147" y="7153"/>
                    <a:pt x="30171" y="7248"/>
                  </a:cubicBezTo>
                  <a:cubicBezTo>
                    <a:pt x="30201" y="7329"/>
                    <a:pt x="30275" y="7384"/>
                    <a:pt x="30362" y="7384"/>
                  </a:cubicBezTo>
                  <a:cubicBezTo>
                    <a:pt x="30377" y="7384"/>
                    <a:pt x="30393" y="7383"/>
                    <a:pt x="30409" y="7379"/>
                  </a:cubicBezTo>
                  <a:cubicBezTo>
                    <a:pt x="30683" y="7319"/>
                    <a:pt x="30997" y="7304"/>
                    <a:pt x="31321" y="7304"/>
                  </a:cubicBezTo>
                  <a:cubicBezTo>
                    <a:pt x="31651" y="7304"/>
                    <a:pt x="31991" y="7320"/>
                    <a:pt x="32311" y="7320"/>
                  </a:cubicBezTo>
                  <a:cubicBezTo>
                    <a:pt x="32675" y="7320"/>
                    <a:pt x="33013" y="7299"/>
                    <a:pt x="33278" y="7212"/>
                  </a:cubicBezTo>
                  <a:cubicBezTo>
                    <a:pt x="33409" y="7177"/>
                    <a:pt x="33862" y="7093"/>
                    <a:pt x="33898" y="6867"/>
                  </a:cubicBezTo>
                  <a:cubicBezTo>
                    <a:pt x="33945" y="6581"/>
                    <a:pt x="33957" y="6581"/>
                    <a:pt x="33886" y="6474"/>
                  </a:cubicBezTo>
                  <a:lnTo>
                    <a:pt x="33886" y="6474"/>
                  </a:lnTo>
                  <a:cubicBezTo>
                    <a:pt x="34433" y="6569"/>
                    <a:pt x="35053" y="6605"/>
                    <a:pt x="35481" y="6641"/>
                  </a:cubicBezTo>
                  <a:cubicBezTo>
                    <a:pt x="35556" y="6647"/>
                    <a:pt x="35629" y="6650"/>
                    <a:pt x="35702" y="6650"/>
                  </a:cubicBezTo>
                  <a:cubicBezTo>
                    <a:pt x="36046" y="6650"/>
                    <a:pt x="36367" y="6591"/>
                    <a:pt x="36701" y="6591"/>
                  </a:cubicBezTo>
                  <a:cubicBezTo>
                    <a:pt x="36966" y="6591"/>
                    <a:pt x="37239" y="6628"/>
                    <a:pt x="37541" y="6760"/>
                  </a:cubicBezTo>
                  <a:cubicBezTo>
                    <a:pt x="37874" y="6903"/>
                    <a:pt x="38101" y="7129"/>
                    <a:pt x="38434" y="7272"/>
                  </a:cubicBezTo>
                  <a:cubicBezTo>
                    <a:pt x="39218" y="7609"/>
                    <a:pt x="40672" y="8128"/>
                    <a:pt x="41813" y="8128"/>
                  </a:cubicBezTo>
                  <a:cubicBezTo>
                    <a:pt x="42162" y="8128"/>
                    <a:pt x="42482" y="8080"/>
                    <a:pt x="42744" y="7963"/>
                  </a:cubicBezTo>
                  <a:cubicBezTo>
                    <a:pt x="42875" y="7915"/>
                    <a:pt x="42851" y="7760"/>
                    <a:pt x="42792" y="7665"/>
                  </a:cubicBezTo>
                  <a:cubicBezTo>
                    <a:pt x="42673" y="7522"/>
                    <a:pt x="42280" y="7320"/>
                    <a:pt x="41911" y="7165"/>
                  </a:cubicBezTo>
                  <a:lnTo>
                    <a:pt x="41911" y="7165"/>
                  </a:lnTo>
                  <a:cubicBezTo>
                    <a:pt x="42244" y="7188"/>
                    <a:pt x="42613" y="7206"/>
                    <a:pt x="42869" y="7206"/>
                  </a:cubicBezTo>
                  <a:cubicBezTo>
                    <a:pt x="43006" y="7206"/>
                    <a:pt x="43111" y="7201"/>
                    <a:pt x="43161" y="7189"/>
                  </a:cubicBezTo>
                  <a:cubicBezTo>
                    <a:pt x="44137" y="6962"/>
                    <a:pt x="44839" y="6355"/>
                    <a:pt x="44363" y="5367"/>
                  </a:cubicBezTo>
                  <a:cubicBezTo>
                    <a:pt x="43923" y="4486"/>
                    <a:pt x="41815" y="3605"/>
                    <a:pt x="40898" y="3438"/>
                  </a:cubicBezTo>
                  <a:cubicBezTo>
                    <a:pt x="40369" y="3343"/>
                    <a:pt x="39830" y="3319"/>
                    <a:pt x="39290" y="3319"/>
                  </a:cubicBezTo>
                  <a:cubicBezTo>
                    <a:pt x="38749" y="3319"/>
                    <a:pt x="38208" y="3343"/>
                    <a:pt x="37672" y="3343"/>
                  </a:cubicBezTo>
                  <a:cubicBezTo>
                    <a:pt x="36565" y="3343"/>
                    <a:pt x="35755" y="3105"/>
                    <a:pt x="34719" y="2879"/>
                  </a:cubicBezTo>
                  <a:cubicBezTo>
                    <a:pt x="34422" y="2816"/>
                    <a:pt x="34121" y="2792"/>
                    <a:pt x="33818" y="2792"/>
                  </a:cubicBezTo>
                  <a:cubicBezTo>
                    <a:pt x="33428" y="2792"/>
                    <a:pt x="33036" y="2832"/>
                    <a:pt x="32647" y="2879"/>
                  </a:cubicBezTo>
                  <a:cubicBezTo>
                    <a:pt x="32969" y="2807"/>
                    <a:pt x="33290" y="2724"/>
                    <a:pt x="33612" y="2652"/>
                  </a:cubicBezTo>
                  <a:cubicBezTo>
                    <a:pt x="34103" y="2537"/>
                    <a:pt x="34555" y="2493"/>
                    <a:pt x="34989" y="2493"/>
                  </a:cubicBezTo>
                  <a:cubicBezTo>
                    <a:pt x="36039" y="2493"/>
                    <a:pt x="36984" y="2754"/>
                    <a:pt x="38112" y="2914"/>
                  </a:cubicBezTo>
                  <a:cubicBezTo>
                    <a:pt x="39327" y="3081"/>
                    <a:pt x="40506" y="2879"/>
                    <a:pt x="41696" y="3248"/>
                  </a:cubicBezTo>
                  <a:cubicBezTo>
                    <a:pt x="42315" y="3438"/>
                    <a:pt x="42875" y="3819"/>
                    <a:pt x="43458" y="4045"/>
                  </a:cubicBezTo>
                  <a:cubicBezTo>
                    <a:pt x="43756" y="4153"/>
                    <a:pt x="44935" y="4212"/>
                    <a:pt x="45078" y="4295"/>
                  </a:cubicBezTo>
                  <a:cubicBezTo>
                    <a:pt x="45089" y="4307"/>
                    <a:pt x="45101" y="4307"/>
                    <a:pt x="45113" y="4307"/>
                  </a:cubicBezTo>
                  <a:cubicBezTo>
                    <a:pt x="45066" y="4355"/>
                    <a:pt x="45006" y="4450"/>
                    <a:pt x="44911" y="4617"/>
                  </a:cubicBezTo>
                  <a:cubicBezTo>
                    <a:pt x="44875" y="4664"/>
                    <a:pt x="44875" y="4748"/>
                    <a:pt x="44911" y="4807"/>
                  </a:cubicBezTo>
                  <a:cubicBezTo>
                    <a:pt x="45268" y="5343"/>
                    <a:pt x="45566" y="5141"/>
                    <a:pt x="46137" y="5307"/>
                  </a:cubicBezTo>
                  <a:cubicBezTo>
                    <a:pt x="46292" y="5367"/>
                    <a:pt x="46399" y="5379"/>
                    <a:pt x="46483" y="5391"/>
                  </a:cubicBezTo>
                  <a:cubicBezTo>
                    <a:pt x="46506" y="5415"/>
                    <a:pt x="46530" y="5438"/>
                    <a:pt x="46554" y="5462"/>
                  </a:cubicBezTo>
                  <a:cubicBezTo>
                    <a:pt x="46483" y="5593"/>
                    <a:pt x="46459" y="5748"/>
                    <a:pt x="46530" y="5855"/>
                  </a:cubicBezTo>
                  <a:cubicBezTo>
                    <a:pt x="46562" y="5908"/>
                    <a:pt x="46613" y="5952"/>
                    <a:pt x="46675" y="5952"/>
                  </a:cubicBezTo>
                  <a:cubicBezTo>
                    <a:pt x="46682" y="5952"/>
                    <a:pt x="46689" y="5952"/>
                    <a:pt x="46697" y="5950"/>
                  </a:cubicBezTo>
                  <a:cubicBezTo>
                    <a:pt x="46733" y="5950"/>
                    <a:pt x="46756" y="5938"/>
                    <a:pt x="46792" y="5927"/>
                  </a:cubicBezTo>
                  <a:cubicBezTo>
                    <a:pt x="46816" y="6069"/>
                    <a:pt x="46852" y="6212"/>
                    <a:pt x="46935" y="6296"/>
                  </a:cubicBezTo>
                  <a:cubicBezTo>
                    <a:pt x="47316" y="6712"/>
                    <a:pt x="48566" y="7177"/>
                    <a:pt x="48935" y="7391"/>
                  </a:cubicBezTo>
                  <a:cubicBezTo>
                    <a:pt x="49471" y="7712"/>
                    <a:pt x="49995" y="7855"/>
                    <a:pt x="50578" y="8070"/>
                  </a:cubicBezTo>
                  <a:cubicBezTo>
                    <a:pt x="51174" y="8296"/>
                    <a:pt x="51626" y="8665"/>
                    <a:pt x="52221" y="8808"/>
                  </a:cubicBezTo>
                  <a:cubicBezTo>
                    <a:pt x="52235" y="8811"/>
                    <a:pt x="52249" y="8812"/>
                    <a:pt x="52264" y="8812"/>
                  </a:cubicBezTo>
                  <a:cubicBezTo>
                    <a:pt x="52415" y="8812"/>
                    <a:pt x="52618" y="8673"/>
                    <a:pt x="52719" y="8673"/>
                  </a:cubicBezTo>
                  <a:cubicBezTo>
                    <a:pt x="52729" y="8673"/>
                    <a:pt x="52737" y="8674"/>
                    <a:pt x="52745" y="8677"/>
                  </a:cubicBezTo>
                  <a:cubicBezTo>
                    <a:pt x="53233" y="8867"/>
                    <a:pt x="53864" y="9570"/>
                    <a:pt x="54376" y="9582"/>
                  </a:cubicBezTo>
                  <a:cubicBezTo>
                    <a:pt x="54407" y="9583"/>
                    <a:pt x="54437" y="9583"/>
                    <a:pt x="54465" y="9583"/>
                  </a:cubicBezTo>
                  <a:cubicBezTo>
                    <a:pt x="56007" y="9583"/>
                    <a:pt x="54384" y="8024"/>
                    <a:pt x="54174" y="7474"/>
                  </a:cubicBezTo>
                  <a:cubicBezTo>
                    <a:pt x="54174" y="7462"/>
                    <a:pt x="54174" y="7439"/>
                    <a:pt x="54162" y="7415"/>
                  </a:cubicBezTo>
                  <a:cubicBezTo>
                    <a:pt x="54139" y="7323"/>
                    <a:pt x="54067" y="7281"/>
                    <a:pt x="53994" y="7281"/>
                  </a:cubicBezTo>
                  <a:cubicBezTo>
                    <a:pt x="53952" y="7281"/>
                    <a:pt x="53910" y="7294"/>
                    <a:pt x="53876" y="7320"/>
                  </a:cubicBezTo>
                  <a:cubicBezTo>
                    <a:pt x="53876" y="7262"/>
                    <a:pt x="53876" y="7222"/>
                    <a:pt x="53872" y="7222"/>
                  </a:cubicBezTo>
                  <a:cubicBezTo>
                    <a:pt x="53871" y="7222"/>
                    <a:pt x="53868" y="7230"/>
                    <a:pt x="53864" y="7248"/>
                  </a:cubicBezTo>
                  <a:cubicBezTo>
                    <a:pt x="53897" y="7054"/>
                    <a:pt x="53870" y="6996"/>
                    <a:pt x="53839" y="6996"/>
                  </a:cubicBezTo>
                  <a:cubicBezTo>
                    <a:pt x="53835" y="6996"/>
                    <a:pt x="53832" y="6997"/>
                    <a:pt x="53829" y="6998"/>
                  </a:cubicBezTo>
                  <a:cubicBezTo>
                    <a:pt x="53852" y="6962"/>
                    <a:pt x="53876" y="6927"/>
                    <a:pt x="53924" y="6867"/>
                  </a:cubicBezTo>
                  <a:lnTo>
                    <a:pt x="53924" y="6867"/>
                  </a:lnTo>
                  <a:cubicBezTo>
                    <a:pt x="53918" y="6875"/>
                    <a:pt x="53923" y="6878"/>
                    <a:pt x="53936" y="6878"/>
                  </a:cubicBezTo>
                  <a:cubicBezTo>
                    <a:pt x="54027" y="6878"/>
                    <a:pt x="54515" y="6718"/>
                    <a:pt x="54567" y="6677"/>
                  </a:cubicBezTo>
                  <a:cubicBezTo>
                    <a:pt x="54674" y="6617"/>
                    <a:pt x="54674" y="6331"/>
                    <a:pt x="54710" y="6296"/>
                  </a:cubicBezTo>
                  <a:lnTo>
                    <a:pt x="54710" y="6296"/>
                  </a:lnTo>
                  <a:cubicBezTo>
                    <a:pt x="54666" y="6322"/>
                    <a:pt x="54637" y="6334"/>
                    <a:pt x="54620" y="6334"/>
                  </a:cubicBezTo>
                  <a:cubicBezTo>
                    <a:pt x="54553" y="6334"/>
                    <a:pt x="54665" y="6159"/>
                    <a:pt x="54769" y="6046"/>
                  </a:cubicBezTo>
                  <a:cubicBezTo>
                    <a:pt x="54805" y="6046"/>
                    <a:pt x="54853" y="6058"/>
                    <a:pt x="54888" y="6058"/>
                  </a:cubicBezTo>
                  <a:cubicBezTo>
                    <a:pt x="54865" y="6105"/>
                    <a:pt x="54841" y="6153"/>
                    <a:pt x="54805" y="6236"/>
                  </a:cubicBezTo>
                  <a:cubicBezTo>
                    <a:pt x="54803" y="6238"/>
                    <a:pt x="54807" y="6239"/>
                    <a:pt x="54814" y="6239"/>
                  </a:cubicBezTo>
                  <a:cubicBezTo>
                    <a:pt x="54857" y="6239"/>
                    <a:pt x="55044" y="6211"/>
                    <a:pt x="55126" y="6200"/>
                  </a:cubicBezTo>
                  <a:cubicBezTo>
                    <a:pt x="55234" y="6177"/>
                    <a:pt x="55281" y="6058"/>
                    <a:pt x="55257" y="5962"/>
                  </a:cubicBezTo>
                  <a:cubicBezTo>
                    <a:pt x="55019" y="4819"/>
                    <a:pt x="53186" y="4212"/>
                    <a:pt x="52209" y="3926"/>
                  </a:cubicBezTo>
                  <a:cubicBezTo>
                    <a:pt x="50757" y="3498"/>
                    <a:pt x="49423" y="3069"/>
                    <a:pt x="48030" y="2486"/>
                  </a:cubicBezTo>
                  <a:cubicBezTo>
                    <a:pt x="44089" y="843"/>
                    <a:pt x="39589" y="200"/>
                    <a:pt x="35326" y="33"/>
                  </a:cubicBezTo>
                  <a:cubicBezTo>
                    <a:pt x="34723" y="11"/>
                    <a:pt x="34119" y="1"/>
                    <a:pt x="335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6"/>
            <p:cNvSpPr/>
            <p:nvPr/>
          </p:nvSpPr>
          <p:spPr>
            <a:xfrm>
              <a:off x="4392800" y="2117950"/>
              <a:ext cx="625" cy="325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24" y="0"/>
                  </a:moveTo>
                  <a:cubicBezTo>
                    <a:pt x="12" y="0"/>
                    <a:pt x="12" y="0"/>
                    <a:pt x="0" y="12"/>
                  </a:cubicBezTo>
                  <a:cubicBezTo>
                    <a:pt x="12" y="12"/>
                    <a:pt x="12" y="0"/>
                    <a:pt x="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6"/>
            <p:cNvSpPr/>
            <p:nvPr/>
          </p:nvSpPr>
          <p:spPr>
            <a:xfrm>
              <a:off x="3768900" y="2144450"/>
              <a:ext cx="275" cy="800"/>
            </a:xfrm>
            <a:custGeom>
              <a:avLst/>
              <a:gdLst/>
              <a:ahLst/>
              <a:cxnLst/>
              <a:rect l="l" t="t" r="r" b="b"/>
              <a:pathLst>
                <a:path w="11" h="32" extrusionOk="0">
                  <a:moveTo>
                    <a:pt x="1" y="0"/>
                  </a:moveTo>
                  <a:cubicBezTo>
                    <a:pt x="6" y="22"/>
                    <a:pt x="9" y="32"/>
                    <a:pt x="10" y="32"/>
                  </a:cubicBezTo>
                  <a:cubicBezTo>
                    <a:pt x="10" y="32"/>
                    <a:pt x="7" y="1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6"/>
            <p:cNvSpPr/>
            <p:nvPr/>
          </p:nvSpPr>
          <p:spPr>
            <a:xfrm>
              <a:off x="4255275" y="2306125"/>
              <a:ext cx="146475" cy="86025"/>
            </a:xfrm>
            <a:custGeom>
              <a:avLst/>
              <a:gdLst/>
              <a:ahLst/>
              <a:cxnLst/>
              <a:rect l="l" t="t" r="r" b="b"/>
              <a:pathLst>
                <a:path w="5859" h="3441" extrusionOk="0">
                  <a:moveTo>
                    <a:pt x="1519" y="1"/>
                  </a:moveTo>
                  <a:cubicBezTo>
                    <a:pt x="1477" y="1"/>
                    <a:pt x="1429" y="46"/>
                    <a:pt x="1394" y="46"/>
                  </a:cubicBezTo>
                  <a:lnTo>
                    <a:pt x="1382" y="46"/>
                  </a:lnTo>
                  <a:cubicBezTo>
                    <a:pt x="548" y="665"/>
                    <a:pt x="1" y="1987"/>
                    <a:pt x="906" y="2368"/>
                  </a:cubicBezTo>
                  <a:cubicBezTo>
                    <a:pt x="1035" y="2424"/>
                    <a:pt x="1197" y="2438"/>
                    <a:pt x="1361" y="2438"/>
                  </a:cubicBezTo>
                  <a:cubicBezTo>
                    <a:pt x="1514" y="2438"/>
                    <a:pt x="1668" y="2426"/>
                    <a:pt x="1799" y="2426"/>
                  </a:cubicBezTo>
                  <a:cubicBezTo>
                    <a:pt x="1824" y="2426"/>
                    <a:pt x="1847" y="2426"/>
                    <a:pt x="1870" y="2427"/>
                  </a:cubicBezTo>
                  <a:cubicBezTo>
                    <a:pt x="2573" y="2463"/>
                    <a:pt x="3013" y="2427"/>
                    <a:pt x="3573" y="2856"/>
                  </a:cubicBezTo>
                  <a:cubicBezTo>
                    <a:pt x="4028" y="3197"/>
                    <a:pt x="4755" y="3441"/>
                    <a:pt x="5338" y="3441"/>
                  </a:cubicBezTo>
                  <a:cubicBezTo>
                    <a:pt x="5365" y="3441"/>
                    <a:pt x="5392" y="3440"/>
                    <a:pt x="5418" y="3439"/>
                  </a:cubicBezTo>
                  <a:cubicBezTo>
                    <a:pt x="5692" y="3439"/>
                    <a:pt x="5823" y="3391"/>
                    <a:pt x="5835" y="3070"/>
                  </a:cubicBezTo>
                  <a:cubicBezTo>
                    <a:pt x="5859" y="2439"/>
                    <a:pt x="5311" y="2379"/>
                    <a:pt x="4894" y="2332"/>
                  </a:cubicBezTo>
                  <a:cubicBezTo>
                    <a:pt x="3977" y="2201"/>
                    <a:pt x="4227" y="1225"/>
                    <a:pt x="3501" y="808"/>
                  </a:cubicBezTo>
                  <a:cubicBezTo>
                    <a:pt x="3180" y="641"/>
                    <a:pt x="2834" y="689"/>
                    <a:pt x="2489" y="629"/>
                  </a:cubicBezTo>
                  <a:cubicBezTo>
                    <a:pt x="1977" y="534"/>
                    <a:pt x="1870" y="355"/>
                    <a:pt x="1560" y="22"/>
                  </a:cubicBezTo>
                  <a:cubicBezTo>
                    <a:pt x="1548" y="6"/>
                    <a:pt x="1534" y="1"/>
                    <a:pt x="15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6"/>
            <p:cNvSpPr/>
            <p:nvPr/>
          </p:nvSpPr>
          <p:spPr>
            <a:xfrm>
              <a:off x="3556975" y="3417150"/>
              <a:ext cx="57775" cy="54400"/>
            </a:xfrm>
            <a:custGeom>
              <a:avLst/>
              <a:gdLst/>
              <a:ahLst/>
              <a:cxnLst/>
              <a:rect l="l" t="t" r="r" b="b"/>
              <a:pathLst>
                <a:path w="2311" h="2176" extrusionOk="0">
                  <a:moveTo>
                    <a:pt x="655" y="0"/>
                  </a:moveTo>
                  <a:cubicBezTo>
                    <a:pt x="455" y="0"/>
                    <a:pt x="267" y="54"/>
                    <a:pt x="120" y="194"/>
                  </a:cubicBezTo>
                  <a:cubicBezTo>
                    <a:pt x="84" y="206"/>
                    <a:pt x="60" y="229"/>
                    <a:pt x="36" y="277"/>
                  </a:cubicBezTo>
                  <a:cubicBezTo>
                    <a:pt x="13" y="313"/>
                    <a:pt x="1" y="360"/>
                    <a:pt x="1" y="396"/>
                  </a:cubicBezTo>
                  <a:cubicBezTo>
                    <a:pt x="1" y="503"/>
                    <a:pt x="36" y="610"/>
                    <a:pt x="60" y="718"/>
                  </a:cubicBezTo>
                  <a:cubicBezTo>
                    <a:pt x="132" y="1051"/>
                    <a:pt x="215" y="1396"/>
                    <a:pt x="346" y="1706"/>
                  </a:cubicBezTo>
                  <a:cubicBezTo>
                    <a:pt x="445" y="1936"/>
                    <a:pt x="593" y="2176"/>
                    <a:pt x="858" y="2176"/>
                  </a:cubicBezTo>
                  <a:cubicBezTo>
                    <a:pt x="881" y="2176"/>
                    <a:pt x="905" y="2174"/>
                    <a:pt x="929" y="2170"/>
                  </a:cubicBezTo>
                  <a:cubicBezTo>
                    <a:pt x="1191" y="2122"/>
                    <a:pt x="1418" y="1872"/>
                    <a:pt x="1560" y="1658"/>
                  </a:cubicBezTo>
                  <a:cubicBezTo>
                    <a:pt x="1703" y="1444"/>
                    <a:pt x="1715" y="1360"/>
                    <a:pt x="1989" y="1230"/>
                  </a:cubicBezTo>
                  <a:cubicBezTo>
                    <a:pt x="2096" y="1170"/>
                    <a:pt x="2191" y="1134"/>
                    <a:pt x="2227" y="1003"/>
                  </a:cubicBezTo>
                  <a:cubicBezTo>
                    <a:pt x="2311" y="729"/>
                    <a:pt x="1965" y="527"/>
                    <a:pt x="1787" y="396"/>
                  </a:cubicBezTo>
                  <a:cubicBezTo>
                    <a:pt x="1501" y="214"/>
                    <a:pt x="1053" y="0"/>
                    <a:pt x="6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6"/>
            <p:cNvSpPr/>
            <p:nvPr/>
          </p:nvSpPr>
          <p:spPr>
            <a:xfrm>
              <a:off x="4824700" y="2422200"/>
              <a:ext cx="321800" cy="831450"/>
            </a:xfrm>
            <a:custGeom>
              <a:avLst/>
              <a:gdLst/>
              <a:ahLst/>
              <a:cxnLst/>
              <a:rect l="l" t="t" r="r" b="b"/>
              <a:pathLst>
                <a:path w="12872" h="33258" extrusionOk="0">
                  <a:moveTo>
                    <a:pt x="10156" y="25264"/>
                  </a:moveTo>
                  <a:lnTo>
                    <a:pt x="10156" y="25264"/>
                  </a:lnTo>
                  <a:cubicBezTo>
                    <a:pt x="10192" y="25407"/>
                    <a:pt x="10240" y="25561"/>
                    <a:pt x="10287" y="25752"/>
                  </a:cubicBezTo>
                  <a:cubicBezTo>
                    <a:pt x="10371" y="26109"/>
                    <a:pt x="10430" y="26395"/>
                    <a:pt x="10478" y="26657"/>
                  </a:cubicBezTo>
                  <a:cubicBezTo>
                    <a:pt x="10371" y="26192"/>
                    <a:pt x="10264" y="25728"/>
                    <a:pt x="10156" y="25264"/>
                  </a:cubicBezTo>
                  <a:close/>
                  <a:moveTo>
                    <a:pt x="209" y="1"/>
                  </a:moveTo>
                  <a:cubicBezTo>
                    <a:pt x="154" y="1"/>
                    <a:pt x="105" y="33"/>
                    <a:pt x="72" y="82"/>
                  </a:cubicBezTo>
                  <a:cubicBezTo>
                    <a:pt x="24" y="118"/>
                    <a:pt x="0" y="177"/>
                    <a:pt x="24" y="249"/>
                  </a:cubicBezTo>
                  <a:cubicBezTo>
                    <a:pt x="774" y="4071"/>
                    <a:pt x="4227" y="6333"/>
                    <a:pt x="5668" y="9917"/>
                  </a:cubicBezTo>
                  <a:cubicBezTo>
                    <a:pt x="6906" y="13012"/>
                    <a:pt x="7478" y="16394"/>
                    <a:pt x="8430" y="19572"/>
                  </a:cubicBezTo>
                  <a:cubicBezTo>
                    <a:pt x="9371" y="22740"/>
                    <a:pt x="10014" y="25919"/>
                    <a:pt x="10609" y="29145"/>
                  </a:cubicBezTo>
                  <a:cubicBezTo>
                    <a:pt x="10760" y="30006"/>
                    <a:pt x="11219" y="33258"/>
                    <a:pt x="12586" y="33258"/>
                  </a:cubicBezTo>
                  <a:cubicBezTo>
                    <a:pt x="12617" y="33258"/>
                    <a:pt x="12648" y="33256"/>
                    <a:pt x="12681" y="33253"/>
                  </a:cubicBezTo>
                  <a:cubicBezTo>
                    <a:pt x="12788" y="33241"/>
                    <a:pt x="12871" y="33181"/>
                    <a:pt x="12871" y="33062"/>
                  </a:cubicBezTo>
                  <a:cubicBezTo>
                    <a:pt x="12538" y="20918"/>
                    <a:pt x="8180" y="9405"/>
                    <a:pt x="370" y="94"/>
                  </a:cubicBezTo>
                  <a:cubicBezTo>
                    <a:pt x="346" y="58"/>
                    <a:pt x="322" y="34"/>
                    <a:pt x="286" y="22"/>
                  </a:cubicBezTo>
                  <a:cubicBezTo>
                    <a:pt x="260" y="8"/>
                    <a:pt x="234" y="1"/>
                    <a:pt x="2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4433875" y="2133725"/>
              <a:ext cx="96475" cy="62525"/>
            </a:xfrm>
            <a:custGeom>
              <a:avLst/>
              <a:gdLst/>
              <a:ahLst/>
              <a:cxnLst/>
              <a:rect l="l" t="t" r="r" b="b"/>
              <a:pathLst>
                <a:path w="3859" h="2501" extrusionOk="0">
                  <a:moveTo>
                    <a:pt x="1896" y="5"/>
                  </a:moveTo>
                  <a:cubicBezTo>
                    <a:pt x="1878" y="5"/>
                    <a:pt x="1861" y="7"/>
                    <a:pt x="1846" y="12"/>
                  </a:cubicBezTo>
                  <a:lnTo>
                    <a:pt x="1834" y="12"/>
                  </a:lnTo>
                  <a:cubicBezTo>
                    <a:pt x="1620" y="48"/>
                    <a:pt x="1" y="1"/>
                    <a:pt x="310" y="620"/>
                  </a:cubicBezTo>
                  <a:cubicBezTo>
                    <a:pt x="441" y="858"/>
                    <a:pt x="917" y="989"/>
                    <a:pt x="1132" y="1132"/>
                  </a:cubicBezTo>
                  <a:cubicBezTo>
                    <a:pt x="1608" y="1441"/>
                    <a:pt x="1929" y="1917"/>
                    <a:pt x="2394" y="2227"/>
                  </a:cubicBezTo>
                  <a:cubicBezTo>
                    <a:pt x="2624" y="2370"/>
                    <a:pt x="2919" y="2500"/>
                    <a:pt x="3175" y="2500"/>
                  </a:cubicBezTo>
                  <a:cubicBezTo>
                    <a:pt x="3410" y="2500"/>
                    <a:pt x="3612" y="2391"/>
                    <a:pt x="3703" y="2084"/>
                  </a:cubicBezTo>
                  <a:cubicBezTo>
                    <a:pt x="3787" y="1798"/>
                    <a:pt x="3858" y="1298"/>
                    <a:pt x="3691" y="1048"/>
                  </a:cubicBezTo>
                  <a:cubicBezTo>
                    <a:pt x="3560" y="858"/>
                    <a:pt x="3120" y="703"/>
                    <a:pt x="2929" y="584"/>
                  </a:cubicBezTo>
                  <a:cubicBezTo>
                    <a:pt x="2608" y="393"/>
                    <a:pt x="2298" y="215"/>
                    <a:pt x="1977" y="24"/>
                  </a:cubicBezTo>
                  <a:cubicBezTo>
                    <a:pt x="1949" y="10"/>
                    <a:pt x="1921" y="5"/>
                    <a:pt x="1896" y="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3614125" y="4495475"/>
              <a:ext cx="588200" cy="91450"/>
            </a:xfrm>
            <a:custGeom>
              <a:avLst/>
              <a:gdLst/>
              <a:ahLst/>
              <a:cxnLst/>
              <a:rect l="l" t="t" r="r" b="b"/>
              <a:pathLst>
                <a:path w="23528" h="3658" extrusionOk="0">
                  <a:moveTo>
                    <a:pt x="22412" y="0"/>
                  </a:moveTo>
                  <a:cubicBezTo>
                    <a:pt x="21555" y="0"/>
                    <a:pt x="20563" y="308"/>
                    <a:pt x="19932" y="483"/>
                  </a:cubicBezTo>
                  <a:cubicBezTo>
                    <a:pt x="18408" y="1042"/>
                    <a:pt x="16919" y="1733"/>
                    <a:pt x="15407" y="2316"/>
                  </a:cubicBezTo>
                  <a:cubicBezTo>
                    <a:pt x="14586" y="2638"/>
                    <a:pt x="13550" y="2840"/>
                    <a:pt x="12502" y="2995"/>
                  </a:cubicBezTo>
                  <a:cubicBezTo>
                    <a:pt x="12312" y="3007"/>
                    <a:pt x="12121" y="3031"/>
                    <a:pt x="11895" y="3066"/>
                  </a:cubicBezTo>
                  <a:lnTo>
                    <a:pt x="11883" y="3066"/>
                  </a:lnTo>
                  <a:cubicBezTo>
                    <a:pt x="11193" y="3150"/>
                    <a:pt x="10526" y="3209"/>
                    <a:pt x="9931" y="3245"/>
                  </a:cubicBezTo>
                  <a:cubicBezTo>
                    <a:pt x="9883" y="3257"/>
                    <a:pt x="9847" y="3269"/>
                    <a:pt x="9811" y="3304"/>
                  </a:cubicBezTo>
                  <a:cubicBezTo>
                    <a:pt x="9788" y="3269"/>
                    <a:pt x="9752" y="3257"/>
                    <a:pt x="9692" y="3245"/>
                  </a:cubicBezTo>
                  <a:cubicBezTo>
                    <a:pt x="6736" y="3132"/>
                    <a:pt x="3727" y="2549"/>
                    <a:pt x="765" y="2549"/>
                  </a:cubicBezTo>
                  <a:cubicBezTo>
                    <a:pt x="601" y="2549"/>
                    <a:pt x="438" y="2551"/>
                    <a:pt x="275" y="2554"/>
                  </a:cubicBezTo>
                  <a:cubicBezTo>
                    <a:pt x="72" y="2566"/>
                    <a:pt x="1" y="2900"/>
                    <a:pt x="227" y="2935"/>
                  </a:cubicBezTo>
                  <a:cubicBezTo>
                    <a:pt x="429" y="2959"/>
                    <a:pt x="632" y="2983"/>
                    <a:pt x="834" y="3019"/>
                  </a:cubicBezTo>
                  <a:cubicBezTo>
                    <a:pt x="965" y="3054"/>
                    <a:pt x="1168" y="3078"/>
                    <a:pt x="1394" y="3090"/>
                  </a:cubicBezTo>
                  <a:cubicBezTo>
                    <a:pt x="3858" y="3435"/>
                    <a:pt x="6347" y="3626"/>
                    <a:pt x="8847" y="3638"/>
                  </a:cubicBezTo>
                  <a:cubicBezTo>
                    <a:pt x="9133" y="3638"/>
                    <a:pt x="9407" y="3638"/>
                    <a:pt x="9692" y="3626"/>
                  </a:cubicBezTo>
                  <a:cubicBezTo>
                    <a:pt x="9740" y="3626"/>
                    <a:pt x="9788" y="3614"/>
                    <a:pt x="9811" y="3590"/>
                  </a:cubicBezTo>
                  <a:cubicBezTo>
                    <a:pt x="9847" y="3614"/>
                    <a:pt x="9883" y="3626"/>
                    <a:pt x="9931" y="3626"/>
                  </a:cubicBezTo>
                  <a:cubicBezTo>
                    <a:pt x="10145" y="3626"/>
                    <a:pt x="10359" y="3614"/>
                    <a:pt x="10573" y="3614"/>
                  </a:cubicBezTo>
                  <a:cubicBezTo>
                    <a:pt x="10683" y="3644"/>
                    <a:pt x="10812" y="3657"/>
                    <a:pt x="10955" y="3657"/>
                  </a:cubicBezTo>
                  <a:cubicBezTo>
                    <a:pt x="11153" y="3657"/>
                    <a:pt x="11379" y="3632"/>
                    <a:pt x="11621" y="3590"/>
                  </a:cubicBezTo>
                  <a:cubicBezTo>
                    <a:pt x="13764" y="3543"/>
                    <a:pt x="16110" y="3447"/>
                    <a:pt x="17967" y="2709"/>
                  </a:cubicBezTo>
                  <a:cubicBezTo>
                    <a:pt x="19444" y="2114"/>
                    <a:pt x="20884" y="1447"/>
                    <a:pt x="22408" y="923"/>
                  </a:cubicBezTo>
                  <a:cubicBezTo>
                    <a:pt x="22742" y="804"/>
                    <a:pt x="23182" y="768"/>
                    <a:pt x="23444" y="506"/>
                  </a:cubicBezTo>
                  <a:cubicBezTo>
                    <a:pt x="23527" y="423"/>
                    <a:pt x="23516" y="268"/>
                    <a:pt x="23408" y="209"/>
                  </a:cubicBezTo>
                  <a:cubicBezTo>
                    <a:pt x="23128" y="58"/>
                    <a:pt x="22782" y="0"/>
                    <a:pt x="224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6"/>
            <p:cNvSpPr/>
            <p:nvPr/>
          </p:nvSpPr>
          <p:spPr>
            <a:xfrm>
              <a:off x="2669675" y="2505800"/>
              <a:ext cx="2486350" cy="2080925"/>
            </a:xfrm>
            <a:custGeom>
              <a:avLst/>
              <a:gdLst/>
              <a:ahLst/>
              <a:cxnLst/>
              <a:rect l="l" t="t" r="r" b="b"/>
              <a:pathLst>
                <a:path w="99454" h="83237" extrusionOk="0">
                  <a:moveTo>
                    <a:pt x="89619" y="0"/>
                  </a:moveTo>
                  <a:cubicBezTo>
                    <a:pt x="80891" y="32445"/>
                    <a:pt x="51257" y="56341"/>
                    <a:pt x="16050" y="56341"/>
                  </a:cubicBezTo>
                  <a:cubicBezTo>
                    <a:pt x="10537" y="56341"/>
                    <a:pt x="5179" y="55745"/>
                    <a:pt x="0" y="54638"/>
                  </a:cubicBezTo>
                  <a:lnTo>
                    <a:pt x="0" y="54638"/>
                  </a:lnTo>
                  <a:cubicBezTo>
                    <a:pt x="8727" y="71616"/>
                    <a:pt x="26420" y="83237"/>
                    <a:pt x="46827" y="83237"/>
                  </a:cubicBezTo>
                  <a:cubicBezTo>
                    <a:pt x="75891" y="83237"/>
                    <a:pt x="99453" y="59686"/>
                    <a:pt x="99453" y="30623"/>
                  </a:cubicBezTo>
                  <a:cubicBezTo>
                    <a:pt x="99453" y="19193"/>
                    <a:pt x="95810" y="8620"/>
                    <a:pt x="89619" y="0"/>
                  </a:cubicBezTo>
                  <a:close/>
                </a:path>
              </a:pathLst>
            </a:custGeom>
            <a:solidFill>
              <a:schemeClr val="dk1">
                <a:alpha val="348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3" name="Google Shape;543;p36"/>
          <p:cNvGrpSpPr/>
          <p:nvPr/>
        </p:nvGrpSpPr>
        <p:grpSpPr>
          <a:xfrm flipH="1">
            <a:off x="1608664" y="2454243"/>
            <a:ext cx="446222" cy="77476"/>
            <a:chOff x="6146875" y="1767300"/>
            <a:chExt cx="331025" cy="57475"/>
          </a:xfrm>
        </p:grpSpPr>
        <p:sp>
          <p:nvSpPr>
            <p:cNvPr id="544" name="Google Shape;544;p36"/>
            <p:cNvSpPr/>
            <p:nvPr/>
          </p:nvSpPr>
          <p:spPr>
            <a:xfrm>
              <a:off x="6277250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6"/>
            <p:cNvSpPr/>
            <p:nvPr/>
          </p:nvSpPr>
          <p:spPr>
            <a:xfrm>
              <a:off x="6146875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6"/>
            <p:cNvSpPr/>
            <p:nvPr/>
          </p:nvSpPr>
          <p:spPr>
            <a:xfrm>
              <a:off x="6403775" y="1767300"/>
              <a:ext cx="74125" cy="57475"/>
            </a:xfrm>
            <a:custGeom>
              <a:avLst/>
              <a:gdLst/>
              <a:ahLst/>
              <a:cxnLst/>
              <a:rect l="l" t="t" r="r" b="b"/>
              <a:pathLst>
                <a:path w="2965" h="2299" extrusionOk="0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633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60" y="1441900"/>
            <a:ext cx="8768571" cy="360000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找查達人開始找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：資料庫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35</a:t>
            </a:fld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904270" y="4088021"/>
            <a:ext cx="2358189" cy="609600"/>
          </a:xfrm>
          <a:prstGeom prst="rect">
            <a:avLst/>
          </a:prstGeom>
          <a:solidFill>
            <a:schemeClr val="accent1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適用時機：只有主題</a:t>
            </a:r>
          </a:p>
        </p:txBody>
      </p:sp>
    </p:spTree>
    <p:extLst>
      <p:ext uri="{BB962C8B-B14F-4D97-AF65-F5344CB8AC3E}">
        <p14:creationId xmlns:p14="http://schemas.microsoft.com/office/powerpoint/2010/main" val="166369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找查達人開始找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：資料庫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36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065" y="1304581"/>
            <a:ext cx="3611526" cy="360000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827" y="2192914"/>
            <a:ext cx="4430246" cy="252000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8" name="矩形 7"/>
          <p:cNvSpPr/>
          <p:nvPr/>
        </p:nvSpPr>
        <p:spPr>
          <a:xfrm>
            <a:off x="4869873" y="3104581"/>
            <a:ext cx="879763" cy="25514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6054436" y="3581400"/>
            <a:ext cx="2348346" cy="63730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弧形箭號 (下彎) 9"/>
          <p:cNvSpPr/>
          <p:nvPr/>
        </p:nvSpPr>
        <p:spPr>
          <a:xfrm>
            <a:off x="5443104" y="2052263"/>
            <a:ext cx="2043546" cy="1052318"/>
          </a:xfrm>
          <a:prstGeom prst="curvedDownArrow">
            <a:avLst>
              <a:gd name="adj1" fmla="val 23704"/>
              <a:gd name="adj2" fmla="val 50000"/>
              <a:gd name="adj3" fmla="val 23025"/>
            </a:avLst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15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找查達人開始找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：常用資料庫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 lang="en-US" altLang="zh-TW" smtClean="0"/>
              <a:t>37</a:t>
            </a:fld>
            <a:endParaRPr lang="en-US" altLang="zh-TW"/>
          </a:p>
        </p:txBody>
      </p:sp>
      <p:graphicFrame>
        <p:nvGraphicFramePr>
          <p:cNvPr id="5" name="內容版面配置區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7600291"/>
              </p:ext>
            </p:extLst>
          </p:nvPr>
        </p:nvGraphicFramePr>
        <p:xfrm>
          <a:off x="538743" y="1137975"/>
          <a:ext cx="2061601" cy="1017272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061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431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平台</a:t>
                      </a:r>
                      <a:endParaRPr lang="zh-TW" altLang="en-US" sz="1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2955">
                <a:tc>
                  <a:txBody>
                    <a:bodyPr/>
                    <a:lstStyle/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Scopus</a:t>
                      </a:r>
                      <a:endParaRPr lang="zh-TW" altLang="en-US" sz="12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ProQuest</a:t>
                      </a:r>
                      <a:endParaRPr lang="zh-TW" altLang="en-US" sz="12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Elsevier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EBSCOhost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內容版面配置區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0703909"/>
              </p:ext>
            </p:extLst>
          </p:nvPr>
        </p:nvGraphicFramePr>
        <p:xfrm>
          <a:off x="538743" y="2424269"/>
          <a:ext cx="2547332" cy="2480312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5473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4315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zh-TW" altLang="en-US" sz="1200" kern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學位論文</a:t>
                      </a:r>
                      <a:endParaRPr lang="zh-TW" altLang="en-US" sz="12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51435" marR="51435" marT="25718" marB="25718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5995">
                <a:tc>
                  <a:txBody>
                    <a:bodyPr/>
                    <a:lstStyle/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2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淡江大學電子學位論文服務</a:t>
                      </a:r>
                      <a:r>
                        <a:rPr lang="en-US" altLang="zh-TW" sz="12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(EDTS)</a:t>
                      </a:r>
                      <a:endParaRPr lang="zh-TW" altLang="en-US" sz="12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2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臺灣博碩士論文知識加值系統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2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華藝線上圖書館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2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中國學位論文全文數據庫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2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ProQuest Dissertations and Theses(PQDT)</a:t>
                      </a:r>
                      <a:endParaRPr lang="zh-TW" altLang="en-US" sz="12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2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PQDT/</a:t>
                      </a:r>
                      <a:r>
                        <a:rPr lang="zh-TW" altLang="en-US" sz="12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數位化論文典藏聯盟</a:t>
                      </a:r>
                      <a:r>
                        <a:rPr lang="en-US" altLang="zh-TW" sz="12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(DDC)</a:t>
                      </a:r>
                      <a:endParaRPr lang="zh-TW" altLang="en-US" sz="12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2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Networked Digital Library of Theses and Dissertations(NDLTD)</a:t>
                      </a:r>
                      <a:endParaRPr lang="zh-TW" altLang="en-US" sz="12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內容版面配置區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1415955"/>
              </p:ext>
            </p:extLst>
          </p:nvPr>
        </p:nvGraphicFramePr>
        <p:xfrm>
          <a:off x="3557497" y="1137975"/>
          <a:ext cx="2012725" cy="1017272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012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4315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zh-TW" altLang="en-US" sz="1200" kern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新聞時事</a:t>
                      </a:r>
                      <a:endParaRPr lang="en-US" altLang="zh-TW" sz="1200" b="1" kern="1200" dirty="0" smtClean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2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臺灣新聞智慧網</a:t>
                      </a:r>
                      <a:endParaRPr lang="en-US" altLang="zh-TW" sz="1200" b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2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The Wall Street Journal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2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國際新聞讀報站 </a:t>
                      </a:r>
                      <a:endParaRPr lang="en-US" altLang="zh-TW" sz="1200" b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內容版面配置區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6367569"/>
              </p:ext>
            </p:extLst>
          </p:nvPr>
        </p:nvGraphicFramePr>
        <p:xfrm>
          <a:off x="3557497" y="2386927"/>
          <a:ext cx="2788180" cy="2663192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7881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4315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zh-TW" altLang="en-US" sz="1200" kern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期刊</a:t>
                      </a:r>
                      <a:r>
                        <a:rPr lang="en-US" altLang="zh-TW" sz="1200" kern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altLang="en-US" sz="1200" kern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雜誌</a:t>
                      </a:r>
                      <a:endParaRPr lang="zh-TW" altLang="en-US" sz="12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51435" marR="51435" marT="25718" marB="25718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8875">
                <a:tc>
                  <a:txBody>
                    <a:bodyPr/>
                    <a:lstStyle/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2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ERIC</a:t>
                      </a:r>
                      <a:endParaRPr lang="zh-TW" altLang="en-US" sz="12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200" baseline="0" dirty="0" err="1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OmniFile</a:t>
                      </a:r>
                      <a:r>
                        <a:rPr lang="en-US" altLang="zh-TW" sz="12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Full Text Select</a:t>
                      </a:r>
                      <a:endParaRPr lang="zh-TW" altLang="en-US" sz="12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2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Education Database</a:t>
                      </a:r>
                      <a:endParaRPr lang="zh-TW" altLang="en-US" sz="12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2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JSTOR</a:t>
                      </a:r>
                      <a:endParaRPr lang="zh-TW" altLang="en-US" sz="12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2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Wiley Online Library</a:t>
                      </a:r>
                      <a:endParaRPr lang="zh-TW" altLang="en-US" sz="12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200" baseline="0" dirty="0" err="1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ScienceDirect</a:t>
                      </a:r>
                      <a:r>
                        <a:rPr lang="en-US" altLang="zh-TW" sz="12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200" baseline="0" dirty="0" err="1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OnLine</a:t>
                      </a:r>
                      <a:r>
                        <a:rPr lang="en-US" altLang="zh-TW" sz="12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(SDOL)</a:t>
                      </a:r>
                      <a:endParaRPr lang="zh-TW" altLang="en-US" sz="12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2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期刊文獻資訊網</a:t>
                      </a:r>
                      <a:r>
                        <a:rPr lang="en-US" altLang="zh-TW" sz="12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2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台灣期刊論文索引系統</a:t>
                      </a:r>
                      <a:r>
                        <a:rPr lang="en-US" altLang="zh-TW" sz="12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2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2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華藝線上圖書館</a:t>
                      </a:r>
                      <a:r>
                        <a:rPr lang="en-US" altLang="zh-TW" sz="12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en-US" altLang="zh-TW" sz="1200" baseline="0" dirty="0" err="1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Airiti</a:t>
                      </a:r>
                      <a:r>
                        <a:rPr lang="en-US" altLang="zh-TW" sz="12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Library)</a:t>
                      </a:r>
                      <a:endParaRPr lang="zh-TW" altLang="en-US" sz="1200" baseline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2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全國期刊聯合目錄資料庫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2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中國期刊全文數據庫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en-US" sz="12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AEB Walking Library </a:t>
                      </a:r>
                    </a:p>
                    <a:p>
                      <a:pPr marL="285750" lvl="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200" baseline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天下雜誌群知識庫</a:t>
                      </a:r>
                      <a:endParaRPr lang="zh-TW" altLang="en-US" sz="1200" baseline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內容版面配置區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2104122"/>
              </p:ext>
            </p:extLst>
          </p:nvPr>
        </p:nvGraphicFramePr>
        <p:xfrm>
          <a:off x="6651611" y="1137976"/>
          <a:ext cx="2262375" cy="1370477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2262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2754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zh-TW" altLang="en-US" sz="1200" kern="12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語言學習</a:t>
                      </a:r>
                      <a:endParaRPr lang="zh-TW" altLang="en-US" sz="12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51435" marR="51435" marT="25718" marB="25718">
                    <a:solidFill>
                      <a:srgbClr val="A3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6161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Easy Test </a:t>
                      </a:r>
                      <a:r>
                        <a:rPr lang="zh-TW" altLang="en-US" sz="1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線上學習測驗平台</a:t>
                      </a:r>
                      <a:endParaRPr lang="en-US" altLang="zh-TW" sz="11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100" dirty="0" err="1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iLibrary</a:t>
                      </a:r>
                      <a:r>
                        <a:rPr lang="zh-TW" altLang="en-US" sz="1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雲端圖書館</a:t>
                      </a:r>
                      <a:endParaRPr lang="en-US" altLang="zh-TW" sz="11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PELAPELA</a:t>
                      </a:r>
                      <a:r>
                        <a:rPr lang="zh-TW" altLang="en-US" sz="1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日本語學習資料庫</a:t>
                      </a:r>
                      <a:endParaRPr lang="en-US" altLang="zh-TW" sz="11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空中英語教室影音典藏學習系統</a:t>
                      </a:r>
                      <a:endParaRPr lang="en-US" altLang="zh-TW" sz="11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新托福線上影音課程</a:t>
                      </a:r>
                      <a:endParaRPr lang="zh-TW" altLang="en-US" sz="11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內容版面配置區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2525158"/>
              </p:ext>
            </p:extLst>
          </p:nvPr>
        </p:nvGraphicFramePr>
        <p:xfrm>
          <a:off x="6651610" y="2765287"/>
          <a:ext cx="2262375" cy="880619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262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9993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zh-TW" altLang="en-US" sz="1200" b="1" kern="12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寫作工具</a:t>
                      </a:r>
                      <a:endParaRPr lang="zh-TW" altLang="en-US" sz="12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6303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EndNote</a:t>
                      </a:r>
                      <a:r>
                        <a:rPr lang="zh-TW" altLang="en-US" sz="1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書目管理軟體</a:t>
                      </a:r>
                      <a:endParaRPr lang="en-US" altLang="zh-TW" sz="11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en-US" altLang="zh-TW" sz="1100" dirty="0" err="1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Turnitin</a:t>
                      </a:r>
                      <a:r>
                        <a:rPr lang="en-US" altLang="zh-TW" sz="1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Originality Check </a:t>
                      </a:r>
                      <a:r>
                        <a:rPr lang="zh-TW" altLang="en-US" sz="1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論文原創性比對系統 </a:t>
                      </a:r>
                      <a:r>
                        <a:rPr lang="en-US" altLang="zh-TW" sz="1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en-US" altLang="zh-TW" sz="1100" dirty="0" err="1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turnitin</a:t>
                      </a:r>
                      <a:r>
                        <a:rPr lang="en-US" altLang="zh-TW" sz="1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1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" name="內容版面配置區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0249978"/>
              </p:ext>
            </p:extLst>
          </p:nvPr>
        </p:nvGraphicFramePr>
        <p:xfrm>
          <a:off x="6651610" y="3901884"/>
          <a:ext cx="2262375" cy="880619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262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9993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zh-TW" altLang="en-US" sz="1200" b="1" kern="12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影音音頻</a:t>
                      </a:r>
                      <a:endParaRPr lang="zh-TW" altLang="en-US" sz="12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51435" marR="51435" marT="25718" marB="25718">
                    <a:solidFill>
                      <a:schemeClr val="accent6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6303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公共電視教育影音公播網</a:t>
                      </a:r>
                      <a:endParaRPr lang="en-US" altLang="zh-TW" sz="110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indent="-285750">
                        <a:buFont typeface="Wingdings" panose="05000000000000000000" pitchFamily="2" charset="2"/>
                        <a:buChar char="u"/>
                      </a:pPr>
                      <a:r>
                        <a:rPr lang="zh-TW" altLang="en-US" sz="11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一刻鯨選有聲課程數位服務 </a:t>
                      </a:r>
                      <a:endParaRPr lang="zh-TW" altLang="en-US" sz="11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799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7524" y="548746"/>
            <a:ext cx="6103689" cy="572700"/>
          </a:xfrm>
        </p:spPr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論文寫作好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工具：論文寫作與學術倫理專頁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38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990" y="1304581"/>
            <a:ext cx="5876532" cy="3600000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107088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論文寫作好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工具：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EndNote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39</a:t>
            </a:fld>
            <a:endParaRPr lang="zh-TW" altLang="en-US"/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2644191587"/>
              </p:ext>
            </p:extLst>
          </p:nvPr>
        </p:nvGraphicFramePr>
        <p:xfrm>
          <a:off x="1124607" y="1121446"/>
          <a:ext cx="5791200" cy="3812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304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34"/>
          <p:cNvSpPr txBox="1">
            <a:spLocks noGrp="1"/>
          </p:cNvSpPr>
          <p:nvPr>
            <p:ph type="title"/>
          </p:nvPr>
        </p:nvSpPr>
        <p:spPr>
          <a:xfrm>
            <a:off x="2731431" y="839973"/>
            <a:ext cx="3798900" cy="72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Five New Laws of Library Science</a:t>
            </a:r>
            <a:endParaRPr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67" name="Google Shape;467;p34"/>
          <p:cNvSpPr txBox="1">
            <a:spLocks noGrp="1"/>
          </p:cNvSpPr>
          <p:nvPr>
            <p:ph type="subTitle" idx="1"/>
          </p:nvPr>
        </p:nvSpPr>
        <p:spPr>
          <a:xfrm>
            <a:off x="1046017" y="1502127"/>
            <a:ext cx="7169727" cy="23355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「圖書館為全人類服務而存在（</a:t>
            </a:r>
            <a:r>
              <a:rPr 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libraries serve humanity</a:t>
            </a:r>
            <a:r>
              <a:rPr 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）」</a:t>
            </a:r>
          </a:p>
          <a:p>
            <a:pPr marL="285750" lvl="0" indent="-285750" algn="l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知識傳遞多面性（</a:t>
            </a:r>
            <a:r>
              <a:rPr 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respect all forms by which knowledge is communicated</a:t>
            </a:r>
            <a:r>
              <a:rPr 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）」</a:t>
            </a:r>
          </a:p>
          <a:p>
            <a:pPr marL="285750" lvl="0" indent="-285750" algn="l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捍衛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知識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取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權（</a:t>
            </a:r>
            <a:r>
              <a:rPr 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protect free access to knowledge</a:t>
            </a:r>
            <a:r>
              <a:rPr 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）」、</a:t>
            </a:r>
          </a:p>
          <a:p>
            <a:pPr marL="285750" lvl="0" indent="-285750" algn="l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善用科技提升服務品質（</a:t>
            </a:r>
            <a:r>
              <a:rPr 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use technology intelligently to enhanced service</a:t>
            </a:r>
            <a:r>
              <a:rPr 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）」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lvl="0" indent="-285750" algn="l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眺望過去、展望未來（</a:t>
            </a:r>
            <a:r>
              <a:rPr 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honor the past and create the future）」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4</a:t>
            </a:fld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5816016" y="124918"/>
            <a:ext cx="32367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/>
              <a:t>資料來源：</a:t>
            </a:r>
            <a:r>
              <a:rPr lang="zh-TW" altLang="en-US" dirty="0" smtClean="0">
                <a:hlinkClick r:id="rId3"/>
              </a:rPr>
              <a:t>圖書館學</a:t>
            </a:r>
            <a:r>
              <a:rPr lang="zh-TW" altLang="en-US" dirty="0">
                <a:hlinkClick r:id="rId3"/>
              </a:rPr>
              <a:t>與資訊科學大辭典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論文寫作好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工具：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EndNote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40</a:t>
            </a:fld>
            <a:endParaRPr lang="zh-TW" altLang="en-US"/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3733659089"/>
              </p:ext>
            </p:extLst>
          </p:nvPr>
        </p:nvGraphicFramePr>
        <p:xfrm>
          <a:off x="1524000" y="1121446"/>
          <a:ext cx="5644055" cy="33425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矩形 5"/>
          <p:cNvSpPr/>
          <p:nvPr/>
        </p:nvSpPr>
        <p:spPr>
          <a:xfrm>
            <a:off x="0" y="4643103"/>
            <a:ext cx="9143999" cy="522956"/>
          </a:xfrm>
          <a:prstGeom prst="rect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使用資料，請尊重智產權，並確實著錄引用文獻出處來源。</a:t>
            </a:r>
            <a:endParaRPr lang="zh-TW" altLang="en-US" sz="20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8452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7524" y="548746"/>
            <a:ext cx="5777289" cy="572700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找查達人開始找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：主題相關文獻資料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41</a:t>
            </a:fld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440938" y="1546094"/>
            <a:ext cx="6888117" cy="67710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21917" tIns="60958" rIns="121917" bIns="60958" rtlCol="0">
            <a:spAutoFit/>
          </a:bodyPr>
          <a:lstStyle/>
          <a:p>
            <a:pPr>
              <a:defRPr/>
            </a:pPr>
            <a:r>
              <a:rPr lang="zh-TW" altLang="en-US" sz="1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請準備課堂報告主題「關鍵字</a:t>
            </a:r>
            <a:r>
              <a:rPr lang="zh-TW" altLang="en-US" sz="1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」，選擇</a:t>
            </a:r>
            <a:r>
              <a:rPr lang="zh-TW" altLang="en-US" sz="1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中文電子資料庫</a:t>
            </a:r>
            <a:r>
              <a:rPr lang="en-US" altLang="zh-TW" sz="1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例如「華藝線上圖書館」</a:t>
            </a:r>
            <a:r>
              <a:rPr lang="en-US" altLang="zh-TW" sz="1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，找出</a:t>
            </a:r>
            <a:r>
              <a:rPr lang="zh-TW" altLang="en-US" sz="1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相關</a:t>
            </a:r>
            <a:r>
              <a:rPr lang="zh-TW" altLang="en-US" sz="1800" dirty="0" smtClean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文獻，將</a:t>
            </a:r>
            <a:r>
              <a:rPr lang="zh-TW" altLang="en-US" sz="1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書目匯出成</a:t>
            </a:r>
            <a:r>
              <a:rPr lang="en-US" altLang="zh-TW" sz="1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APA</a:t>
            </a:r>
            <a:r>
              <a:rPr lang="zh-TW" altLang="en-US" sz="18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格式</a:t>
            </a:r>
          </a:p>
        </p:txBody>
      </p:sp>
      <p:sp>
        <p:nvSpPr>
          <p:cNvPr id="6" name="矩形 5"/>
          <p:cNvSpPr/>
          <p:nvPr/>
        </p:nvSpPr>
        <p:spPr>
          <a:xfrm>
            <a:off x="440938" y="1137021"/>
            <a:ext cx="1796571" cy="409073"/>
          </a:xfrm>
          <a:prstGeom prst="rect">
            <a:avLst/>
          </a:prstGeom>
          <a:solidFill>
            <a:srgbClr val="FFE59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zh-TW" altLang="en-US" sz="2800" spc="400" dirty="0" smtClean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資料庫</a:t>
            </a:r>
            <a:endParaRPr lang="zh-TW" altLang="en-US" sz="2800" spc="400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8" name="组 182"/>
          <p:cNvGrpSpPr/>
          <p:nvPr/>
        </p:nvGrpSpPr>
        <p:grpSpPr>
          <a:xfrm rot="20637708">
            <a:off x="6413909" y="3107496"/>
            <a:ext cx="2071579" cy="1991800"/>
            <a:chOff x="3035087" y="3715774"/>
            <a:chExt cx="2623699" cy="2623700"/>
          </a:xfrm>
        </p:grpSpPr>
        <p:grpSp>
          <p:nvGrpSpPr>
            <p:cNvPr id="9" name="组 181"/>
            <p:cNvGrpSpPr/>
            <p:nvPr/>
          </p:nvGrpSpPr>
          <p:grpSpPr>
            <a:xfrm>
              <a:off x="3035087" y="3715774"/>
              <a:ext cx="2623699" cy="2623700"/>
              <a:chOff x="3035087" y="3715774"/>
              <a:chExt cx="2623699" cy="2623700"/>
            </a:xfrm>
          </p:grpSpPr>
          <p:sp>
            <p:nvSpPr>
              <p:cNvPr id="11" name="椭圆 177"/>
              <p:cNvSpPr/>
              <p:nvPr/>
            </p:nvSpPr>
            <p:spPr>
              <a:xfrm>
                <a:off x="3035087" y="3715774"/>
                <a:ext cx="2623699" cy="2623700"/>
              </a:xfrm>
              <a:prstGeom prst="ellipse">
                <a:avLst/>
              </a:prstGeom>
              <a:solidFill>
                <a:srgbClr val="F3CA8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2" name="椭圆 179"/>
              <p:cNvSpPr/>
              <p:nvPr/>
            </p:nvSpPr>
            <p:spPr>
              <a:xfrm>
                <a:off x="3149448" y="3830134"/>
                <a:ext cx="2394978" cy="239497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3" name="椭圆 180"/>
              <p:cNvSpPr/>
              <p:nvPr/>
            </p:nvSpPr>
            <p:spPr>
              <a:xfrm>
                <a:off x="3220823" y="3901509"/>
                <a:ext cx="2252228" cy="225222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10" name="矩形 9"/>
            <p:cNvSpPr/>
            <p:nvPr/>
          </p:nvSpPr>
          <p:spPr>
            <a:xfrm>
              <a:off x="3396341" y="3914134"/>
              <a:ext cx="1901196" cy="206763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Ur</a:t>
              </a:r>
            </a:p>
            <a:p>
              <a:pPr lvl="0" algn="ctr"/>
              <a:r>
                <a:rPr lang="en-US" altLang="zh-TW" sz="4800" b="1" dirty="0" smtClean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Tur</a:t>
              </a:r>
              <a:r>
                <a:rPr lang="en-US" altLang="zh-TW" sz="48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YaHei" charset="0"/>
                </a:rPr>
                <a:t>n</a:t>
              </a:r>
              <a:endParaRPr lang="en-US" altLang="zh-CN" sz="4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YaHei" charset="0"/>
              </a:endParaRPr>
            </a:p>
          </p:txBody>
        </p:sp>
      </p:grpSp>
      <p:sp>
        <p:nvSpPr>
          <p:cNvPr id="14" name="文字方塊 13"/>
          <p:cNvSpPr txBox="1"/>
          <p:nvPr/>
        </p:nvSpPr>
        <p:spPr>
          <a:xfrm>
            <a:off x="440938" y="2331583"/>
            <a:ext cx="78477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請利用：</a:t>
            </a:r>
          </a:p>
          <a:p>
            <a:r>
              <a:rPr lang="zh-TW" altLang="en-US" sz="2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「華藝線上圖書館」或 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「雲端圖書館自動化系統」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找出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440938" y="3162580"/>
            <a:ext cx="5961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總共找到多少筆資料？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包括哪些資料類型？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都有電子全文可下載嗎？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6204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論文寫作好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工具：</a:t>
            </a:r>
            <a:r>
              <a:rPr lang="en-US" altLang="zh-TW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Turnitin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42</a:t>
            </a:fld>
            <a:endParaRPr lang="zh-TW" altLang="en-US"/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2446633450"/>
              </p:ext>
            </p:extLst>
          </p:nvPr>
        </p:nvGraphicFramePr>
        <p:xfrm>
          <a:off x="1513490" y="1299314"/>
          <a:ext cx="5328745" cy="3605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6736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語言學習資源專頁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43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621" y="1167263"/>
            <a:ext cx="6009953" cy="3600000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157272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7524" y="548746"/>
            <a:ext cx="5740425" cy="572700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找查達人開始用：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 Scholar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44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33" y="1612399"/>
            <a:ext cx="8488044" cy="280800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6" name="矩形 5"/>
          <p:cNvSpPr/>
          <p:nvPr/>
        </p:nvSpPr>
        <p:spPr>
          <a:xfrm>
            <a:off x="217733" y="3301125"/>
            <a:ext cx="1008112" cy="21602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zh-TW" dirty="0">
              <a:solidFill>
                <a:srgbClr val="00B05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900734" y="2994514"/>
            <a:ext cx="3897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rgbClr val="00B050"/>
                </a:solidFill>
                <a:sym typeface="Wingdings" panose="05000000000000000000" pitchFamily="2" charset="2"/>
              </a:rPr>
              <a:t></a:t>
            </a:r>
            <a:endParaRPr lang="zh-TW" altLang="zh-TW" sz="2400" dirty="0">
              <a:solidFill>
                <a:srgbClr val="00B050"/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846" y="1825137"/>
            <a:ext cx="7012098" cy="3168000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9" name="矩形 8"/>
          <p:cNvSpPr/>
          <p:nvPr/>
        </p:nvSpPr>
        <p:spPr>
          <a:xfrm>
            <a:off x="2193668" y="2994514"/>
            <a:ext cx="576064" cy="20034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2677381" y="2809848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2400" kern="100" dirty="0">
                <a:solidFill>
                  <a:srgbClr val="00B05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  <a:sym typeface="Wingdings 2" panose="05020102010507070707" pitchFamily="18" charset="2"/>
              </a:rPr>
              <a:t></a:t>
            </a:r>
            <a:endParaRPr lang="zh-TW" altLang="zh-TW" sz="2400" kern="100" dirty="0">
              <a:solidFill>
                <a:srgbClr val="00B050"/>
              </a:solidFill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469007" y="2973578"/>
            <a:ext cx="5046343" cy="44255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8056570" y="2612082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2400" kern="100" dirty="0" smtClean="0">
                <a:solidFill>
                  <a:srgbClr val="00B05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  <a:sym typeface="Wingdings 2" panose="05020102010507070707" pitchFamily="18" charset="2"/>
              </a:rPr>
              <a:t></a:t>
            </a:r>
            <a:endParaRPr lang="zh-TW" altLang="zh-TW" sz="2400" kern="100" dirty="0">
              <a:solidFill>
                <a:srgbClr val="00B050"/>
              </a:solidFill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167956" y="4306806"/>
            <a:ext cx="737936" cy="32084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7734211" y="4037878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2400" kern="100" dirty="0">
                <a:solidFill>
                  <a:srgbClr val="00B05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  <a:sym typeface="Wingdings 2" panose="05020102010507070707" pitchFamily="18" charset="2"/>
              </a:rPr>
              <a:t></a:t>
            </a:r>
            <a:endParaRPr lang="zh-TW" altLang="zh-TW" sz="2400" kern="100" dirty="0">
              <a:solidFill>
                <a:srgbClr val="00B050"/>
              </a:solidFill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05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45</a:t>
            </a:fld>
            <a:endParaRPr lang="zh-TW" altLang="en-US"/>
          </a:p>
        </p:txBody>
      </p:sp>
      <p:pic>
        <p:nvPicPr>
          <p:cNvPr id="5" name="內容版面配置區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25" y="448432"/>
            <a:ext cx="6094637" cy="4318831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</p:pic>
      <p:sp>
        <p:nvSpPr>
          <p:cNvPr id="6" name="矩形 5"/>
          <p:cNvSpPr/>
          <p:nvPr/>
        </p:nvSpPr>
        <p:spPr>
          <a:xfrm>
            <a:off x="5607475" y="2392389"/>
            <a:ext cx="841091" cy="5221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5607475" y="3075128"/>
            <a:ext cx="841091" cy="5221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5607476" y="3899007"/>
            <a:ext cx="949948" cy="5221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045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7525" y="548746"/>
            <a:ext cx="6499704" cy="572700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找查達人常用功能：找無館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藏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要推薦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46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25" y="1441900"/>
            <a:ext cx="7105442" cy="360000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6" name="矩形 5"/>
          <p:cNvSpPr/>
          <p:nvPr/>
        </p:nvSpPr>
        <p:spPr>
          <a:xfrm>
            <a:off x="6585857" y="3309257"/>
            <a:ext cx="900793" cy="50074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3315135" y="4130454"/>
            <a:ext cx="4507832" cy="814492"/>
          </a:xfrm>
          <a:prstGeom prst="rect">
            <a:avLst/>
          </a:prstGeom>
          <a:solidFill>
            <a:srgbClr val="F1C3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zh-TW" altLang="en-US" sz="20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每人每月可推薦</a:t>
            </a:r>
            <a:r>
              <a:rPr lang="en-US" altLang="zh-TW" sz="20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20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筆</a:t>
            </a:r>
            <a:endParaRPr lang="en-US" altLang="zh-TW" sz="2000" dirty="0" smtClean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20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善用「我要推薦」，充實</a:t>
            </a:r>
            <a:r>
              <a:rPr lang="zh-TW" altLang="en-US" sz="20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館</a:t>
            </a:r>
            <a:r>
              <a:rPr lang="zh-TW" altLang="en-US" sz="2000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藏資源</a:t>
            </a:r>
            <a:endParaRPr lang="zh-TW" altLang="en-US" sz="20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2222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7525" y="548746"/>
            <a:ext cx="7109304" cy="572700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找查達人常用功能：找無館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藏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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館合服務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47</a:t>
            </a:fld>
            <a:endParaRPr lang="zh-TW" altLang="en-US"/>
          </a:p>
        </p:txBody>
      </p:sp>
      <p:sp>
        <p:nvSpPr>
          <p:cNvPr id="7" name="Rectangle 3"/>
          <p:cNvSpPr txBox="1">
            <a:spLocks/>
          </p:cNvSpPr>
          <p:nvPr/>
        </p:nvSpPr>
        <p:spPr>
          <a:xfrm>
            <a:off x="112295" y="1278296"/>
            <a:ext cx="5831305" cy="3626285"/>
          </a:xfrm>
          <a:prstGeom prst="rect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</p:spPr>
        <p:txBody>
          <a:bodyPr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 indent="-273050"/>
            <a:r>
              <a:rPr lang="zh-TW" altLang="en-US" sz="1800" dirty="0" smtClean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線上申請</a:t>
            </a:r>
          </a:p>
          <a:p>
            <a:pPr marL="547688" lvl="1" indent="-273050"/>
            <a:r>
              <a:rPr lang="zh-TW" altLang="en-US" sz="20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 </a:t>
            </a:r>
            <a:r>
              <a:rPr lang="zh-TW" altLang="en-US" sz="18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全國文獻傳遞服務系統 </a:t>
            </a:r>
            <a:r>
              <a:rPr lang="en-US" altLang="zh-TW" sz="18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  <a:cs typeface="Arial" charset="0"/>
              </a:rPr>
              <a:t>(NDDS)</a:t>
            </a:r>
          </a:p>
          <a:p>
            <a:pPr marL="822325" lvl="2"/>
            <a:r>
              <a:rPr lang="zh-TW" altLang="en-US" sz="1600" dirty="0" smtClean="0">
                <a:solidFill>
                  <a:srgbClr val="B06410"/>
                </a:solidFill>
                <a:latin typeface="微軟正黑體" pitchFamily="34" charset="-120"/>
                <a:ea typeface="微軟正黑體" pitchFamily="34" charset="-120"/>
              </a:rPr>
              <a:t>付費、合作館多、全年服務</a:t>
            </a:r>
          </a:p>
          <a:p>
            <a:pPr marL="822325" lvl="2"/>
            <a:r>
              <a:rPr lang="zh-TW" altLang="en-US" sz="1600" dirty="0" smtClean="0">
                <a:solidFill>
                  <a:srgbClr val="B06410"/>
                </a:solidFill>
                <a:latin typeface="微軟正黑體" pitchFamily="34" charset="-120"/>
                <a:ea typeface="微軟正黑體" pitchFamily="34" charset="-120"/>
              </a:rPr>
              <a:t>第一次使用，須先申請帳號</a:t>
            </a:r>
            <a:endParaRPr lang="en-US" altLang="zh-TW" sz="1600" dirty="0" smtClean="0">
              <a:solidFill>
                <a:srgbClr val="B0641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47688" lvl="1" indent="-273050"/>
            <a:r>
              <a:rPr lang="zh-TW" altLang="en-US" sz="18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西文期刊文獻快遞服務</a:t>
            </a:r>
            <a:r>
              <a:rPr lang="en-US" altLang="zh-TW" sz="18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en-US" altLang="zh-TW" sz="1800" dirty="0" err="1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RapidILL</a:t>
            </a:r>
            <a:r>
              <a:rPr lang="en-US" altLang="zh-TW" sz="18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marL="822325" lvl="2"/>
            <a:r>
              <a:rPr lang="zh-TW" altLang="en-US" sz="1600" dirty="0" smtClean="0">
                <a:solidFill>
                  <a:srgbClr val="B06410"/>
                </a:solidFill>
                <a:latin typeface="微軟正黑體" pitchFamily="34" charset="-120"/>
                <a:ea typeface="微軟正黑體" pitchFamily="34" charset="-120"/>
              </a:rPr>
              <a:t>付費、快速</a:t>
            </a:r>
            <a:endParaRPr lang="en-US" altLang="zh-TW" sz="1600" dirty="0" smtClean="0">
              <a:solidFill>
                <a:srgbClr val="B0641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73050" indent="-273050">
              <a:spcBef>
                <a:spcPts val="2400"/>
              </a:spcBef>
            </a:pPr>
            <a:r>
              <a:rPr lang="zh-TW" altLang="en-US" sz="1800" dirty="0" smtClean="0">
                <a:solidFill>
                  <a:schemeClr val="accent6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親自到他校借／還書</a:t>
            </a:r>
          </a:p>
          <a:p>
            <a:pPr marL="547688" lvl="1" indent="-273050"/>
            <a:r>
              <a:rPr lang="zh-TW" altLang="en-US" sz="18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至總館</a:t>
            </a:r>
            <a:r>
              <a:rPr lang="en-US" altLang="zh-TW" sz="18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zh-TW" altLang="en-US" sz="18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樓借用合作館借書證</a:t>
            </a:r>
          </a:p>
          <a:p>
            <a:pPr marL="547688" lvl="1" indent="-273050"/>
            <a:r>
              <a:rPr lang="zh-TW" altLang="en-US" sz="18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親自前往合作館借／還書</a:t>
            </a:r>
            <a:endParaRPr lang="en-US" altLang="zh-TW" sz="1800" dirty="0" smtClean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47688" lvl="1" indent="-273050"/>
            <a:r>
              <a:rPr lang="zh-TW" altLang="en-US" sz="18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優三聯盟館互借 </a:t>
            </a:r>
            <a:r>
              <a:rPr lang="en-US" altLang="zh-TW" sz="18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18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可持淡江證件至東吳</a:t>
            </a:r>
            <a:r>
              <a:rPr lang="zh-TW" altLang="en-US" sz="18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與銘傳</a:t>
            </a:r>
            <a:r>
              <a:rPr lang="zh-TW" altLang="en-US" sz="18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借書</a:t>
            </a:r>
            <a:r>
              <a:rPr lang="en-US" altLang="zh-TW" sz="1800" dirty="0" smtClean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1800" dirty="0" smtClean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Text Box 455"/>
          <p:cNvSpPr txBox="1">
            <a:spLocks noChangeArrowheads="1"/>
          </p:cNvSpPr>
          <p:nvPr/>
        </p:nvSpPr>
        <p:spPr bwMode="auto">
          <a:xfrm>
            <a:off x="4938223" y="1278296"/>
            <a:ext cx="3947241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首頁</a:t>
            </a:r>
            <a:r>
              <a:rPr lang="en-US" altLang="zh-TW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&gt;</a:t>
            </a:r>
            <a:r>
              <a:rPr lang="zh-TW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 </a:t>
            </a:r>
            <a:r>
              <a:rPr lang="zh-TW" altLang="en-US" sz="1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各項服務 </a:t>
            </a:r>
            <a:r>
              <a:rPr lang="en-US" altLang="zh-TW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&gt; </a:t>
            </a:r>
            <a:r>
              <a:rPr lang="zh-TW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館際借書與複印</a:t>
            </a:r>
            <a:endParaRPr lang="zh-TW" alt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8224" y="1648185"/>
            <a:ext cx="3947240" cy="2697304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37389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7525" y="548746"/>
            <a:ext cx="7544732" cy="572700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找查達人常用功能：報名參加「圖書館利用講習」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48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093" y="1191894"/>
            <a:ext cx="3277610" cy="3793008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6" name="矩形 5"/>
          <p:cNvSpPr/>
          <p:nvPr/>
        </p:nvSpPr>
        <p:spPr>
          <a:xfrm>
            <a:off x="1234923" y="2555093"/>
            <a:ext cx="1182851" cy="5333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gray">
          <a:xfrm>
            <a:off x="2879281" y="2821745"/>
            <a:ext cx="1633252" cy="390333"/>
          </a:xfrm>
          <a:prstGeom prst="rect">
            <a:avLst/>
          </a:prstGeom>
          <a:solidFill>
            <a:schemeClr val="accent3">
              <a:lumMod val="75000"/>
            </a:schemeClr>
          </a:solidFill>
          <a:ln w="25400" algn="ctr">
            <a:solidFill>
              <a:srgbClr val="FFFFFF"/>
            </a:solidFill>
            <a:miter lim="800000"/>
            <a:headEnd/>
            <a:tailEnd/>
          </a:ln>
        </p:spPr>
        <p:txBody>
          <a:bodyPr lIns="45720" tIns="44450" rIns="45720" bIns="44450" anchor="ctr" anchorCtr="1"/>
          <a:lstStyle/>
          <a:p>
            <a:pPr eaLnBrk="0" hangingPunct="0">
              <a:lnSpc>
                <a:spcPct val="85000"/>
              </a:lnSpc>
              <a:spcBef>
                <a:spcPct val="30000"/>
              </a:spcBef>
            </a:pPr>
            <a:r>
              <a:rPr kumimoji="0" lang="zh-TW" altLang="en-US" sz="24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線上報名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gray">
          <a:xfrm>
            <a:off x="2874045" y="3336705"/>
            <a:ext cx="1623948" cy="376369"/>
          </a:xfrm>
          <a:prstGeom prst="rect">
            <a:avLst/>
          </a:prstGeom>
          <a:solidFill>
            <a:schemeClr val="accent3">
              <a:lumMod val="75000"/>
            </a:schemeClr>
          </a:solidFill>
          <a:ln w="25400" algn="ctr">
            <a:solidFill>
              <a:srgbClr val="FFFFFF"/>
            </a:solidFill>
            <a:miter lim="800000"/>
            <a:headEnd/>
            <a:tailEnd/>
          </a:ln>
        </p:spPr>
        <p:txBody>
          <a:bodyPr lIns="45720" tIns="44450" rIns="45720" bIns="44450" anchor="ctr" anchorCtr="1"/>
          <a:lstStyle/>
          <a:p>
            <a:pPr eaLnBrk="0" hangingPunct="0">
              <a:lnSpc>
                <a:spcPct val="85000"/>
              </a:lnSpc>
              <a:spcBef>
                <a:spcPct val="30000"/>
              </a:spcBef>
            </a:pPr>
            <a:r>
              <a:rPr kumimoji="0" lang="zh-TW" altLang="en-US" sz="2400" dirty="0">
                <a:solidFill>
                  <a:srgbClr val="FFFFF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一人一機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gray">
          <a:xfrm>
            <a:off x="2890231" y="3837701"/>
            <a:ext cx="1622302" cy="394463"/>
          </a:xfrm>
          <a:prstGeom prst="rect">
            <a:avLst/>
          </a:prstGeom>
          <a:solidFill>
            <a:schemeClr val="accent3">
              <a:lumMod val="75000"/>
            </a:schemeClr>
          </a:solidFill>
          <a:ln w="25400" algn="ctr">
            <a:solidFill>
              <a:srgbClr val="FFFFFF"/>
            </a:solidFill>
            <a:miter lim="800000"/>
            <a:headEnd/>
            <a:tailEnd/>
          </a:ln>
        </p:spPr>
        <p:txBody>
          <a:bodyPr lIns="45720" tIns="44450" rIns="45720" bIns="44450" anchor="ctr" anchorCtr="1"/>
          <a:lstStyle/>
          <a:p>
            <a:pPr eaLnBrk="0" hangingPunct="0">
              <a:lnSpc>
                <a:spcPct val="85000"/>
              </a:lnSpc>
              <a:spcBef>
                <a:spcPct val="30000"/>
              </a:spcBef>
            </a:pPr>
            <a:r>
              <a:rPr kumimoji="0" lang="zh-TW" altLang="en-US" sz="24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示範教學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020" y="1664581"/>
            <a:ext cx="4597980" cy="3240000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52607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 21"/>
          <p:cNvSpPr>
            <a:spLocks noGrp="1"/>
          </p:cNvSpPr>
          <p:nvPr>
            <p:ph type="title"/>
          </p:nvPr>
        </p:nvSpPr>
        <p:spPr>
          <a:xfrm>
            <a:off x="806550" y="298357"/>
            <a:ext cx="7708800" cy="483900"/>
          </a:xfrm>
        </p:spPr>
        <p:txBody>
          <a:bodyPr/>
          <a:lstStyle/>
          <a:p>
            <a:pPr algn="l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諮詢管道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49</a:t>
            </a:fld>
            <a:endParaRPr lang="zh-TW" altLang="en-US"/>
          </a:p>
        </p:txBody>
      </p:sp>
      <p:grpSp>
        <p:nvGrpSpPr>
          <p:cNvPr id="3" name="群組 2"/>
          <p:cNvGrpSpPr/>
          <p:nvPr/>
        </p:nvGrpSpPr>
        <p:grpSpPr>
          <a:xfrm>
            <a:off x="93699" y="900753"/>
            <a:ext cx="2100834" cy="3741790"/>
            <a:chOff x="547" y="0"/>
            <a:chExt cx="2100834" cy="3741790"/>
          </a:xfrm>
        </p:grpSpPr>
        <p:sp>
          <p:nvSpPr>
            <p:cNvPr id="4" name="圓角矩形 3"/>
            <p:cNvSpPr/>
            <p:nvPr/>
          </p:nvSpPr>
          <p:spPr>
            <a:xfrm>
              <a:off x="547" y="0"/>
              <a:ext cx="2100834" cy="3741790"/>
            </a:xfrm>
            <a:prstGeom prst="roundRect">
              <a:avLst>
                <a:gd name="adj" fmla="val 10000"/>
              </a:avLst>
            </a:prstGeom>
            <a:solidFill>
              <a:srgbClr val="964305">
                <a:hueOff val="0"/>
                <a:satOff val="0"/>
                <a:lumOff val="0"/>
                <a:alphaOff val="0"/>
              </a:srgbClr>
            </a:solidFill>
            <a:ln w="47625" cap="flat" cmpd="dbl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>
              <a:outerShdw blurRad="38100" dist="30000" dir="5400000" rotWithShape="0">
                <a:srgbClr val="000000">
                  <a:alpha val="45000"/>
                </a:srgbClr>
              </a:outerShdw>
            </a:effectLst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lt1"/>
            </a:fontRef>
          </p:style>
        </p:sp>
        <p:sp>
          <p:nvSpPr>
            <p:cNvPr id="5" name="圓角矩形 4"/>
            <p:cNvSpPr txBox="1"/>
            <p:nvPr/>
          </p:nvSpPr>
          <p:spPr>
            <a:xfrm>
              <a:off x="547" y="1496716"/>
              <a:ext cx="2100834" cy="14967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b="1" kern="1200" dirty="0" smtClean="0">
                  <a:solidFill>
                    <a:sysClr val="window" lastClr="FFFFFF"/>
                  </a:solidFill>
                  <a:latin typeface="Arial"/>
                  <a:ea typeface="微軟正黑體"/>
                  <a:cs typeface="+mn-cs"/>
                </a:rPr>
                <a:t>電話諮詢</a:t>
              </a:r>
              <a:endParaRPr lang="en-US" altLang="zh-TW" sz="2000" b="1" kern="1200" dirty="0" smtClean="0">
                <a:solidFill>
                  <a:sysClr val="window" lastClr="FFFFFF"/>
                </a:solidFill>
                <a:latin typeface="Arial"/>
                <a:ea typeface="微軟正黑體"/>
                <a:cs typeface="+mn-cs"/>
              </a:endParaRP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2000" b="1" kern="1200" dirty="0" smtClean="0">
                  <a:solidFill>
                    <a:sysClr val="window" lastClr="FFFFFF"/>
                  </a:solidFill>
                  <a:latin typeface="Arial"/>
                  <a:ea typeface="微軟正黑體"/>
                  <a:cs typeface="+mn-cs"/>
                </a:rPr>
                <a:t>26215656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b="1" kern="1200" dirty="0" smtClean="0">
                  <a:solidFill>
                    <a:sysClr val="window" lastClr="FFFFFF"/>
                  </a:solidFill>
                  <a:latin typeface="Arial"/>
                  <a:ea typeface="微軟正黑體"/>
                  <a:cs typeface="+mn-cs"/>
                </a:rPr>
                <a:t>分機</a:t>
              </a:r>
              <a:r>
                <a:rPr lang="en-US" altLang="zh-TW" sz="2000" b="1" kern="1200" dirty="0" smtClean="0">
                  <a:solidFill>
                    <a:srgbClr val="FFC000"/>
                  </a:solidFill>
                  <a:latin typeface="Arial"/>
                  <a:ea typeface="微軟正黑體"/>
                  <a:cs typeface="+mn-cs"/>
                </a:rPr>
                <a:t>2365</a:t>
              </a:r>
              <a:endParaRPr lang="zh-TW" altLang="en-US" sz="2000" b="1" kern="1200" dirty="0">
                <a:solidFill>
                  <a:srgbClr val="FFC000"/>
                </a:solidFill>
                <a:latin typeface="Arial"/>
                <a:ea typeface="微軟正黑體"/>
                <a:cs typeface="+mn-cs"/>
              </a:endParaRPr>
            </a:p>
          </p:txBody>
        </p:sp>
      </p:grpSp>
      <p:sp>
        <p:nvSpPr>
          <p:cNvPr id="6" name="橢圓 5"/>
          <p:cNvSpPr/>
          <p:nvPr/>
        </p:nvSpPr>
        <p:spPr>
          <a:xfrm>
            <a:off x="521108" y="1125260"/>
            <a:ext cx="1246016" cy="1246016"/>
          </a:xfrm>
          <a:prstGeom prst="ellips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1000" r="-11000"/>
            </a:stretch>
          </a:blipFill>
          <a:ln w="47625" cap="flat" cmpd="dbl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style>
          <a:lnRef idx="3">
            <a:scrgbClr r="0" g="0" b="0"/>
          </a:lnRef>
          <a:fillRef idx="1">
            <a:scrgbClr r="0" g="0" b="0"/>
          </a:fillRef>
          <a:effectRef idx="1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7" name="群組 6"/>
          <p:cNvGrpSpPr/>
          <p:nvPr/>
        </p:nvGrpSpPr>
        <p:grpSpPr>
          <a:xfrm>
            <a:off x="2257559" y="900753"/>
            <a:ext cx="2100834" cy="3741790"/>
            <a:chOff x="2164407" y="0"/>
            <a:chExt cx="2100834" cy="3741790"/>
          </a:xfrm>
        </p:grpSpPr>
        <p:sp>
          <p:nvSpPr>
            <p:cNvPr id="8" name="圓角矩形 7"/>
            <p:cNvSpPr/>
            <p:nvPr/>
          </p:nvSpPr>
          <p:spPr>
            <a:xfrm>
              <a:off x="2164407" y="0"/>
              <a:ext cx="2100834" cy="3741790"/>
            </a:xfrm>
            <a:prstGeom prst="roundRect">
              <a:avLst>
                <a:gd name="adj" fmla="val 10000"/>
              </a:avLst>
            </a:prstGeom>
            <a:solidFill>
              <a:srgbClr val="964305">
                <a:hueOff val="3961231"/>
                <a:satOff val="-20173"/>
                <a:lumOff val="3725"/>
                <a:alphaOff val="0"/>
              </a:srgbClr>
            </a:solidFill>
            <a:ln w="47625" cap="flat" cmpd="dbl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>
              <a:outerShdw blurRad="38100" dist="30000" dir="5400000" rotWithShape="0">
                <a:srgbClr val="000000">
                  <a:alpha val="45000"/>
                </a:srgbClr>
              </a:outerShdw>
            </a:effectLst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lt1"/>
            </a:fontRef>
          </p:style>
        </p:sp>
        <p:sp>
          <p:nvSpPr>
            <p:cNvPr id="9" name="圓角矩形 7"/>
            <p:cNvSpPr txBox="1"/>
            <p:nvPr/>
          </p:nvSpPr>
          <p:spPr>
            <a:xfrm>
              <a:off x="2164407" y="1496716"/>
              <a:ext cx="2100834" cy="14967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2000" b="1" kern="1200" dirty="0" smtClean="0">
                  <a:solidFill>
                    <a:sysClr val="window" lastClr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E-mail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b="1" kern="1200" dirty="0" smtClean="0">
                  <a:solidFill>
                    <a:sysClr val="window" lastClr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詢問</a:t>
              </a:r>
              <a:endParaRPr lang="zh-TW" altLang="en-US" sz="2000" b="1" kern="1200" dirty="0">
                <a:solidFill>
                  <a:sysClr val="window" lastClr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0" name="橢圓 9"/>
          <p:cNvSpPr/>
          <p:nvPr/>
        </p:nvSpPr>
        <p:spPr>
          <a:xfrm>
            <a:off x="2684968" y="1125260"/>
            <a:ext cx="1246016" cy="1246016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47625" cap="flat" cmpd="dbl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style>
          <a:lnRef idx="3">
            <a:scrgbClr r="0" g="0" b="0"/>
          </a:lnRef>
          <a:fillRef idx="1">
            <a:scrgbClr r="0" g="0" b="0"/>
          </a:fillRef>
          <a:effectRef idx="1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1" name="群組 10"/>
          <p:cNvGrpSpPr/>
          <p:nvPr/>
        </p:nvGrpSpPr>
        <p:grpSpPr>
          <a:xfrm>
            <a:off x="4421418" y="900753"/>
            <a:ext cx="2100834" cy="3741790"/>
            <a:chOff x="4328266" y="0"/>
            <a:chExt cx="2100834" cy="3741790"/>
          </a:xfrm>
        </p:grpSpPr>
        <p:sp>
          <p:nvSpPr>
            <p:cNvPr id="12" name="圓角矩形 11"/>
            <p:cNvSpPr/>
            <p:nvPr/>
          </p:nvSpPr>
          <p:spPr>
            <a:xfrm>
              <a:off x="4328266" y="0"/>
              <a:ext cx="2100834" cy="3741790"/>
            </a:xfrm>
            <a:prstGeom prst="roundRect">
              <a:avLst>
                <a:gd name="adj" fmla="val 10000"/>
              </a:avLst>
            </a:prstGeom>
            <a:solidFill>
              <a:srgbClr val="964305">
                <a:hueOff val="7922463"/>
                <a:satOff val="-40347"/>
                <a:lumOff val="7450"/>
                <a:alphaOff val="0"/>
              </a:srgbClr>
            </a:solidFill>
            <a:ln w="47625" cap="flat" cmpd="dbl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>
              <a:outerShdw blurRad="38100" dist="30000" dir="5400000" rotWithShape="0">
                <a:srgbClr val="000000">
                  <a:alpha val="45000"/>
                </a:srgbClr>
              </a:outerShdw>
            </a:effectLst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lt1"/>
            </a:fontRef>
          </p:style>
        </p:sp>
        <p:sp>
          <p:nvSpPr>
            <p:cNvPr id="13" name="圓角矩形 10"/>
            <p:cNvSpPr txBox="1"/>
            <p:nvPr/>
          </p:nvSpPr>
          <p:spPr>
            <a:xfrm>
              <a:off x="4328266" y="1496716"/>
              <a:ext cx="2100834" cy="14967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2000" kern="1200">
                <a:solidFill>
                  <a:sysClr val="window" lastClr="FFFFFF"/>
                </a:solidFill>
                <a:latin typeface="Arial"/>
                <a:ea typeface="微軟正黑體"/>
                <a:cs typeface="+mn-cs"/>
              </a:endParaRPr>
            </a:p>
          </p:txBody>
        </p:sp>
      </p:grpSp>
      <p:sp>
        <p:nvSpPr>
          <p:cNvPr id="14" name="橢圓 13"/>
          <p:cNvSpPr/>
          <p:nvPr/>
        </p:nvSpPr>
        <p:spPr>
          <a:xfrm>
            <a:off x="4848827" y="1125260"/>
            <a:ext cx="1246016" cy="1246016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47625" cap="flat" cmpd="dbl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style>
          <a:lnRef idx="3">
            <a:scrgbClr r="0" g="0" b="0"/>
          </a:lnRef>
          <a:fillRef idx="1">
            <a:scrgbClr r="0" g="0" b="0"/>
          </a:fillRef>
          <a:effectRef idx="1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5" name="群組 14"/>
          <p:cNvGrpSpPr/>
          <p:nvPr/>
        </p:nvGrpSpPr>
        <p:grpSpPr>
          <a:xfrm>
            <a:off x="6660569" y="900753"/>
            <a:ext cx="2323943" cy="3741790"/>
            <a:chOff x="6492673" y="0"/>
            <a:chExt cx="2323943" cy="3741790"/>
          </a:xfrm>
        </p:grpSpPr>
        <p:sp>
          <p:nvSpPr>
            <p:cNvPr id="16" name="圓角矩形 15"/>
            <p:cNvSpPr/>
            <p:nvPr/>
          </p:nvSpPr>
          <p:spPr>
            <a:xfrm>
              <a:off x="6492673" y="0"/>
              <a:ext cx="2323943" cy="3741790"/>
            </a:xfrm>
            <a:prstGeom prst="roundRect">
              <a:avLst>
                <a:gd name="adj" fmla="val 10000"/>
              </a:avLst>
            </a:prstGeom>
            <a:solidFill>
              <a:srgbClr val="964305">
                <a:hueOff val="11883694"/>
                <a:satOff val="-60520"/>
                <a:lumOff val="11175"/>
                <a:alphaOff val="0"/>
              </a:srgbClr>
            </a:solidFill>
            <a:ln w="47625" cap="flat" cmpd="dbl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>
              <a:outerShdw blurRad="38100" dist="30000" dir="5400000" rotWithShape="0">
                <a:srgbClr val="000000">
                  <a:alpha val="45000"/>
                </a:srgbClr>
              </a:outerShdw>
            </a:effectLst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lt1"/>
            </a:fontRef>
          </p:style>
        </p:sp>
        <p:sp>
          <p:nvSpPr>
            <p:cNvPr id="17" name="圓角矩形 13"/>
            <p:cNvSpPr txBox="1"/>
            <p:nvPr/>
          </p:nvSpPr>
          <p:spPr>
            <a:xfrm>
              <a:off x="6492673" y="1496716"/>
              <a:ext cx="2323943" cy="14967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b="1" kern="1200" dirty="0" smtClean="0">
                  <a:solidFill>
                    <a:sysClr val="window" lastClr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報名進階課程</a:t>
              </a:r>
              <a:endParaRPr lang="en-US" altLang="zh-TW" sz="2000" b="1" kern="1200" dirty="0" smtClean="0">
                <a:solidFill>
                  <a:sysClr val="window" lastClr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b="1" kern="1200" dirty="0" smtClean="0">
                  <a:solidFill>
                    <a:sysClr val="window" lastClr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圖書館講習</a:t>
              </a:r>
              <a:endParaRPr lang="zh-TW" altLang="en-US" sz="2000" b="1" kern="1200" dirty="0">
                <a:solidFill>
                  <a:sysClr val="window" lastClr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8" name="橢圓 17"/>
          <p:cNvSpPr/>
          <p:nvPr/>
        </p:nvSpPr>
        <p:spPr>
          <a:xfrm>
            <a:off x="7124788" y="1151453"/>
            <a:ext cx="1246016" cy="1246016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47625" cap="flat" cmpd="dbl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style>
          <a:lnRef idx="3">
            <a:scrgbClr r="0" g="0" b="0"/>
          </a:lnRef>
          <a:fillRef idx="1">
            <a:scrgbClr r="0" g="0" b="0"/>
          </a:fillRef>
          <a:effectRef idx="1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左-右雙向箭號 18"/>
          <p:cNvSpPr/>
          <p:nvPr/>
        </p:nvSpPr>
        <p:spPr>
          <a:xfrm>
            <a:off x="445816" y="3788130"/>
            <a:ext cx="8111287" cy="773377"/>
          </a:xfrm>
          <a:prstGeom prst="leftRightArrow">
            <a:avLst/>
          </a:prstGeom>
          <a:solidFill>
            <a:srgbClr val="964305">
              <a:tint val="40000"/>
              <a:hueOff val="0"/>
              <a:satOff val="0"/>
              <a:lumOff val="0"/>
              <a:alphaOff val="0"/>
            </a:srgbClr>
          </a:solidFill>
          <a:ln w="47625" cap="flat" cmpd="dbl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style>
          <a:lnRef idx="3">
            <a:scrgbClr r="0" g="0" b="0"/>
          </a:lnRef>
          <a:fillRef idx="1">
            <a:scrgbClr r="0" g="0" b="0"/>
          </a:fillRef>
          <a:effectRef idx="1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文字方塊 19"/>
          <p:cNvSpPr txBox="1"/>
          <p:nvPr/>
        </p:nvSpPr>
        <p:spPr>
          <a:xfrm>
            <a:off x="4465807" y="2738857"/>
            <a:ext cx="208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參考諮詢台</a:t>
            </a:r>
            <a:endParaRPr lang="en-US" altLang="zh-TW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館</a:t>
            </a:r>
            <a:r>
              <a:rPr lang="en-US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3F</a:t>
            </a:r>
            <a:endParaRPr lang="zh-TW" altLang="en-US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863602" y="3990152"/>
            <a:ext cx="35189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r>
              <a:rPr lang="zh-TW" altLang="en-US" sz="2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路上，圖書館</a:t>
            </a:r>
            <a:r>
              <a:rPr lang="zh-TW" altLang="en-US" sz="2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與您相伴！</a:t>
            </a:r>
          </a:p>
        </p:txBody>
      </p:sp>
    </p:spTree>
    <p:extLst>
      <p:ext uri="{BB962C8B-B14F-4D97-AF65-F5344CB8AC3E}">
        <p14:creationId xmlns:p14="http://schemas.microsoft.com/office/powerpoint/2010/main" val="214062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歡迎來到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淡江大學圖書館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5</a:t>
            </a:fld>
            <a:endParaRPr lang="zh-TW" altLang="en-US"/>
          </a:p>
        </p:txBody>
      </p:sp>
      <p:sp>
        <p:nvSpPr>
          <p:cNvPr id="4" name="Google Shape;1367;p58"/>
          <p:cNvSpPr txBox="1">
            <a:spLocks/>
          </p:cNvSpPr>
          <p:nvPr/>
        </p:nvSpPr>
        <p:spPr>
          <a:xfrm>
            <a:off x="1043200" y="1333427"/>
            <a:ext cx="2185500" cy="686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圖書館意象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Google Shape;1368;p58"/>
          <p:cNvSpPr txBox="1">
            <a:spLocks/>
          </p:cNvSpPr>
          <p:nvPr/>
        </p:nvSpPr>
        <p:spPr>
          <a:xfrm>
            <a:off x="744575" y="2053427"/>
            <a:ext cx="2609400" cy="146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8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窩</a:t>
            </a:r>
            <a:endParaRPr lang="zh-TW" altLang="en-US" sz="8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" name="Google Shape;1427;p58"/>
          <p:cNvGrpSpPr/>
          <p:nvPr/>
        </p:nvGrpSpPr>
        <p:grpSpPr>
          <a:xfrm>
            <a:off x="4045134" y="1333427"/>
            <a:ext cx="4438780" cy="3364225"/>
            <a:chOff x="3992125" y="765900"/>
            <a:chExt cx="4438780" cy="3364225"/>
          </a:xfrm>
        </p:grpSpPr>
        <p:sp>
          <p:nvSpPr>
            <p:cNvPr id="7" name="Google Shape;1428;p58"/>
            <p:cNvSpPr/>
            <p:nvPr/>
          </p:nvSpPr>
          <p:spPr>
            <a:xfrm>
              <a:off x="3992125" y="765900"/>
              <a:ext cx="4438780" cy="2812744"/>
            </a:xfrm>
            <a:custGeom>
              <a:avLst/>
              <a:gdLst/>
              <a:ahLst/>
              <a:cxnLst/>
              <a:rect l="l" t="t" r="r" b="b"/>
              <a:pathLst>
                <a:path w="33746" h="21384" extrusionOk="0">
                  <a:moveTo>
                    <a:pt x="32548" y="1021"/>
                  </a:moveTo>
                  <a:lnTo>
                    <a:pt x="32548" y="20362"/>
                  </a:lnTo>
                  <a:lnTo>
                    <a:pt x="1197" y="20362"/>
                  </a:lnTo>
                  <a:lnTo>
                    <a:pt x="1197" y="1021"/>
                  </a:lnTo>
                  <a:close/>
                  <a:moveTo>
                    <a:pt x="477" y="0"/>
                  </a:moveTo>
                  <a:cubicBezTo>
                    <a:pt x="210" y="0"/>
                    <a:pt x="0" y="209"/>
                    <a:pt x="0" y="477"/>
                  </a:cubicBezTo>
                  <a:lnTo>
                    <a:pt x="0" y="20906"/>
                  </a:lnTo>
                  <a:cubicBezTo>
                    <a:pt x="0" y="21174"/>
                    <a:pt x="218" y="21384"/>
                    <a:pt x="477" y="21384"/>
                  </a:cubicBezTo>
                  <a:lnTo>
                    <a:pt x="33268" y="21384"/>
                  </a:lnTo>
                  <a:cubicBezTo>
                    <a:pt x="33536" y="21384"/>
                    <a:pt x="33745" y="21166"/>
                    <a:pt x="33745" y="20906"/>
                  </a:cubicBezTo>
                  <a:lnTo>
                    <a:pt x="33745" y="477"/>
                  </a:lnTo>
                  <a:cubicBezTo>
                    <a:pt x="33745" y="209"/>
                    <a:pt x="33536" y="0"/>
                    <a:pt x="332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429;p58"/>
            <p:cNvSpPr/>
            <p:nvPr/>
          </p:nvSpPr>
          <p:spPr>
            <a:xfrm>
              <a:off x="5737953" y="3538397"/>
              <a:ext cx="946920" cy="591700"/>
            </a:xfrm>
            <a:custGeom>
              <a:avLst/>
              <a:gdLst/>
              <a:ahLst/>
              <a:cxnLst/>
              <a:rect l="l" t="t" r="r" b="b"/>
              <a:pathLst>
                <a:path w="7199" h="4194" extrusionOk="0">
                  <a:moveTo>
                    <a:pt x="1" y="1"/>
                  </a:moveTo>
                  <a:lnTo>
                    <a:pt x="1" y="4194"/>
                  </a:lnTo>
                  <a:lnTo>
                    <a:pt x="7198" y="4194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430;p58"/>
            <p:cNvSpPr/>
            <p:nvPr/>
          </p:nvSpPr>
          <p:spPr>
            <a:xfrm>
              <a:off x="5737965" y="3578474"/>
              <a:ext cx="946920" cy="262149"/>
            </a:xfrm>
            <a:custGeom>
              <a:avLst/>
              <a:gdLst/>
              <a:ahLst/>
              <a:cxnLst/>
              <a:rect l="l" t="t" r="r" b="b"/>
              <a:pathLst>
                <a:path w="7199" h="1993" extrusionOk="0">
                  <a:moveTo>
                    <a:pt x="1" y="1"/>
                  </a:moveTo>
                  <a:lnTo>
                    <a:pt x="1" y="980"/>
                  </a:lnTo>
                  <a:lnTo>
                    <a:pt x="7198" y="1992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431;p58"/>
            <p:cNvSpPr/>
            <p:nvPr/>
          </p:nvSpPr>
          <p:spPr>
            <a:xfrm>
              <a:off x="5467270" y="4081589"/>
              <a:ext cx="1489502" cy="48536"/>
            </a:xfrm>
            <a:custGeom>
              <a:avLst/>
              <a:gdLst/>
              <a:ahLst/>
              <a:cxnLst/>
              <a:rect l="l" t="t" r="r" b="b"/>
              <a:pathLst>
                <a:path w="11324" h="369" extrusionOk="0">
                  <a:moveTo>
                    <a:pt x="67" y="0"/>
                  </a:moveTo>
                  <a:cubicBezTo>
                    <a:pt x="25" y="0"/>
                    <a:pt x="0" y="34"/>
                    <a:pt x="0" y="67"/>
                  </a:cubicBezTo>
                  <a:lnTo>
                    <a:pt x="0" y="293"/>
                  </a:lnTo>
                  <a:cubicBezTo>
                    <a:pt x="0" y="335"/>
                    <a:pt x="25" y="369"/>
                    <a:pt x="67" y="369"/>
                  </a:cubicBezTo>
                  <a:lnTo>
                    <a:pt x="11248" y="369"/>
                  </a:lnTo>
                  <a:cubicBezTo>
                    <a:pt x="11290" y="369"/>
                    <a:pt x="11324" y="335"/>
                    <a:pt x="11324" y="293"/>
                  </a:cubicBezTo>
                  <a:lnTo>
                    <a:pt x="11324" y="67"/>
                  </a:lnTo>
                  <a:cubicBezTo>
                    <a:pt x="11324" y="34"/>
                    <a:pt x="11290" y="0"/>
                    <a:pt x="112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Google Shape;346;p32"/>
          <p:cNvSpPr/>
          <p:nvPr/>
        </p:nvSpPr>
        <p:spPr>
          <a:xfrm>
            <a:off x="7979333" y="1510464"/>
            <a:ext cx="298500" cy="298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圖片 11">
            <a:hlinkClick r:id="rId2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4093" y="1659714"/>
            <a:ext cx="3860658" cy="2160000"/>
          </a:xfrm>
          <a:prstGeom prst="rect">
            <a:avLst/>
          </a:prstGeom>
          <a:ln w="12700">
            <a:solidFill>
              <a:schemeClr val="accent3"/>
            </a:solidFill>
          </a:ln>
        </p:spPr>
      </p:pic>
      <p:sp>
        <p:nvSpPr>
          <p:cNvPr id="13" name="Google Shape;1426;p58"/>
          <p:cNvSpPr/>
          <p:nvPr/>
        </p:nvSpPr>
        <p:spPr>
          <a:xfrm>
            <a:off x="7862783" y="3729719"/>
            <a:ext cx="233100" cy="233100"/>
          </a:xfrm>
          <a:prstGeom prst="donut">
            <a:avLst>
              <a:gd name="adj" fmla="val 25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24;p58"/>
          <p:cNvSpPr/>
          <p:nvPr/>
        </p:nvSpPr>
        <p:spPr>
          <a:xfrm rot="21595797">
            <a:off x="4857246" y="3750570"/>
            <a:ext cx="245400" cy="212100"/>
          </a:xfrm>
          <a:prstGeom prst="triangle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425;p58"/>
          <p:cNvSpPr/>
          <p:nvPr/>
        </p:nvSpPr>
        <p:spPr>
          <a:xfrm>
            <a:off x="4154093" y="2055127"/>
            <a:ext cx="360000" cy="360000"/>
          </a:xfrm>
          <a:prstGeom prst="mathPlus">
            <a:avLst>
              <a:gd name="adj1" fmla="val 23520"/>
            </a:avLst>
          </a:prstGeom>
          <a:solidFill>
            <a:srgbClr val="4089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2371;p67"/>
          <p:cNvSpPr/>
          <p:nvPr/>
        </p:nvSpPr>
        <p:spPr>
          <a:xfrm>
            <a:off x="546133" y="3757322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E23D46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2372;p67"/>
          <p:cNvSpPr/>
          <p:nvPr/>
        </p:nvSpPr>
        <p:spPr>
          <a:xfrm>
            <a:off x="1607952" y="3757322"/>
            <a:ext cx="791400" cy="754200"/>
          </a:xfrm>
          <a:prstGeom prst="roundRect">
            <a:avLst>
              <a:gd name="adj" fmla="val 16667"/>
            </a:avLst>
          </a:prstGeom>
          <a:solidFill>
            <a:schemeClr val="accent4">
              <a:lumMod val="75000"/>
            </a:scheme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" name="Google Shape;2375;p67"/>
          <p:cNvSpPr txBox="1"/>
          <p:nvPr/>
        </p:nvSpPr>
        <p:spPr>
          <a:xfrm>
            <a:off x="546138" y="3914372"/>
            <a:ext cx="7914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Work Sans"/>
                <a:sym typeface="Work Sans"/>
              </a:rPr>
              <a:t>親切</a:t>
            </a:r>
            <a:endParaRPr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Work Sans"/>
              <a:sym typeface="Work Sans"/>
            </a:endParaRPr>
          </a:p>
        </p:txBody>
      </p:sp>
      <p:sp>
        <p:nvSpPr>
          <p:cNvPr id="19" name="Google Shape;2376;p67"/>
          <p:cNvSpPr txBox="1"/>
          <p:nvPr/>
        </p:nvSpPr>
        <p:spPr>
          <a:xfrm>
            <a:off x="1607963" y="3914372"/>
            <a:ext cx="7914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Work Sans"/>
              </a:defRPr>
            </a:lvl1pPr>
          </a:lstStyle>
          <a:p>
            <a:r>
              <a:rPr lang="zh-TW" altLang="en-US" dirty="0"/>
              <a:t>便利</a:t>
            </a:r>
            <a:endParaRPr dirty="0"/>
          </a:p>
        </p:txBody>
      </p:sp>
      <p:sp>
        <p:nvSpPr>
          <p:cNvPr id="20" name="Google Shape;2378;p67"/>
          <p:cNvSpPr/>
          <p:nvPr/>
        </p:nvSpPr>
        <p:spPr>
          <a:xfrm>
            <a:off x="2669777" y="3757322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4F476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379;p67"/>
          <p:cNvSpPr txBox="1"/>
          <p:nvPr/>
        </p:nvSpPr>
        <p:spPr>
          <a:xfrm>
            <a:off x="2669788" y="3914372"/>
            <a:ext cx="7914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Work Sans"/>
              </a:defRPr>
            </a:lvl1pPr>
          </a:lstStyle>
          <a:p>
            <a:r>
              <a:rPr lang="zh-TW" altLang="en-US" dirty="0"/>
              <a:t>舒適</a:t>
            </a:r>
            <a:endParaRPr dirty="0"/>
          </a:p>
        </p:txBody>
      </p:sp>
      <p:sp>
        <p:nvSpPr>
          <p:cNvPr id="22" name="文字方塊 21"/>
          <p:cNvSpPr txBox="1"/>
          <p:nvPr/>
        </p:nvSpPr>
        <p:spPr>
          <a:xfrm>
            <a:off x="5248463" y="4780290"/>
            <a:ext cx="37353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1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網址：</a:t>
            </a:r>
            <a:r>
              <a:rPr lang="en-US" altLang="zh-TW" sz="11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https://youtu.be/v-M16HrTbWQ</a:t>
            </a:r>
            <a:endParaRPr lang="en-US" altLang="zh-TW" sz="110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37" y="1299714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48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717525" y="313124"/>
            <a:ext cx="4604100" cy="572700"/>
          </a:xfrm>
        </p:spPr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結語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50</a:t>
            </a:fld>
            <a:endParaRPr lang="zh-TW" altLang="en-US"/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4279602639"/>
              </p:ext>
            </p:extLst>
          </p:nvPr>
        </p:nvGraphicFramePr>
        <p:xfrm>
          <a:off x="468085" y="814387"/>
          <a:ext cx="4158343" cy="4227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1871430124"/>
              </p:ext>
            </p:extLst>
          </p:nvPr>
        </p:nvGraphicFramePr>
        <p:xfrm>
          <a:off x="4343400" y="599474"/>
          <a:ext cx="4887688" cy="41677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9290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36"/>
          <p:cNvSpPr txBox="1">
            <a:spLocks noGrp="1"/>
          </p:cNvSpPr>
          <p:nvPr>
            <p:ph type="title" idx="2"/>
          </p:nvPr>
        </p:nvSpPr>
        <p:spPr>
          <a:xfrm>
            <a:off x="1489924" y="1220113"/>
            <a:ext cx="1211711" cy="136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04</a:t>
            </a:r>
            <a:endParaRPr dirty="0"/>
          </a:p>
        </p:txBody>
      </p:sp>
      <p:sp>
        <p:nvSpPr>
          <p:cNvPr id="507" name="Google Shape;507;p36"/>
          <p:cNvSpPr txBox="1">
            <a:spLocks noGrp="1"/>
          </p:cNvSpPr>
          <p:nvPr>
            <p:ph type="title"/>
          </p:nvPr>
        </p:nvSpPr>
        <p:spPr>
          <a:xfrm>
            <a:off x="1489924" y="3123645"/>
            <a:ext cx="2832535" cy="77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講習內容知多少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09" name="Google Shape;509;p36"/>
          <p:cNvGrpSpPr/>
          <p:nvPr/>
        </p:nvGrpSpPr>
        <p:grpSpPr>
          <a:xfrm>
            <a:off x="4584851" y="798716"/>
            <a:ext cx="3692747" cy="3689803"/>
            <a:chOff x="1736800" y="621675"/>
            <a:chExt cx="4451775" cy="4448225"/>
          </a:xfrm>
        </p:grpSpPr>
        <p:sp>
          <p:nvSpPr>
            <p:cNvPr id="510" name="Google Shape;510;p36"/>
            <p:cNvSpPr/>
            <p:nvPr/>
          </p:nvSpPr>
          <p:spPr>
            <a:xfrm>
              <a:off x="2950350" y="621675"/>
              <a:ext cx="3168575" cy="3683275"/>
            </a:xfrm>
            <a:custGeom>
              <a:avLst/>
              <a:gdLst/>
              <a:ahLst/>
              <a:cxnLst/>
              <a:rect l="l" t="t" r="r" b="b"/>
              <a:pathLst>
                <a:path w="126743" h="147331" extrusionOk="0">
                  <a:moveTo>
                    <a:pt x="30909" y="1"/>
                  </a:moveTo>
                  <a:cubicBezTo>
                    <a:pt x="27620" y="1"/>
                    <a:pt x="24316" y="644"/>
                    <a:pt x="21289" y="1809"/>
                  </a:cubicBezTo>
                  <a:cubicBezTo>
                    <a:pt x="4585" y="8250"/>
                    <a:pt x="1894" y="30443"/>
                    <a:pt x="798" y="45838"/>
                  </a:cubicBezTo>
                  <a:cubicBezTo>
                    <a:pt x="1" y="56970"/>
                    <a:pt x="1763" y="68353"/>
                    <a:pt x="4573" y="79104"/>
                  </a:cubicBezTo>
                  <a:cubicBezTo>
                    <a:pt x="7252" y="89391"/>
                    <a:pt x="10919" y="99821"/>
                    <a:pt x="16872" y="108703"/>
                  </a:cubicBezTo>
                  <a:cubicBezTo>
                    <a:pt x="24516" y="120121"/>
                    <a:pt x="36208" y="129717"/>
                    <a:pt x="48257" y="136075"/>
                  </a:cubicBezTo>
                  <a:cubicBezTo>
                    <a:pt x="59206" y="141857"/>
                    <a:pt x="71298" y="147331"/>
                    <a:pt x="83763" y="147331"/>
                  </a:cubicBezTo>
                  <a:cubicBezTo>
                    <a:pt x="86980" y="147331"/>
                    <a:pt x="90223" y="146966"/>
                    <a:pt x="93477" y="146148"/>
                  </a:cubicBezTo>
                  <a:cubicBezTo>
                    <a:pt x="118670" y="139814"/>
                    <a:pt x="126743" y="111060"/>
                    <a:pt x="120778" y="88522"/>
                  </a:cubicBezTo>
                  <a:cubicBezTo>
                    <a:pt x="114622" y="65245"/>
                    <a:pt x="94334" y="48767"/>
                    <a:pt x="73177" y="39278"/>
                  </a:cubicBezTo>
                  <a:cubicBezTo>
                    <a:pt x="67581" y="36765"/>
                    <a:pt x="60175" y="33920"/>
                    <a:pt x="55924" y="29312"/>
                  </a:cubicBezTo>
                  <a:cubicBezTo>
                    <a:pt x="52436" y="25526"/>
                    <a:pt x="52436" y="20359"/>
                    <a:pt x="51233" y="15632"/>
                  </a:cubicBezTo>
                  <a:cubicBezTo>
                    <a:pt x="49995" y="10774"/>
                    <a:pt x="47340" y="6547"/>
                    <a:pt x="43185" y="3642"/>
                  </a:cubicBezTo>
                  <a:cubicBezTo>
                    <a:pt x="39567" y="1122"/>
                    <a:pt x="35251" y="1"/>
                    <a:pt x="309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6"/>
            <p:cNvSpPr/>
            <p:nvPr/>
          </p:nvSpPr>
          <p:spPr>
            <a:xfrm>
              <a:off x="1743950" y="2590925"/>
              <a:ext cx="3777575" cy="2478975"/>
            </a:xfrm>
            <a:custGeom>
              <a:avLst/>
              <a:gdLst/>
              <a:ahLst/>
              <a:cxnLst/>
              <a:rect l="l" t="t" r="r" b="b"/>
              <a:pathLst>
                <a:path w="151103" h="99159" extrusionOk="0">
                  <a:moveTo>
                    <a:pt x="80976" y="0"/>
                  </a:moveTo>
                  <a:cubicBezTo>
                    <a:pt x="80204" y="0"/>
                    <a:pt x="79434" y="12"/>
                    <a:pt x="78665" y="36"/>
                  </a:cubicBezTo>
                  <a:cubicBezTo>
                    <a:pt x="73998" y="179"/>
                    <a:pt x="69664" y="929"/>
                    <a:pt x="65295" y="1727"/>
                  </a:cubicBezTo>
                  <a:cubicBezTo>
                    <a:pt x="60520" y="2156"/>
                    <a:pt x="55722" y="2560"/>
                    <a:pt x="50912" y="2894"/>
                  </a:cubicBezTo>
                  <a:cubicBezTo>
                    <a:pt x="47459" y="3132"/>
                    <a:pt x="44006" y="3394"/>
                    <a:pt x="40613" y="3799"/>
                  </a:cubicBezTo>
                  <a:cubicBezTo>
                    <a:pt x="39833" y="3747"/>
                    <a:pt x="39057" y="3709"/>
                    <a:pt x="38304" y="3709"/>
                  </a:cubicBezTo>
                  <a:cubicBezTo>
                    <a:pt x="36286" y="3709"/>
                    <a:pt x="34441" y="3980"/>
                    <a:pt x="33183" y="4977"/>
                  </a:cubicBezTo>
                  <a:cubicBezTo>
                    <a:pt x="32433" y="5132"/>
                    <a:pt x="31695" y="5299"/>
                    <a:pt x="30957" y="5477"/>
                  </a:cubicBezTo>
                  <a:cubicBezTo>
                    <a:pt x="16300" y="9013"/>
                    <a:pt x="6763" y="18491"/>
                    <a:pt x="3406" y="29647"/>
                  </a:cubicBezTo>
                  <a:cubicBezTo>
                    <a:pt x="1" y="40994"/>
                    <a:pt x="3084" y="54281"/>
                    <a:pt x="9514" y="65723"/>
                  </a:cubicBezTo>
                  <a:cubicBezTo>
                    <a:pt x="15038" y="75545"/>
                    <a:pt x="24087" y="84308"/>
                    <a:pt x="36303" y="90226"/>
                  </a:cubicBezTo>
                  <a:cubicBezTo>
                    <a:pt x="49235" y="96492"/>
                    <a:pt x="65296" y="99158"/>
                    <a:pt x="79683" y="99158"/>
                  </a:cubicBezTo>
                  <a:cubicBezTo>
                    <a:pt x="80303" y="99158"/>
                    <a:pt x="80921" y="99153"/>
                    <a:pt x="81535" y="99144"/>
                  </a:cubicBezTo>
                  <a:cubicBezTo>
                    <a:pt x="97203" y="98894"/>
                    <a:pt x="111693" y="94834"/>
                    <a:pt x="123826" y="88571"/>
                  </a:cubicBezTo>
                  <a:cubicBezTo>
                    <a:pt x="135780" y="82415"/>
                    <a:pt x="144757" y="73474"/>
                    <a:pt x="148031" y="62472"/>
                  </a:cubicBezTo>
                  <a:cubicBezTo>
                    <a:pt x="151103" y="52126"/>
                    <a:pt x="148198" y="40232"/>
                    <a:pt x="142185" y="29826"/>
                  </a:cubicBezTo>
                  <a:cubicBezTo>
                    <a:pt x="138304" y="23099"/>
                    <a:pt x="132541" y="16872"/>
                    <a:pt x="124993" y="11954"/>
                  </a:cubicBezTo>
                  <a:cubicBezTo>
                    <a:pt x="116206" y="6227"/>
                    <a:pt x="105562" y="3084"/>
                    <a:pt x="94786" y="1215"/>
                  </a:cubicBezTo>
                  <a:cubicBezTo>
                    <a:pt x="90180" y="420"/>
                    <a:pt x="85557" y="0"/>
                    <a:pt x="80976" y="0"/>
                  </a:cubicBezTo>
                  <a:close/>
                </a:path>
              </a:pathLst>
            </a:custGeom>
            <a:solidFill>
              <a:schemeClr val="lt1">
                <a:alpha val="446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6"/>
            <p:cNvSpPr/>
            <p:nvPr/>
          </p:nvSpPr>
          <p:spPr>
            <a:xfrm>
              <a:off x="4102875" y="1393400"/>
              <a:ext cx="2085700" cy="1942975"/>
            </a:xfrm>
            <a:custGeom>
              <a:avLst/>
              <a:gdLst/>
              <a:ahLst/>
              <a:cxnLst/>
              <a:rect l="l" t="t" r="r" b="b"/>
              <a:pathLst>
                <a:path w="83428" h="77719" extrusionOk="0">
                  <a:moveTo>
                    <a:pt x="43744" y="1"/>
                  </a:moveTo>
                  <a:cubicBezTo>
                    <a:pt x="43607" y="1"/>
                    <a:pt x="43469" y="5"/>
                    <a:pt x="43328" y="15"/>
                  </a:cubicBezTo>
                  <a:cubicBezTo>
                    <a:pt x="39256" y="277"/>
                    <a:pt x="37779" y="4360"/>
                    <a:pt x="36839" y="7718"/>
                  </a:cubicBezTo>
                  <a:cubicBezTo>
                    <a:pt x="35589" y="12203"/>
                    <a:pt x="34968" y="18558"/>
                    <a:pt x="31040" y="18558"/>
                  </a:cubicBezTo>
                  <a:cubicBezTo>
                    <a:pt x="29952" y="18558"/>
                    <a:pt x="28611" y="18070"/>
                    <a:pt x="26933" y="16921"/>
                  </a:cubicBezTo>
                  <a:cubicBezTo>
                    <a:pt x="25614" y="16019"/>
                    <a:pt x="23908" y="14589"/>
                    <a:pt x="22178" y="14589"/>
                  </a:cubicBezTo>
                  <a:cubicBezTo>
                    <a:pt x="21830" y="14589"/>
                    <a:pt x="21481" y="14647"/>
                    <a:pt x="21134" y="14778"/>
                  </a:cubicBezTo>
                  <a:cubicBezTo>
                    <a:pt x="15276" y="16993"/>
                    <a:pt x="19075" y="24530"/>
                    <a:pt x="19753" y="28387"/>
                  </a:cubicBezTo>
                  <a:cubicBezTo>
                    <a:pt x="20166" y="30701"/>
                    <a:pt x="20096" y="34763"/>
                    <a:pt x="17456" y="34763"/>
                  </a:cubicBezTo>
                  <a:cubicBezTo>
                    <a:pt x="17054" y="34763"/>
                    <a:pt x="16592" y="34669"/>
                    <a:pt x="16062" y="34459"/>
                  </a:cubicBezTo>
                  <a:cubicBezTo>
                    <a:pt x="11365" y="32594"/>
                    <a:pt x="10296" y="26273"/>
                    <a:pt x="4770" y="26273"/>
                  </a:cubicBezTo>
                  <a:cubicBezTo>
                    <a:pt x="4512" y="26273"/>
                    <a:pt x="4244" y="26287"/>
                    <a:pt x="3966" y="26315"/>
                  </a:cubicBezTo>
                  <a:cubicBezTo>
                    <a:pt x="715" y="26649"/>
                    <a:pt x="1" y="29554"/>
                    <a:pt x="489" y="32328"/>
                  </a:cubicBezTo>
                  <a:cubicBezTo>
                    <a:pt x="1251" y="36555"/>
                    <a:pt x="3644" y="40222"/>
                    <a:pt x="5085" y="44211"/>
                  </a:cubicBezTo>
                  <a:cubicBezTo>
                    <a:pt x="6597" y="48390"/>
                    <a:pt x="7061" y="52997"/>
                    <a:pt x="6549" y="57403"/>
                  </a:cubicBezTo>
                  <a:cubicBezTo>
                    <a:pt x="6275" y="59784"/>
                    <a:pt x="4037" y="62999"/>
                    <a:pt x="4632" y="65380"/>
                  </a:cubicBezTo>
                  <a:cubicBezTo>
                    <a:pt x="5513" y="68856"/>
                    <a:pt x="12336" y="68321"/>
                    <a:pt x="15050" y="68797"/>
                  </a:cubicBezTo>
                  <a:cubicBezTo>
                    <a:pt x="18884" y="69476"/>
                    <a:pt x="22766" y="70095"/>
                    <a:pt x="26468" y="71345"/>
                  </a:cubicBezTo>
                  <a:cubicBezTo>
                    <a:pt x="30939" y="72847"/>
                    <a:pt x="38196" y="77718"/>
                    <a:pt x="44090" y="77718"/>
                  </a:cubicBezTo>
                  <a:cubicBezTo>
                    <a:pt x="46186" y="77718"/>
                    <a:pt x="48109" y="77102"/>
                    <a:pt x="49674" y="75500"/>
                  </a:cubicBezTo>
                  <a:cubicBezTo>
                    <a:pt x="51602" y="73524"/>
                    <a:pt x="50626" y="70488"/>
                    <a:pt x="49185" y="68559"/>
                  </a:cubicBezTo>
                  <a:cubicBezTo>
                    <a:pt x="47364" y="66130"/>
                    <a:pt x="44090" y="64594"/>
                    <a:pt x="42661" y="61856"/>
                  </a:cubicBezTo>
                  <a:cubicBezTo>
                    <a:pt x="41468" y="59570"/>
                    <a:pt x="43103" y="58980"/>
                    <a:pt x="45242" y="58980"/>
                  </a:cubicBezTo>
                  <a:cubicBezTo>
                    <a:pt x="47158" y="58980"/>
                    <a:pt x="49479" y="59453"/>
                    <a:pt x="50531" y="59605"/>
                  </a:cubicBezTo>
                  <a:cubicBezTo>
                    <a:pt x="52312" y="59861"/>
                    <a:pt x="54410" y="60234"/>
                    <a:pt x="56446" y="60234"/>
                  </a:cubicBezTo>
                  <a:cubicBezTo>
                    <a:pt x="59050" y="60234"/>
                    <a:pt x="61553" y="59624"/>
                    <a:pt x="63163" y="57379"/>
                  </a:cubicBezTo>
                  <a:cubicBezTo>
                    <a:pt x="66116" y="53271"/>
                    <a:pt x="61497" y="49068"/>
                    <a:pt x="58818" y="46354"/>
                  </a:cubicBezTo>
                  <a:cubicBezTo>
                    <a:pt x="55151" y="42627"/>
                    <a:pt x="56532" y="41246"/>
                    <a:pt x="59306" y="40817"/>
                  </a:cubicBezTo>
                  <a:cubicBezTo>
                    <a:pt x="60111" y="40689"/>
                    <a:pt x="61032" y="40643"/>
                    <a:pt x="61979" y="40643"/>
                  </a:cubicBezTo>
                  <a:cubicBezTo>
                    <a:pt x="63762" y="40643"/>
                    <a:pt x="65636" y="40807"/>
                    <a:pt x="66997" y="40901"/>
                  </a:cubicBezTo>
                  <a:cubicBezTo>
                    <a:pt x="68350" y="40991"/>
                    <a:pt x="70090" y="41137"/>
                    <a:pt x="71903" y="41137"/>
                  </a:cubicBezTo>
                  <a:cubicBezTo>
                    <a:pt x="76075" y="41137"/>
                    <a:pt x="80636" y="40364"/>
                    <a:pt x="81773" y="36364"/>
                  </a:cubicBezTo>
                  <a:cubicBezTo>
                    <a:pt x="83428" y="30578"/>
                    <a:pt x="75260" y="28090"/>
                    <a:pt x="71057" y="27816"/>
                  </a:cubicBezTo>
                  <a:cubicBezTo>
                    <a:pt x="69545" y="27720"/>
                    <a:pt x="66307" y="27518"/>
                    <a:pt x="65557" y="25863"/>
                  </a:cubicBezTo>
                  <a:cubicBezTo>
                    <a:pt x="64425" y="23339"/>
                    <a:pt x="68890" y="21386"/>
                    <a:pt x="70414" y="20291"/>
                  </a:cubicBezTo>
                  <a:cubicBezTo>
                    <a:pt x="73534" y="18029"/>
                    <a:pt x="75927" y="14493"/>
                    <a:pt x="76606" y="10659"/>
                  </a:cubicBezTo>
                  <a:cubicBezTo>
                    <a:pt x="77201" y="7313"/>
                    <a:pt x="75355" y="4337"/>
                    <a:pt x="72319" y="2920"/>
                  </a:cubicBezTo>
                  <a:cubicBezTo>
                    <a:pt x="71216" y="2408"/>
                    <a:pt x="70191" y="2186"/>
                    <a:pt x="69227" y="2186"/>
                  </a:cubicBezTo>
                  <a:cubicBezTo>
                    <a:pt x="63183" y="2186"/>
                    <a:pt x="59515" y="10924"/>
                    <a:pt x="53960" y="12135"/>
                  </a:cubicBezTo>
                  <a:cubicBezTo>
                    <a:pt x="53728" y="12186"/>
                    <a:pt x="53514" y="12210"/>
                    <a:pt x="53317" y="12210"/>
                  </a:cubicBezTo>
                  <a:cubicBezTo>
                    <a:pt x="50797" y="12210"/>
                    <a:pt x="50946" y="8282"/>
                    <a:pt x="50317" y="6206"/>
                  </a:cubicBezTo>
                  <a:cubicBezTo>
                    <a:pt x="49353" y="3076"/>
                    <a:pt x="47297" y="1"/>
                    <a:pt x="437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6"/>
            <p:cNvSpPr/>
            <p:nvPr/>
          </p:nvSpPr>
          <p:spPr>
            <a:xfrm>
              <a:off x="3636950" y="1852825"/>
              <a:ext cx="1947450" cy="1333525"/>
            </a:xfrm>
            <a:custGeom>
              <a:avLst/>
              <a:gdLst/>
              <a:ahLst/>
              <a:cxnLst/>
              <a:rect l="l" t="t" r="r" b="b"/>
              <a:pathLst>
                <a:path w="77898" h="53341" extrusionOk="0">
                  <a:moveTo>
                    <a:pt x="77657" y="0"/>
                  </a:moveTo>
                  <a:cubicBezTo>
                    <a:pt x="77524" y="0"/>
                    <a:pt x="77309" y="98"/>
                    <a:pt x="77038" y="330"/>
                  </a:cubicBezTo>
                  <a:cubicBezTo>
                    <a:pt x="77038" y="330"/>
                    <a:pt x="75681" y="1521"/>
                    <a:pt x="73430" y="3497"/>
                  </a:cubicBezTo>
                  <a:cubicBezTo>
                    <a:pt x="72299" y="4486"/>
                    <a:pt x="70954" y="5664"/>
                    <a:pt x="69430" y="6998"/>
                  </a:cubicBezTo>
                  <a:cubicBezTo>
                    <a:pt x="68668" y="7665"/>
                    <a:pt x="67870" y="8367"/>
                    <a:pt x="67037" y="9093"/>
                  </a:cubicBezTo>
                  <a:cubicBezTo>
                    <a:pt x="66203" y="9820"/>
                    <a:pt x="65334" y="10594"/>
                    <a:pt x="64441" y="11391"/>
                  </a:cubicBezTo>
                  <a:cubicBezTo>
                    <a:pt x="63548" y="12177"/>
                    <a:pt x="62631" y="12999"/>
                    <a:pt x="61691" y="13832"/>
                  </a:cubicBezTo>
                  <a:cubicBezTo>
                    <a:pt x="61453" y="14034"/>
                    <a:pt x="61215" y="14249"/>
                    <a:pt x="60976" y="14463"/>
                  </a:cubicBezTo>
                  <a:cubicBezTo>
                    <a:pt x="60750" y="14677"/>
                    <a:pt x="60512" y="14892"/>
                    <a:pt x="60274" y="15106"/>
                  </a:cubicBezTo>
                  <a:cubicBezTo>
                    <a:pt x="59798" y="15535"/>
                    <a:pt x="59321" y="15975"/>
                    <a:pt x="58845" y="16416"/>
                  </a:cubicBezTo>
                  <a:cubicBezTo>
                    <a:pt x="57881" y="17297"/>
                    <a:pt x="56916" y="18190"/>
                    <a:pt x="55940" y="19083"/>
                  </a:cubicBezTo>
                  <a:lnTo>
                    <a:pt x="55571" y="19416"/>
                  </a:lnTo>
                  <a:lnTo>
                    <a:pt x="55214" y="19773"/>
                  </a:lnTo>
                  <a:cubicBezTo>
                    <a:pt x="54976" y="20011"/>
                    <a:pt x="54738" y="20250"/>
                    <a:pt x="54499" y="20488"/>
                  </a:cubicBezTo>
                  <a:cubicBezTo>
                    <a:pt x="54035" y="20964"/>
                    <a:pt x="53571" y="21440"/>
                    <a:pt x="53106" y="21916"/>
                  </a:cubicBezTo>
                  <a:cubicBezTo>
                    <a:pt x="51261" y="23845"/>
                    <a:pt x="49463" y="25798"/>
                    <a:pt x="47725" y="27691"/>
                  </a:cubicBezTo>
                  <a:cubicBezTo>
                    <a:pt x="45975" y="29572"/>
                    <a:pt x="44284" y="31370"/>
                    <a:pt x="42653" y="33025"/>
                  </a:cubicBezTo>
                  <a:cubicBezTo>
                    <a:pt x="41033" y="34668"/>
                    <a:pt x="39259" y="36406"/>
                    <a:pt x="37342" y="38085"/>
                  </a:cubicBezTo>
                  <a:cubicBezTo>
                    <a:pt x="36378" y="38918"/>
                    <a:pt x="35390" y="39752"/>
                    <a:pt x="34354" y="40538"/>
                  </a:cubicBezTo>
                  <a:cubicBezTo>
                    <a:pt x="33318" y="41335"/>
                    <a:pt x="32247" y="42109"/>
                    <a:pt x="31151" y="42824"/>
                  </a:cubicBezTo>
                  <a:cubicBezTo>
                    <a:pt x="30044" y="43550"/>
                    <a:pt x="28913" y="44205"/>
                    <a:pt x="27746" y="44812"/>
                  </a:cubicBezTo>
                  <a:cubicBezTo>
                    <a:pt x="27460" y="44967"/>
                    <a:pt x="27175" y="45122"/>
                    <a:pt x="26877" y="45253"/>
                  </a:cubicBezTo>
                  <a:cubicBezTo>
                    <a:pt x="26579" y="45395"/>
                    <a:pt x="26293" y="45538"/>
                    <a:pt x="25996" y="45669"/>
                  </a:cubicBezTo>
                  <a:cubicBezTo>
                    <a:pt x="25401" y="45919"/>
                    <a:pt x="24793" y="46146"/>
                    <a:pt x="24186" y="46384"/>
                  </a:cubicBezTo>
                  <a:cubicBezTo>
                    <a:pt x="23888" y="46503"/>
                    <a:pt x="23591" y="46622"/>
                    <a:pt x="23293" y="46741"/>
                  </a:cubicBezTo>
                  <a:cubicBezTo>
                    <a:pt x="23138" y="46800"/>
                    <a:pt x="22995" y="46860"/>
                    <a:pt x="22853" y="46919"/>
                  </a:cubicBezTo>
                  <a:cubicBezTo>
                    <a:pt x="22698" y="46967"/>
                    <a:pt x="22543" y="47027"/>
                    <a:pt x="22400" y="47074"/>
                  </a:cubicBezTo>
                  <a:cubicBezTo>
                    <a:pt x="21793" y="47289"/>
                    <a:pt x="21198" y="47491"/>
                    <a:pt x="20602" y="47693"/>
                  </a:cubicBezTo>
                  <a:cubicBezTo>
                    <a:pt x="20317" y="47801"/>
                    <a:pt x="20019" y="47908"/>
                    <a:pt x="19721" y="48003"/>
                  </a:cubicBezTo>
                  <a:cubicBezTo>
                    <a:pt x="19435" y="48098"/>
                    <a:pt x="19138" y="48182"/>
                    <a:pt x="18852" y="48277"/>
                  </a:cubicBezTo>
                  <a:cubicBezTo>
                    <a:pt x="18257" y="48455"/>
                    <a:pt x="17685" y="48634"/>
                    <a:pt x="17114" y="48813"/>
                  </a:cubicBezTo>
                  <a:cubicBezTo>
                    <a:pt x="12566" y="50170"/>
                    <a:pt x="8470" y="51087"/>
                    <a:pt x="5553" y="51753"/>
                  </a:cubicBezTo>
                  <a:cubicBezTo>
                    <a:pt x="4100" y="52075"/>
                    <a:pt x="2922" y="52337"/>
                    <a:pt x="2112" y="52503"/>
                  </a:cubicBezTo>
                  <a:cubicBezTo>
                    <a:pt x="1314" y="52682"/>
                    <a:pt x="874" y="52777"/>
                    <a:pt x="874" y="52777"/>
                  </a:cubicBezTo>
                  <a:cubicBezTo>
                    <a:pt x="47" y="52974"/>
                    <a:pt x="1" y="53340"/>
                    <a:pt x="641" y="53340"/>
                  </a:cubicBezTo>
                  <a:cubicBezTo>
                    <a:pt x="739" y="53340"/>
                    <a:pt x="852" y="53332"/>
                    <a:pt x="981" y="53313"/>
                  </a:cubicBezTo>
                  <a:cubicBezTo>
                    <a:pt x="981" y="53313"/>
                    <a:pt x="1421" y="53218"/>
                    <a:pt x="2231" y="53063"/>
                  </a:cubicBezTo>
                  <a:cubicBezTo>
                    <a:pt x="3041" y="52896"/>
                    <a:pt x="4219" y="52658"/>
                    <a:pt x="5684" y="52361"/>
                  </a:cubicBezTo>
                  <a:cubicBezTo>
                    <a:pt x="8625" y="51741"/>
                    <a:pt x="12732" y="50884"/>
                    <a:pt x="17340" y="49575"/>
                  </a:cubicBezTo>
                  <a:cubicBezTo>
                    <a:pt x="17911" y="49408"/>
                    <a:pt x="18495" y="49241"/>
                    <a:pt x="19090" y="49063"/>
                  </a:cubicBezTo>
                  <a:cubicBezTo>
                    <a:pt x="19388" y="48979"/>
                    <a:pt x="19686" y="48884"/>
                    <a:pt x="19983" y="48801"/>
                  </a:cubicBezTo>
                  <a:cubicBezTo>
                    <a:pt x="20281" y="48705"/>
                    <a:pt x="20578" y="48598"/>
                    <a:pt x="20876" y="48503"/>
                  </a:cubicBezTo>
                  <a:cubicBezTo>
                    <a:pt x="21471" y="48301"/>
                    <a:pt x="22079" y="48098"/>
                    <a:pt x="22686" y="47896"/>
                  </a:cubicBezTo>
                  <a:cubicBezTo>
                    <a:pt x="22841" y="47848"/>
                    <a:pt x="22995" y="47789"/>
                    <a:pt x="23150" y="47741"/>
                  </a:cubicBezTo>
                  <a:cubicBezTo>
                    <a:pt x="23293" y="47681"/>
                    <a:pt x="23448" y="47622"/>
                    <a:pt x="23603" y="47562"/>
                  </a:cubicBezTo>
                  <a:cubicBezTo>
                    <a:pt x="23900" y="47455"/>
                    <a:pt x="24210" y="47336"/>
                    <a:pt x="24519" y="47217"/>
                  </a:cubicBezTo>
                  <a:cubicBezTo>
                    <a:pt x="25127" y="46979"/>
                    <a:pt x="25746" y="46753"/>
                    <a:pt x="26365" y="46515"/>
                  </a:cubicBezTo>
                  <a:cubicBezTo>
                    <a:pt x="26663" y="46372"/>
                    <a:pt x="26972" y="46229"/>
                    <a:pt x="27270" y="46086"/>
                  </a:cubicBezTo>
                  <a:cubicBezTo>
                    <a:pt x="27579" y="45955"/>
                    <a:pt x="27877" y="45800"/>
                    <a:pt x="28175" y="45646"/>
                  </a:cubicBezTo>
                  <a:cubicBezTo>
                    <a:pt x="29365" y="45038"/>
                    <a:pt x="30544" y="44372"/>
                    <a:pt x="31675" y="43645"/>
                  </a:cubicBezTo>
                  <a:cubicBezTo>
                    <a:pt x="32806" y="42919"/>
                    <a:pt x="33902" y="42145"/>
                    <a:pt x="34961" y="41347"/>
                  </a:cubicBezTo>
                  <a:cubicBezTo>
                    <a:pt x="36021" y="40538"/>
                    <a:pt x="37033" y="39704"/>
                    <a:pt x="38021" y="38859"/>
                  </a:cubicBezTo>
                  <a:cubicBezTo>
                    <a:pt x="39974" y="37168"/>
                    <a:pt x="41772" y="35430"/>
                    <a:pt x="43415" y="33763"/>
                  </a:cubicBezTo>
                  <a:cubicBezTo>
                    <a:pt x="45046" y="32108"/>
                    <a:pt x="46748" y="30286"/>
                    <a:pt x="48475" y="28381"/>
                  </a:cubicBezTo>
                  <a:cubicBezTo>
                    <a:pt x="50213" y="26488"/>
                    <a:pt x="51999" y="24524"/>
                    <a:pt x="53809" y="22595"/>
                  </a:cubicBezTo>
                  <a:cubicBezTo>
                    <a:pt x="54273" y="22107"/>
                    <a:pt x="54726" y="21631"/>
                    <a:pt x="55190" y="21154"/>
                  </a:cubicBezTo>
                  <a:cubicBezTo>
                    <a:pt x="55416" y="20916"/>
                    <a:pt x="55642" y="20678"/>
                    <a:pt x="55881" y="20452"/>
                  </a:cubicBezTo>
                  <a:lnTo>
                    <a:pt x="56226" y="20095"/>
                  </a:lnTo>
                  <a:lnTo>
                    <a:pt x="56583" y="19761"/>
                  </a:lnTo>
                  <a:cubicBezTo>
                    <a:pt x="57547" y="18857"/>
                    <a:pt x="58512" y="17952"/>
                    <a:pt x="59452" y="17071"/>
                  </a:cubicBezTo>
                  <a:cubicBezTo>
                    <a:pt x="59929" y="16618"/>
                    <a:pt x="60393" y="16178"/>
                    <a:pt x="60869" y="15749"/>
                  </a:cubicBezTo>
                  <a:cubicBezTo>
                    <a:pt x="61095" y="15523"/>
                    <a:pt x="61334" y="15308"/>
                    <a:pt x="61560" y="15094"/>
                  </a:cubicBezTo>
                  <a:cubicBezTo>
                    <a:pt x="61798" y="14880"/>
                    <a:pt x="62024" y="14666"/>
                    <a:pt x="62262" y="14451"/>
                  </a:cubicBezTo>
                  <a:cubicBezTo>
                    <a:pt x="63191" y="13606"/>
                    <a:pt x="64096" y="12784"/>
                    <a:pt x="64977" y="11987"/>
                  </a:cubicBezTo>
                  <a:cubicBezTo>
                    <a:pt x="72049" y="5581"/>
                    <a:pt x="77407" y="735"/>
                    <a:pt x="77407" y="735"/>
                  </a:cubicBezTo>
                  <a:cubicBezTo>
                    <a:pt x="77868" y="321"/>
                    <a:pt x="77898" y="0"/>
                    <a:pt x="77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6"/>
            <p:cNvSpPr/>
            <p:nvPr/>
          </p:nvSpPr>
          <p:spPr>
            <a:xfrm>
              <a:off x="4653100" y="2680525"/>
              <a:ext cx="490125" cy="66750"/>
            </a:xfrm>
            <a:custGeom>
              <a:avLst/>
              <a:gdLst/>
              <a:ahLst/>
              <a:cxnLst/>
              <a:rect l="l" t="t" r="r" b="b"/>
              <a:pathLst>
                <a:path w="19605" h="2670" extrusionOk="0">
                  <a:moveTo>
                    <a:pt x="13901" y="0"/>
                  </a:moveTo>
                  <a:cubicBezTo>
                    <a:pt x="13437" y="0"/>
                    <a:pt x="12960" y="12"/>
                    <a:pt x="12472" y="24"/>
                  </a:cubicBezTo>
                  <a:cubicBezTo>
                    <a:pt x="12234" y="24"/>
                    <a:pt x="11996" y="36"/>
                    <a:pt x="11758" y="36"/>
                  </a:cubicBezTo>
                  <a:cubicBezTo>
                    <a:pt x="11639" y="48"/>
                    <a:pt x="11520" y="48"/>
                    <a:pt x="11401" y="48"/>
                  </a:cubicBezTo>
                  <a:cubicBezTo>
                    <a:pt x="11282" y="60"/>
                    <a:pt x="11163" y="72"/>
                    <a:pt x="11044" y="72"/>
                  </a:cubicBezTo>
                  <a:cubicBezTo>
                    <a:pt x="10579" y="107"/>
                    <a:pt x="10127" y="143"/>
                    <a:pt x="9710" y="179"/>
                  </a:cubicBezTo>
                  <a:cubicBezTo>
                    <a:pt x="9472" y="203"/>
                    <a:pt x="9222" y="226"/>
                    <a:pt x="8972" y="250"/>
                  </a:cubicBezTo>
                  <a:cubicBezTo>
                    <a:pt x="8722" y="286"/>
                    <a:pt x="8460" y="322"/>
                    <a:pt x="8198" y="357"/>
                  </a:cubicBezTo>
                  <a:cubicBezTo>
                    <a:pt x="7674" y="429"/>
                    <a:pt x="7138" y="500"/>
                    <a:pt x="6602" y="584"/>
                  </a:cubicBezTo>
                  <a:cubicBezTo>
                    <a:pt x="6067" y="679"/>
                    <a:pt x="5519" y="786"/>
                    <a:pt x="4995" y="881"/>
                  </a:cubicBezTo>
                  <a:cubicBezTo>
                    <a:pt x="4733" y="941"/>
                    <a:pt x="4471" y="988"/>
                    <a:pt x="4221" y="1036"/>
                  </a:cubicBezTo>
                  <a:cubicBezTo>
                    <a:pt x="3971" y="1096"/>
                    <a:pt x="3733" y="1155"/>
                    <a:pt x="3495" y="1215"/>
                  </a:cubicBezTo>
                  <a:cubicBezTo>
                    <a:pt x="3019" y="1334"/>
                    <a:pt x="2566" y="1441"/>
                    <a:pt x="2161" y="1536"/>
                  </a:cubicBezTo>
                  <a:cubicBezTo>
                    <a:pt x="1769" y="1655"/>
                    <a:pt x="1411" y="1762"/>
                    <a:pt x="1114" y="1846"/>
                  </a:cubicBezTo>
                  <a:cubicBezTo>
                    <a:pt x="530" y="2024"/>
                    <a:pt x="173" y="2131"/>
                    <a:pt x="173" y="2131"/>
                  </a:cubicBezTo>
                  <a:cubicBezTo>
                    <a:pt x="1" y="2200"/>
                    <a:pt x="117" y="2669"/>
                    <a:pt x="307" y="2669"/>
                  </a:cubicBezTo>
                  <a:cubicBezTo>
                    <a:pt x="314" y="2669"/>
                    <a:pt x="321" y="2668"/>
                    <a:pt x="328" y="2667"/>
                  </a:cubicBezTo>
                  <a:cubicBezTo>
                    <a:pt x="328" y="2667"/>
                    <a:pt x="685" y="2584"/>
                    <a:pt x="1280" y="2453"/>
                  </a:cubicBezTo>
                  <a:cubicBezTo>
                    <a:pt x="1578" y="2393"/>
                    <a:pt x="1923" y="2310"/>
                    <a:pt x="2328" y="2227"/>
                  </a:cubicBezTo>
                  <a:cubicBezTo>
                    <a:pt x="2733" y="2155"/>
                    <a:pt x="3173" y="2084"/>
                    <a:pt x="3650" y="2000"/>
                  </a:cubicBezTo>
                  <a:cubicBezTo>
                    <a:pt x="3888" y="1953"/>
                    <a:pt x="4126" y="1917"/>
                    <a:pt x="4376" y="1870"/>
                  </a:cubicBezTo>
                  <a:cubicBezTo>
                    <a:pt x="4626" y="1834"/>
                    <a:pt x="4888" y="1798"/>
                    <a:pt x="5150" y="1762"/>
                  </a:cubicBezTo>
                  <a:cubicBezTo>
                    <a:pt x="5674" y="1691"/>
                    <a:pt x="6210" y="1619"/>
                    <a:pt x="6733" y="1548"/>
                  </a:cubicBezTo>
                  <a:cubicBezTo>
                    <a:pt x="7269" y="1489"/>
                    <a:pt x="7805" y="1429"/>
                    <a:pt x="8317" y="1381"/>
                  </a:cubicBezTo>
                  <a:cubicBezTo>
                    <a:pt x="8579" y="1346"/>
                    <a:pt x="8829" y="1322"/>
                    <a:pt x="9079" y="1298"/>
                  </a:cubicBezTo>
                  <a:cubicBezTo>
                    <a:pt x="9329" y="1274"/>
                    <a:pt x="9567" y="1250"/>
                    <a:pt x="9805" y="1239"/>
                  </a:cubicBezTo>
                  <a:cubicBezTo>
                    <a:pt x="10222" y="1191"/>
                    <a:pt x="10663" y="1155"/>
                    <a:pt x="11127" y="1108"/>
                  </a:cubicBezTo>
                  <a:cubicBezTo>
                    <a:pt x="11234" y="1096"/>
                    <a:pt x="11353" y="1084"/>
                    <a:pt x="11460" y="1072"/>
                  </a:cubicBezTo>
                  <a:cubicBezTo>
                    <a:pt x="11579" y="1072"/>
                    <a:pt x="11698" y="1060"/>
                    <a:pt x="11817" y="1060"/>
                  </a:cubicBezTo>
                  <a:cubicBezTo>
                    <a:pt x="12056" y="1036"/>
                    <a:pt x="12282" y="1024"/>
                    <a:pt x="12520" y="1012"/>
                  </a:cubicBezTo>
                  <a:cubicBezTo>
                    <a:pt x="12996" y="977"/>
                    <a:pt x="13460" y="941"/>
                    <a:pt x="13925" y="917"/>
                  </a:cubicBezTo>
                  <a:cubicBezTo>
                    <a:pt x="14389" y="893"/>
                    <a:pt x="14842" y="881"/>
                    <a:pt x="15258" y="869"/>
                  </a:cubicBezTo>
                  <a:cubicBezTo>
                    <a:pt x="15830" y="838"/>
                    <a:pt x="16354" y="838"/>
                    <a:pt x="16802" y="838"/>
                  </a:cubicBezTo>
                  <a:lnTo>
                    <a:pt x="16802" y="838"/>
                  </a:lnTo>
                  <a:cubicBezTo>
                    <a:pt x="17026" y="838"/>
                    <a:pt x="17231" y="838"/>
                    <a:pt x="17413" y="834"/>
                  </a:cubicBezTo>
                  <a:cubicBezTo>
                    <a:pt x="17866" y="834"/>
                    <a:pt x="18189" y="834"/>
                    <a:pt x="18314" y="827"/>
                  </a:cubicBezTo>
                  <a:lnTo>
                    <a:pt x="18314" y="827"/>
                  </a:lnTo>
                  <a:cubicBezTo>
                    <a:pt x="18323" y="833"/>
                    <a:pt x="18333" y="839"/>
                    <a:pt x="18342" y="846"/>
                  </a:cubicBezTo>
                  <a:cubicBezTo>
                    <a:pt x="18378" y="858"/>
                    <a:pt x="18413" y="869"/>
                    <a:pt x="18449" y="881"/>
                  </a:cubicBezTo>
                  <a:cubicBezTo>
                    <a:pt x="18509" y="905"/>
                    <a:pt x="18556" y="917"/>
                    <a:pt x="18616" y="929"/>
                  </a:cubicBezTo>
                  <a:cubicBezTo>
                    <a:pt x="18711" y="953"/>
                    <a:pt x="18794" y="977"/>
                    <a:pt x="18866" y="988"/>
                  </a:cubicBezTo>
                  <a:cubicBezTo>
                    <a:pt x="19009" y="1012"/>
                    <a:pt x="19104" y="1024"/>
                    <a:pt x="19175" y="1036"/>
                  </a:cubicBezTo>
                  <a:cubicBezTo>
                    <a:pt x="19318" y="1060"/>
                    <a:pt x="19330" y="1060"/>
                    <a:pt x="19330" y="1060"/>
                  </a:cubicBezTo>
                  <a:cubicBezTo>
                    <a:pt x="19533" y="1060"/>
                    <a:pt x="19604" y="607"/>
                    <a:pt x="19414" y="524"/>
                  </a:cubicBezTo>
                  <a:cubicBezTo>
                    <a:pt x="19414" y="524"/>
                    <a:pt x="19402" y="524"/>
                    <a:pt x="19271" y="500"/>
                  </a:cubicBezTo>
                  <a:cubicBezTo>
                    <a:pt x="19199" y="488"/>
                    <a:pt x="19104" y="465"/>
                    <a:pt x="18973" y="441"/>
                  </a:cubicBezTo>
                  <a:cubicBezTo>
                    <a:pt x="18914" y="429"/>
                    <a:pt x="18830" y="417"/>
                    <a:pt x="18759" y="393"/>
                  </a:cubicBezTo>
                  <a:cubicBezTo>
                    <a:pt x="18723" y="381"/>
                    <a:pt x="18675" y="369"/>
                    <a:pt x="18640" y="357"/>
                  </a:cubicBezTo>
                  <a:cubicBezTo>
                    <a:pt x="18616" y="346"/>
                    <a:pt x="18604" y="334"/>
                    <a:pt x="18580" y="334"/>
                  </a:cubicBezTo>
                  <a:cubicBezTo>
                    <a:pt x="18568" y="322"/>
                    <a:pt x="18556" y="322"/>
                    <a:pt x="18544" y="310"/>
                  </a:cubicBezTo>
                  <a:lnTo>
                    <a:pt x="18449" y="274"/>
                  </a:lnTo>
                  <a:lnTo>
                    <a:pt x="18402" y="262"/>
                  </a:lnTo>
                  <a:cubicBezTo>
                    <a:pt x="18354" y="250"/>
                    <a:pt x="18009" y="215"/>
                    <a:pt x="17449" y="167"/>
                  </a:cubicBezTo>
                  <a:cubicBezTo>
                    <a:pt x="16889" y="119"/>
                    <a:pt x="16127" y="36"/>
                    <a:pt x="15258" y="36"/>
                  </a:cubicBezTo>
                  <a:cubicBezTo>
                    <a:pt x="14830" y="24"/>
                    <a:pt x="14377" y="12"/>
                    <a:pt x="139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6"/>
            <p:cNvSpPr/>
            <p:nvPr/>
          </p:nvSpPr>
          <p:spPr>
            <a:xfrm>
              <a:off x="5039700" y="1915525"/>
              <a:ext cx="186000" cy="408475"/>
            </a:xfrm>
            <a:custGeom>
              <a:avLst/>
              <a:gdLst/>
              <a:ahLst/>
              <a:cxnLst/>
              <a:rect l="l" t="t" r="r" b="b"/>
              <a:pathLst>
                <a:path w="7440" h="16339" extrusionOk="0">
                  <a:moveTo>
                    <a:pt x="7065" y="0"/>
                  </a:moveTo>
                  <a:cubicBezTo>
                    <a:pt x="6996" y="0"/>
                    <a:pt x="6934" y="18"/>
                    <a:pt x="6902" y="61"/>
                  </a:cubicBezTo>
                  <a:cubicBezTo>
                    <a:pt x="6902" y="61"/>
                    <a:pt x="6771" y="370"/>
                    <a:pt x="6569" y="870"/>
                  </a:cubicBezTo>
                  <a:cubicBezTo>
                    <a:pt x="6367" y="1406"/>
                    <a:pt x="6081" y="2097"/>
                    <a:pt x="5759" y="2930"/>
                  </a:cubicBezTo>
                  <a:cubicBezTo>
                    <a:pt x="5140" y="4573"/>
                    <a:pt x="4378" y="6609"/>
                    <a:pt x="3771" y="8205"/>
                  </a:cubicBezTo>
                  <a:cubicBezTo>
                    <a:pt x="3473" y="9002"/>
                    <a:pt x="3128" y="9895"/>
                    <a:pt x="2759" y="10788"/>
                  </a:cubicBezTo>
                  <a:cubicBezTo>
                    <a:pt x="2378" y="11681"/>
                    <a:pt x="1973" y="12562"/>
                    <a:pt x="1580" y="13336"/>
                  </a:cubicBezTo>
                  <a:cubicBezTo>
                    <a:pt x="1378" y="13717"/>
                    <a:pt x="1187" y="14086"/>
                    <a:pt x="1009" y="14408"/>
                  </a:cubicBezTo>
                  <a:cubicBezTo>
                    <a:pt x="830" y="14717"/>
                    <a:pt x="663" y="15003"/>
                    <a:pt x="533" y="15241"/>
                  </a:cubicBezTo>
                  <a:cubicBezTo>
                    <a:pt x="247" y="15706"/>
                    <a:pt x="68" y="15991"/>
                    <a:pt x="68" y="15991"/>
                  </a:cubicBezTo>
                  <a:cubicBezTo>
                    <a:pt x="0" y="16117"/>
                    <a:pt x="265" y="16339"/>
                    <a:pt x="429" y="16339"/>
                  </a:cubicBezTo>
                  <a:cubicBezTo>
                    <a:pt x="466" y="16339"/>
                    <a:pt x="499" y="16327"/>
                    <a:pt x="521" y="16301"/>
                  </a:cubicBezTo>
                  <a:cubicBezTo>
                    <a:pt x="521" y="16301"/>
                    <a:pt x="723" y="16027"/>
                    <a:pt x="1056" y="15587"/>
                  </a:cubicBezTo>
                  <a:cubicBezTo>
                    <a:pt x="1211" y="15360"/>
                    <a:pt x="1402" y="15086"/>
                    <a:pt x="1616" y="14765"/>
                  </a:cubicBezTo>
                  <a:cubicBezTo>
                    <a:pt x="1818" y="14455"/>
                    <a:pt x="2045" y="14098"/>
                    <a:pt x="2283" y="13729"/>
                  </a:cubicBezTo>
                  <a:cubicBezTo>
                    <a:pt x="2735" y="12955"/>
                    <a:pt x="3211" y="12086"/>
                    <a:pt x="3640" y="11193"/>
                  </a:cubicBezTo>
                  <a:cubicBezTo>
                    <a:pt x="4069" y="10288"/>
                    <a:pt x="4462" y="9383"/>
                    <a:pt x="4759" y="8574"/>
                  </a:cubicBezTo>
                  <a:cubicBezTo>
                    <a:pt x="5378" y="6966"/>
                    <a:pt x="6009" y="4871"/>
                    <a:pt x="6521" y="3192"/>
                  </a:cubicBezTo>
                  <a:cubicBezTo>
                    <a:pt x="7033" y="1501"/>
                    <a:pt x="7414" y="227"/>
                    <a:pt x="7414" y="227"/>
                  </a:cubicBezTo>
                  <a:cubicBezTo>
                    <a:pt x="7439" y="102"/>
                    <a:pt x="7229" y="0"/>
                    <a:pt x="7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6"/>
            <p:cNvSpPr/>
            <p:nvPr/>
          </p:nvSpPr>
          <p:spPr>
            <a:xfrm>
              <a:off x="1955000" y="777275"/>
              <a:ext cx="1748150" cy="2266025"/>
            </a:xfrm>
            <a:custGeom>
              <a:avLst/>
              <a:gdLst/>
              <a:ahLst/>
              <a:cxnLst/>
              <a:rect l="l" t="t" r="r" b="b"/>
              <a:pathLst>
                <a:path w="69926" h="90641" extrusionOk="0">
                  <a:moveTo>
                    <a:pt x="18523" y="0"/>
                  </a:moveTo>
                  <a:cubicBezTo>
                    <a:pt x="16491" y="0"/>
                    <a:pt x="14474" y="212"/>
                    <a:pt x="12514" y="681"/>
                  </a:cubicBezTo>
                  <a:cubicBezTo>
                    <a:pt x="8025" y="1752"/>
                    <a:pt x="3239" y="4252"/>
                    <a:pt x="1334" y="8503"/>
                  </a:cubicBezTo>
                  <a:cubicBezTo>
                    <a:pt x="1274" y="8562"/>
                    <a:pt x="1227" y="8610"/>
                    <a:pt x="1167" y="8670"/>
                  </a:cubicBezTo>
                  <a:cubicBezTo>
                    <a:pt x="762" y="8991"/>
                    <a:pt x="715" y="9455"/>
                    <a:pt x="858" y="9836"/>
                  </a:cubicBezTo>
                  <a:cubicBezTo>
                    <a:pt x="703" y="10384"/>
                    <a:pt x="596" y="10944"/>
                    <a:pt x="536" y="11551"/>
                  </a:cubicBezTo>
                  <a:cubicBezTo>
                    <a:pt x="0" y="16968"/>
                    <a:pt x="3263" y="22302"/>
                    <a:pt x="6311" y="26505"/>
                  </a:cubicBezTo>
                  <a:cubicBezTo>
                    <a:pt x="13490" y="36399"/>
                    <a:pt x="23503" y="43602"/>
                    <a:pt x="32862" y="51258"/>
                  </a:cubicBezTo>
                  <a:cubicBezTo>
                    <a:pt x="42625" y="59271"/>
                    <a:pt x="49923" y="67689"/>
                    <a:pt x="56198" y="78619"/>
                  </a:cubicBezTo>
                  <a:cubicBezTo>
                    <a:pt x="57321" y="80578"/>
                    <a:pt x="62210" y="90640"/>
                    <a:pt x="65877" y="90640"/>
                  </a:cubicBezTo>
                  <a:cubicBezTo>
                    <a:pt x="66176" y="90640"/>
                    <a:pt x="66467" y="90573"/>
                    <a:pt x="66747" y="90430"/>
                  </a:cubicBezTo>
                  <a:cubicBezTo>
                    <a:pt x="69926" y="88810"/>
                    <a:pt x="69759" y="78154"/>
                    <a:pt x="69795" y="74952"/>
                  </a:cubicBezTo>
                  <a:cubicBezTo>
                    <a:pt x="69842" y="69999"/>
                    <a:pt x="69247" y="64998"/>
                    <a:pt x="68342" y="60104"/>
                  </a:cubicBezTo>
                  <a:cubicBezTo>
                    <a:pt x="68080" y="58676"/>
                    <a:pt x="67794" y="57271"/>
                    <a:pt x="67497" y="55866"/>
                  </a:cubicBezTo>
                  <a:cubicBezTo>
                    <a:pt x="65187" y="45305"/>
                    <a:pt x="61413" y="34423"/>
                    <a:pt x="56007" y="25029"/>
                  </a:cubicBezTo>
                  <a:cubicBezTo>
                    <a:pt x="51007" y="16349"/>
                    <a:pt x="43982" y="8039"/>
                    <a:pt x="34683" y="3824"/>
                  </a:cubicBezTo>
                  <a:cubicBezTo>
                    <a:pt x="29749" y="1583"/>
                    <a:pt x="24080" y="0"/>
                    <a:pt x="185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6"/>
            <p:cNvSpPr/>
            <p:nvPr/>
          </p:nvSpPr>
          <p:spPr>
            <a:xfrm>
              <a:off x="2544625" y="1125700"/>
              <a:ext cx="1171925" cy="2553025"/>
            </a:xfrm>
            <a:custGeom>
              <a:avLst/>
              <a:gdLst/>
              <a:ahLst/>
              <a:cxnLst/>
              <a:rect l="l" t="t" r="r" b="b"/>
              <a:pathLst>
                <a:path w="46877" h="102121" extrusionOk="0">
                  <a:moveTo>
                    <a:pt x="249" y="0"/>
                  </a:moveTo>
                  <a:cubicBezTo>
                    <a:pt x="0" y="0"/>
                    <a:pt x="69" y="331"/>
                    <a:pt x="644" y="817"/>
                  </a:cubicBezTo>
                  <a:cubicBezTo>
                    <a:pt x="644" y="817"/>
                    <a:pt x="1049" y="1162"/>
                    <a:pt x="1799" y="1805"/>
                  </a:cubicBezTo>
                  <a:cubicBezTo>
                    <a:pt x="2180" y="2114"/>
                    <a:pt x="2633" y="2519"/>
                    <a:pt x="3157" y="2984"/>
                  </a:cubicBezTo>
                  <a:cubicBezTo>
                    <a:pt x="3419" y="3222"/>
                    <a:pt x="3704" y="3472"/>
                    <a:pt x="4002" y="3746"/>
                  </a:cubicBezTo>
                  <a:cubicBezTo>
                    <a:pt x="4300" y="4008"/>
                    <a:pt x="4609" y="4305"/>
                    <a:pt x="4943" y="4603"/>
                  </a:cubicBezTo>
                  <a:cubicBezTo>
                    <a:pt x="6264" y="5805"/>
                    <a:pt x="7788" y="7317"/>
                    <a:pt x="9467" y="9032"/>
                  </a:cubicBezTo>
                  <a:cubicBezTo>
                    <a:pt x="11134" y="10770"/>
                    <a:pt x="12932" y="12747"/>
                    <a:pt x="14765" y="14926"/>
                  </a:cubicBezTo>
                  <a:cubicBezTo>
                    <a:pt x="18409" y="19295"/>
                    <a:pt x="22100" y="24522"/>
                    <a:pt x="25231" y="30035"/>
                  </a:cubicBezTo>
                  <a:cubicBezTo>
                    <a:pt x="26791" y="32785"/>
                    <a:pt x="28219" y="35619"/>
                    <a:pt x="29529" y="38381"/>
                  </a:cubicBezTo>
                  <a:cubicBezTo>
                    <a:pt x="29696" y="38726"/>
                    <a:pt x="29862" y="39071"/>
                    <a:pt x="30029" y="39405"/>
                  </a:cubicBezTo>
                  <a:cubicBezTo>
                    <a:pt x="30184" y="39750"/>
                    <a:pt x="30339" y="40095"/>
                    <a:pt x="30505" y="40441"/>
                  </a:cubicBezTo>
                  <a:cubicBezTo>
                    <a:pt x="30815" y="41131"/>
                    <a:pt x="31124" y="41798"/>
                    <a:pt x="31422" y="42477"/>
                  </a:cubicBezTo>
                  <a:cubicBezTo>
                    <a:pt x="31720" y="43143"/>
                    <a:pt x="32006" y="43810"/>
                    <a:pt x="32291" y="44465"/>
                  </a:cubicBezTo>
                  <a:cubicBezTo>
                    <a:pt x="32363" y="44632"/>
                    <a:pt x="32434" y="44798"/>
                    <a:pt x="32506" y="44953"/>
                  </a:cubicBezTo>
                  <a:cubicBezTo>
                    <a:pt x="32577" y="45120"/>
                    <a:pt x="32637" y="45286"/>
                    <a:pt x="32708" y="45453"/>
                  </a:cubicBezTo>
                  <a:cubicBezTo>
                    <a:pt x="32839" y="45775"/>
                    <a:pt x="32970" y="46096"/>
                    <a:pt x="33113" y="46418"/>
                  </a:cubicBezTo>
                  <a:cubicBezTo>
                    <a:pt x="33649" y="47691"/>
                    <a:pt x="34161" y="49025"/>
                    <a:pt x="34708" y="50394"/>
                  </a:cubicBezTo>
                  <a:cubicBezTo>
                    <a:pt x="34970" y="51085"/>
                    <a:pt x="35232" y="51787"/>
                    <a:pt x="35494" y="52490"/>
                  </a:cubicBezTo>
                  <a:cubicBezTo>
                    <a:pt x="35625" y="52835"/>
                    <a:pt x="35768" y="53192"/>
                    <a:pt x="35899" y="53549"/>
                  </a:cubicBezTo>
                  <a:cubicBezTo>
                    <a:pt x="36018" y="53907"/>
                    <a:pt x="36149" y="54264"/>
                    <a:pt x="36280" y="54621"/>
                  </a:cubicBezTo>
                  <a:cubicBezTo>
                    <a:pt x="36411" y="54990"/>
                    <a:pt x="36542" y="55347"/>
                    <a:pt x="36661" y="55716"/>
                  </a:cubicBezTo>
                  <a:cubicBezTo>
                    <a:pt x="36732" y="55895"/>
                    <a:pt x="36792" y="56073"/>
                    <a:pt x="36863" y="56252"/>
                  </a:cubicBezTo>
                  <a:cubicBezTo>
                    <a:pt x="36923" y="56443"/>
                    <a:pt x="36982" y="56621"/>
                    <a:pt x="37054" y="56812"/>
                  </a:cubicBezTo>
                  <a:cubicBezTo>
                    <a:pt x="37304" y="57550"/>
                    <a:pt x="37554" y="58288"/>
                    <a:pt x="37804" y="59026"/>
                  </a:cubicBezTo>
                  <a:cubicBezTo>
                    <a:pt x="38280" y="60526"/>
                    <a:pt x="38780" y="62027"/>
                    <a:pt x="39233" y="63551"/>
                  </a:cubicBezTo>
                  <a:cubicBezTo>
                    <a:pt x="39697" y="65075"/>
                    <a:pt x="40126" y="66599"/>
                    <a:pt x="40554" y="68123"/>
                  </a:cubicBezTo>
                  <a:cubicBezTo>
                    <a:pt x="40769" y="68885"/>
                    <a:pt x="40971" y="69647"/>
                    <a:pt x="41173" y="70409"/>
                  </a:cubicBezTo>
                  <a:cubicBezTo>
                    <a:pt x="41376" y="71159"/>
                    <a:pt x="41566" y="71921"/>
                    <a:pt x="41757" y="72671"/>
                  </a:cubicBezTo>
                  <a:cubicBezTo>
                    <a:pt x="41852" y="73052"/>
                    <a:pt x="41947" y="73421"/>
                    <a:pt x="42043" y="73802"/>
                  </a:cubicBezTo>
                  <a:cubicBezTo>
                    <a:pt x="42126" y="74171"/>
                    <a:pt x="42221" y="74540"/>
                    <a:pt x="42304" y="74921"/>
                  </a:cubicBezTo>
                  <a:cubicBezTo>
                    <a:pt x="42388" y="75290"/>
                    <a:pt x="42483" y="75659"/>
                    <a:pt x="42566" y="76028"/>
                  </a:cubicBezTo>
                  <a:cubicBezTo>
                    <a:pt x="42650" y="76397"/>
                    <a:pt x="42745" y="76766"/>
                    <a:pt x="42816" y="77124"/>
                  </a:cubicBezTo>
                  <a:cubicBezTo>
                    <a:pt x="43126" y="78588"/>
                    <a:pt x="43436" y="80029"/>
                    <a:pt x="43686" y="81422"/>
                  </a:cubicBezTo>
                  <a:cubicBezTo>
                    <a:pt x="44733" y="87018"/>
                    <a:pt x="45341" y="91995"/>
                    <a:pt x="45722" y="95554"/>
                  </a:cubicBezTo>
                  <a:cubicBezTo>
                    <a:pt x="45817" y="96447"/>
                    <a:pt x="45900" y="97257"/>
                    <a:pt x="45972" y="97960"/>
                  </a:cubicBezTo>
                  <a:cubicBezTo>
                    <a:pt x="46055" y="98650"/>
                    <a:pt x="46114" y="99257"/>
                    <a:pt x="46150" y="99745"/>
                  </a:cubicBezTo>
                  <a:cubicBezTo>
                    <a:pt x="46245" y="100734"/>
                    <a:pt x="46305" y="101269"/>
                    <a:pt x="46305" y="101269"/>
                  </a:cubicBezTo>
                  <a:cubicBezTo>
                    <a:pt x="46369" y="101838"/>
                    <a:pt x="46515" y="102121"/>
                    <a:pt x="46640" y="102121"/>
                  </a:cubicBezTo>
                  <a:cubicBezTo>
                    <a:pt x="46769" y="102121"/>
                    <a:pt x="46877" y="101820"/>
                    <a:pt x="46853" y="101222"/>
                  </a:cubicBezTo>
                  <a:cubicBezTo>
                    <a:pt x="46853" y="101222"/>
                    <a:pt x="46805" y="100686"/>
                    <a:pt x="46734" y="99698"/>
                  </a:cubicBezTo>
                  <a:cubicBezTo>
                    <a:pt x="46686" y="99210"/>
                    <a:pt x="46638" y="98602"/>
                    <a:pt x="46579" y="97900"/>
                  </a:cubicBezTo>
                  <a:cubicBezTo>
                    <a:pt x="46507" y="97198"/>
                    <a:pt x="46436" y="96388"/>
                    <a:pt x="46353" y="95495"/>
                  </a:cubicBezTo>
                  <a:cubicBezTo>
                    <a:pt x="46007" y="91923"/>
                    <a:pt x="45472" y="86922"/>
                    <a:pt x="44483" y="81279"/>
                  </a:cubicBezTo>
                  <a:cubicBezTo>
                    <a:pt x="44245" y="79874"/>
                    <a:pt x="43948" y="78421"/>
                    <a:pt x="43650" y="76945"/>
                  </a:cubicBezTo>
                  <a:cubicBezTo>
                    <a:pt x="43590" y="76576"/>
                    <a:pt x="43495" y="76207"/>
                    <a:pt x="43412" y="75838"/>
                  </a:cubicBezTo>
                  <a:cubicBezTo>
                    <a:pt x="43328" y="75469"/>
                    <a:pt x="43245" y="75088"/>
                    <a:pt x="43162" y="74719"/>
                  </a:cubicBezTo>
                  <a:cubicBezTo>
                    <a:pt x="43078" y="74338"/>
                    <a:pt x="42995" y="73969"/>
                    <a:pt x="42912" y="73588"/>
                  </a:cubicBezTo>
                  <a:cubicBezTo>
                    <a:pt x="42816" y="73218"/>
                    <a:pt x="42721" y="72837"/>
                    <a:pt x="42626" y="72456"/>
                  </a:cubicBezTo>
                  <a:cubicBezTo>
                    <a:pt x="42447" y="71694"/>
                    <a:pt x="42269" y="70932"/>
                    <a:pt x="42066" y="70170"/>
                  </a:cubicBezTo>
                  <a:cubicBezTo>
                    <a:pt x="41876" y="69408"/>
                    <a:pt x="41673" y="68646"/>
                    <a:pt x="41471" y="67873"/>
                  </a:cubicBezTo>
                  <a:cubicBezTo>
                    <a:pt x="41054" y="66337"/>
                    <a:pt x="40638" y="64801"/>
                    <a:pt x="40173" y="63265"/>
                  </a:cubicBezTo>
                  <a:cubicBezTo>
                    <a:pt x="39733" y="61741"/>
                    <a:pt x="39245" y="60217"/>
                    <a:pt x="38768" y="58717"/>
                  </a:cubicBezTo>
                  <a:cubicBezTo>
                    <a:pt x="38518" y="57967"/>
                    <a:pt x="38268" y="57216"/>
                    <a:pt x="38030" y="56478"/>
                  </a:cubicBezTo>
                  <a:cubicBezTo>
                    <a:pt x="37971" y="56288"/>
                    <a:pt x="37899" y="56109"/>
                    <a:pt x="37840" y="55919"/>
                  </a:cubicBezTo>
                  <a:cubicBezTo>
                    <a:pt x="37780" y="55740"/>
                    <a:pt x="37709" y="55550"/>
                    <a:pt x="37649" y="55371"/>
                  </a:cubicBezTo>
                  <a:cubicBezTo>
                    <a:pt x="37518" y="55002"/>
                    <a:pt x="37387" y="54633"/>
                    <a:pt x="37268" y="54276"/>
                  </a:cubicBezTo>
                  <a:cubicBezTo>
                    <a:pt x="37137" y="53907"/>
                    <a:pt x="37006" y="53549"/>
                    <a:pt x="36887" y="53192"/>
                  </a:cubicBezTo>
                  <a:cubicBezTo>
                    <a:pt x="36756" y="52823"/>
                    <a:pt x="36613" y="52478"/>
                    <a:pt x="36482" y="52121"/>
                  </a:cubicBezTo>
                  <a:cubicBezTo>
                    <a:pt x="36220" y="51406"/>
                    <a:pt x="35970" y="50704"/>
                    <a:pt x="35696" y="50013"/>
                  </a:cubicBezTo>
                  <a:cubicBezTo>
                    <a:pt x="35161" y="48644"/>
                    <a:pt x="34637" y="47287"/>
                    <a:pt x="34101" y="46013"/>
                  </a:cubicBezTo>
                  <a:cubicBezTo>
                    <a:pt x="33958" y="45679"/>
                    <a:pt x="33827" y="45358"/>
                    <a:pt x="33696" y="45036"/>
                  </a:cubicBezTo>
                  <a:cubicBezTo>
                    <a:pt x="33625" y="44870"/>
                    <a:pt x="33553" y="44703"/>
                    <a:pt x="33482" y="44536"/>
                  </a:cubicBezTo>
                  <a:cubicBezTo>
                    <a:pt x="33410" y="44382"/>
                    <a:pt x="33339" y="44215"/>
                    <a:pt x="33268" y="44048"/>
                  </a:cubicBezTo>
                  <a:cubicBezTo>
                    <a:pt x="32982" y="43393"/>
                    <a:pt x="32696" y="42715"/>
                    <a:pt x="32398" y="42036"/>
                  </a:cubicBezTo>
                  <a:cubicBezTo>
                    <a:pt x="32089" y="41369"/>
                    <a:pt x="31779" y="40691"/>
                    <a:pt x="31458" y="40000"/>
                  </a:cubicBezTo>
                  <a:cubicBezTo>
                    <a:pt x="31303" y="39655"/>
                    <a:pt x="31136" y="39309"/>
                    <a:pt x="30982" y="38964"/>
                  </a:cubicBezTo>
                  <a:cubicBezTo>
                    <a:pt x="30815" y="38619"/>
                    <a:pt x="30648" y="38274"/>
                    <a:pt x="30482" y="37928"/>
                  </a:cubicBezTo>
                  <a:cubicBezTo>
                    <a:pt x="29136" y="35142"/>
                    <a:pt x="27684" y="32309"/>
                    <a:pt x="26088" y="29546"/>
                  </a:cubicBezTo>
                  <a:cubicBezTo>
                    <a:pt x="22885" y="23998"/>
                    <a:pt x="19111" y="18759"/>
                    <a:pt x="15384" y="14414"/>
                  </a:cubicBezTo>
                  <a:cubicBezTo>
                    <a:pt x="13515" y="12235"/>
                    <a:pt x="11682" y="10258"/>
                    <a:pt x="9979" y="8532"/>
                  </a:cubicBezTo>
                  <a:cubicBezTo>
                    <a:pt x="8264" y="6829"/>
                    <a:pt x="6705" y="5329"/>
                    <a:pt x="5359" y="4139"/>
                  </a:cubicBezTo>
                  <a:cubicBezTo>
                    <a:pt x="5026" y="3841"/>
                    <a:pt x="4716" y="3555"/>
                    <a:pt x="4419" y="3281"/>
                  </a:cubicBezTo>
                  <a:cubicBezTo>
                    <a:pt x="4109" y="3019"/>
                    <a:pt x="3823" y="2769"/>
                    <a:pt x="3550" y="2543"/>
                  </a:cubicBezTo>
                  <a:cubicBezTo>
                    <a:pt x="3014" y="2079"/>
                    <a:pt x="2561" y="1674"/>
                    <a:pt x="2180" y="1364"/>
                  </a:cubicBezTo>
                  <a:cubicBezTo>
                    <a:pt x="1406" y="733"/>
                    <a:pt x="990" y="388"/>
                    <a:pt x="990" y="388"/>
                  </a:cubicBezTo>
                  <a:cubicBezTo>
                    <a:pt x="657" y="117"/>
                    <a:pt x="397" y="0"/>
                    <a:pt x="2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6"/>
            <p:cNvSpPr/>
            <p:nvPr/>
          </p:nvSpPr>
          <p:spPr>
            <a:xfrm>
              <a:off x="3414400" y="1814125"/>
              <a:ext cx="59600" cy="670275"/>
            </a:xfrm>
            <a:custGeom>
              <a:avLst/>
              <a:gdLst/>
              <a:ahLst/>
              <a:cxnLst/>
              <a:rect l="l" t="t" r="r" b="b"/>
              <a:pathLst>
                <a:path w="2384" h="26811" extrusionOk="0">
                  <a:moveTo>
                    <a:pt x="289" y="0"/>
                  </a:moveTo>
                  <a:cubicBezTo>
                    <a:pt x="158" y="0"/>
                    <a:pt x="25" y="72"/>
                    <a:pt x="1" y="212"/>
                  </a:cubicBezTo>
                  <a:cubicBezTo>
                    <a:pt x="1" y="212"/>
                    <a:pt x="1" y="724"/>
                    <a:pt x="13" y="1557"/>
                  </a:cubicBezTo>
                  <a:cubicBezTo>
                    <a:pt x="13" y="2390"/>
                    <a:pt x="24" y="3557"/>
                    <a:pt x="48" y="4891"/>
                  </a:cubicBezTo>
                  <a:cubicBezTo>
                    <a:pt x="84" y="7558"/>
                    <a:pt x="179" y="10868"/>
                    <a:pt x="322" y="13463"/>
                  </a:cubicBezTo>
                  <a:cubicBezTo>
                    <a:pt x="501" y="16047"/>
                    <a:pt x="798" y="19357"/>
                    <a:pt x="1156" y="22000"/>
                  </a:cubicBezTo>
                  <a:cubicBezTo>
                    <a:pt x="1239" y="22667"/>
                    <a:pt x="1310" y="23286"/>
                    <a:pt x="1394" y="23845"/>
                  </a:cubicBezTo>
                  <a:cubicBezTo>
                    <a:pt x="1477" y="24405"/>
                    <a:pt x="1560" y="24893"/>
                    <a:pt x="1620" y="25310"/>
                  </a:cubicBezTo>
                  <a:cubicBezTo>
                    <a:pt x="1751" y="26143"/>
                    <a:pt x="1822" y="26643"/>
                    <a:pt x="1822" y="26643"/>
                  </a:cubicBezTo>
                  <a:cubicBezTo>
                    <a:pt x="1848" y="26757"/>
                    <a:pt x="1960" y="26811"/>
                    <a:pt x="2076" y="26811"/>
                  </a:cubicBezTo>
                  <a:cubicBezTo>
                    <a:pt x="2226" y="26811"/>
                    <a:pt x="2383" y="26721"/>
                    <a:pt x="2370" y="26560"/>
                  </a:cubicBezTo>
                  <a:cubicBezTo>
                    <a:pt x="2370" y="26560"/>
                    <a:pt x="2322" y="26060"/>
                    <a:pt x="2251" y="25238"/>
                  </a:cubicBezTo>
                  <a:cubicBezTo>
                    <a:pt x="2203" y="24822"/>
                    <a:pt x="2156" y="24322"/>
                    <a:pt x="2108" y="23762"/>
                  </a:cubicBezTo>
                  <a:cubicBezTo>
                    <a:pt x="2048" y="23202"/>
                    <a:pt x="2013" y="22583"/>
                    <a:pt x="1953" y="21917"/>
                  </a:cubicBezTo>
                  <a:cubicBezTo>
                    <a:pt x="1727" y="19273"/>
                    <a:pt x="1560" y="15975"/>
                    <a:pt x="1394" y="13392"/>
                  </a:cubicBezTo>
                  <a:cubicBezTo>
                    <a:pt x="1072" y="8224"/>
                    <a:pt x="560" y="200"/>
                    <a:pt x="560" y="200"/>
                  </a:cubicBezTo>
                  <a:cubicBezTo>
                    <a:pt x="537" y="66"/>
                    <a:pt x="414" y="0"/>
                    <a:pt x="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6"/>
            <p:cNvSpPr/>
            <p:nvPr/>
          </p:nvSpPr>
          <p:spPr>
            <a:xfrm>
              <a:off x="2742000" y="1801225"/>
              <a:ext cx="531925" cy="236125"/>
            </a:xfrm>
            <a:custGeom>
              <a:avLst/>
              <a:gdLst/>
              <a:ahLst/>
              <a:cxnLst/>
              <a:rect l="l" t="t" r="r" b="b"/>
              <a:pathLst>
                <a:path w="21277" h="9445" extrusionOk="0">
                  <a:moveTo>
                    <a:pt x="1569" y="0"/>
                  </a:moveTo>
                  <a:cubicBezTo>
                    <a:pt x="1521" y="0"/>
                    <a:pt x="1475" y="1"/>
                    <a:pt x="1429" y="1"/>
                  </a:cubicBezTo>
                  <a:cubicBezTo>
                    <a:pt x="1239" y="1"/>
                    <a:pt x="1072" y="13"/>
                    <a:pt x="929" y="25"/>
                  </a:cubicBezTo>
                  <a:cubicBezTo>
                    <a:pt x="786" y="25"/>
                    <a:pt x="655" y="37"/>
                    <a:pt x="560" y="49"/>
                  </a:cubicBezTo>
                  <a:cubicBezTo>
                    <a:pt x="358" y="61"/>
                    <a:pt x="239" y="73"/>
                    <a:pt x="239" y="73"/>
                  </a:cubicBezTo>
                  <a:cubicBezTo>
                    <a:pt x="0" y="132"/>
                    <a:pt x="48" y="585"/>
                    <a:pt x="286" y="632"/>
                  </a:cubicBezTo>
                  <a:cubicBezTo>
                    <a:pt x="286" y="632"/>
                    <a:pt x="393" y="620"/>
                    <a:pt x="584" y="620"/>
                  </a:cubicBezTo>
                  <a:cubicBezTo>
                    <a:pt x="616" y="616"/>
                    <a:pt x="650" y="615"/>
                    <a:pt x="687" y="615"/>
                  </a:cubicBezTo>
                  <a:cubicBezTo>
                    <a:pt x="761" y="615"/>
                    <a:pt x="846" y="620"/>
                    <a:pt x="941" y="620"/>
                  </a:cubicBezTo>
                  <a:cubicBezTo>
                    <a:pt x="1084" y="620"/>
                    <a:pt x="1239" y="620"/>
                    <a:pt x="1417" y="632"/>
                  </a:cubicBezTo>
                  <a:cubicBezTo>
                    <a:pt x="2120" y="668"/>
                    <a:pt x="3096" y="811"/>
                    <a:pt x="4191" y="1085"/>
                  </a:cubicBezTo>
                  <a:cubicBezTo>
                    <a:pt x="5287" y="1347"/>
                    <a:pt x="6489" y="1751"/>
                    <a:pt x="7668" y="2216"/>
                  </a:cubicBezTo>
                  <a:cubicBezTo>
                    <a:pt x="8847" y="2680"/>
                    <a:pt x="9990" y="3216"/>
                    <a:pt x="10990" y="3692"/>
                  </a:cubicBezTo>
                  <a:cubicBezTo>
                    <a:pt x="12978" y="4657"/>
                    <a:pt x="15479" y="6014"/>
                    <a:pt x="17419" y="7228"/>
                  </a:cubicBezTo>
                  <a:cubicBezTo>
                    <a:pt x="19372" y="8419"/>
                    <a:pt x="20789" y="9419"/>
                    <a:pt x="20789" y="9419"/>
                  </a:cubicBezTo>
                  <a:cubicBezTo>
                    <a:pt x="20814" y="9436"/>
                    <a:pt x="20841" y="9444"/>
                    <a:pt x="20870" y="9444"/>
                  </a:cubicBezTo>
                  <a:cubicBezTo>
                    <a:pt x="21056" y="9444"/>
                    <a:pt x="21277" y="9113"/>
                    <a:pt x="21122" y="8979"/>
                  </a:cubicBezTo>
                  <a:cubicBezTo>
                    <a:pt x="21122" y="8979"/>
                    <a:pt x="19765" y="7859"/>
                    <a:pt x="17860" y="6550"/>
                  </a:cubicBezTo>
                  <a:cubicBezTo>
                    <a:pt x="16907" y="5883"/>
                    <a:pt x="15824" y="5169"/>
                    <a:pt x="14717" y="4514"/>
                  </a:cubicBezTo>
                  <a:cubicBezTo>
                    <a:pt x="13597" y="3847"/>
                    <a:pt x="12466" y="3228"/>
                    <a:pt x="11454" y="2728"/>
                  </a:cubicBezTo>
                  <a:cubicBezTo>
                    <a:pt x="10430" y="2240"/>
                    <a:pt x="9240" y="1728"/>
                    <a:pt x="8013" y="1299"/>
                  </a:cubicBezTo>
                  <a:cubicBezTo>
                    <a:pt x="6787" y="859"/>
                    <a:pt x="5513" y="513"/>
                    <a:pt x="4358" y="287"/>
                  </a:cubicBezTo>
                  <a:cubicBezTo>
                    <a:pt x="3275" y="86"/>
                    <a:pt x="2296" y="0"/>
                    <a:pt x="15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6"/>
            <p:cNvSpPr/>
            <p:nvPr/>
          </p:nvSpPr>
          <p:spPr>
            <a:xfrm>
              <a:off x="2896175" y="1225675"/>
              <a:ext cx="58250" cy="290675"/>
            </a:xfrm>
            <a:custGeom>
              <a:avLst/>
              <a:gdLst/>
              <a:ahLst/>
              <a:cxnLst/>
              <a:rect l="l" t="t" r="r" b="b"/>
              <a:pathLst>
                <a:path w="2330" h="11627" extrusionOk="0">
                  <a:moveTo>
                    <a:pt x="372" y="0"/>
                  </a:moveTo>
                  <a:cubicBezTo>
                    <a:pt x="220" y="0"/>
                    <a:pt x="24" y="52"/>
                    <a:pt x="1" y="128"/>
                  </a:cubicBezTo>
                  <a:cubicBezTo>
                    <a:pt x="1" y="128"/>
                    <a:pt x="13" y="354"/>
                    <a:pt x="37" y="711"/>
                  </a:cubicBezTo>
                  <a:cubicBezTo>
                    <a:pt x="48" y="1080"/>
                    <a:pt x="72" y="1580"/>
                    <a:pt x="96" y="2164"/>
                  </a:cubicBezTo>
                  <a:cubicBezTo>
                    <a:pt x="144" y="3318"/>
                    <a:pt x="179" y="4771"/>
                    <a:pt x="310" y="5914"/>
                  </a:cubicBezTo>
                  <a:cubicBezTo>
                    <a:pt x="429" y="7045"/>
                    <a:pt x="703" y="8510"/>
                    <a:pt x="1060" y="9641"/>
                  </a:cubicBezTo>
                  <a:cubicBezTo>
                    <a:pt x="1156" y="9926"/>
                    <a:pt x="1227" y="10188"/>
                    <a:pt x="1322" y="10426"/>
                  </a:cubicBezTo>
                  <a:cubicBezTo>
                    <a:pt x="1406" y="10665"/>
                    <a:pt x="1477" y="10879"/>
                    <a:pt x="1549" y="11046"/>
                  </a:cubicBezTo>
                  <a:cubicBezTo>
                    <a:pt x="1703" y="11391"/>
                    <a:pt x="1787" y="11593"/>
                    <a:pt x="1787" y="11593"/>
                  </a:cubicBezTo>
                  <a:cubicBezTo>
                    <a:pt x="1800" y="11616"/>
                    <a:pt x="1832" y="11626"/>
                    <a:pt x="1876" y="11626"/>
                  </a:cubicBezTo>
                  <a:cubicBezTo>
                    <a:pt x="2033" y="11626"/>
                    <a:pt x="2329" y="11496"/>
                    <a:pt x="2311" y="11403"/>
                  </a:cubicBezTo>
                  <a:cubicBezTo>
                    <a:pt x="2311" y="11403"/>
                    <a:pt x="2251" y="11188"/>
                    <a:pt x="2156" y="10843"/>
                  </a:cubicBezTo>
                  <a:cubicBezTo>
                    <a:pt x="2108" y="10677"/>
                    <a:pt x="2061" y="10462"/>
                    <a:pt x="2001" y="10224"/>
                  </a:cubicBezTo>
                  <a:cubicBezTo>
                    <a:pt x="1942" y="9998"/>
                    <a:pt x="1906" y="9724"/>
                    <a:pt x="1846" y="9450"/>
                  </a:cubicBezTo>
                  <a:cubicBezTo>
                    <a:pt x="1632" y="8331"/>
                    <a:pt x="1489" y="6914"/>
                    <a:pt x="1370" y="5795"/>
                  </a:cubicBezTo>
                  <a:cubicBezTo>
                    <a:pt x="1251" y="4688"/>
                    <a:pt x="1072" y="3247"/>
                    <a:pt x="906" y="2092"/>
                  </a:cubicBezTo>
                  <a:cubicBezTo>
                    <a:pt x="822" y="1509"/>
                    <a:pt x="727" y="997"/>
                    <a:pt x="668" y="640"/>
                  </a:cubicBezTo>
                  <a:cubicBezTo>
                    <a:pt x="596" y="282"/>
                    <a:pt x="549" y="56"/>
                    <a:pt x="549" y="56"/>
                  </a:cubicBezTo>
                  <a:cubicBezTo>
                    <a:pt x="531" y="17"/>
                    <a:pt x="459" y="0"/>
                    <a:pt x="3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6"/>
            <p:cNvSpPr/>
            <p:nvPr/>
          </p:nvSpPr>
          <p:spPr>
            <a:xfrm>
              <a:off x="1736800" y="1865100"/>
              <a:ext cx="1752800" cy="1023700"/>
            </a:xfrm>
            <a:custGeom>
              <a:avLst/>
              <a:gdLst/>
              <a:ahLst/>
              <a:cxnLst/>
              <a:rect l="l" t="t" r="r" b="b"/>
              <a:pathLst>
                <a:path w="70112" h="40948" extrusionOk="0">
                  <a:moveTo>
                    <a:pt x="18049" y="1"/>
                  </a:moveTo>
                  <a:cubicBezTo>
                    <a:pt x="11492" y="1"/>
                    <a:pt x="4224" y="1919"/>
                    <a:pt x="1442" y="7055"/>
                  </a:cubicBezTo>
                  <a:cubicBezTo>
                    <a:pt x="418" y="8960"/>
                    <a:pt x="1" y="11293"/>
                    <a:pt x="453" y="14127"/>
                  </a:cubicBezTo>
                  <a:cubicBezTo>
                    <a:pt x="1489" y="20604"/>
                    <a:pt x="6788" y="25307"/>
                    <a:pt x="11872" y="28926"/>
                  </a:cubicBezTo>
                  <a:cubicBezTo>
                    <a:pt x="18587" y="33689"/>
                    <a:pt x="27528" y="34260"/>
                    <a:pt x="35482" y="34796"/>
                  </a:cubicBezTo>
                  <a:cubicBezTo>
                    <a:pt x="41363" y="35201"/>
                    <a:pt x="47281" y="35356"/>
                    <a:pt x="53139" y="36141"/>
                  </a:cubicBezTo>
                  <a:cubicBezTo>
                    <a:pt x="57306" y="36689"/>
                    <a:pt x="61604" y="37523"/>
                    <a:pt x="65414" y="39380"/>
                  </a:cubicBezTo>
                  <a:cubicBezTo>
                    <a:pt x="66259" y="39809"/>
                    <a:pt x="67081" y="40261"/>
                    <a:pt x="67890" y="40773"/>
                  </a:cubicBezTo>
                  <a:cubicBezTo>
                    <a:pt x="68085" y="40895"/>
                    <a:pt x="68284" y="40948"/>
                    <a:pt x="68475" y="40948"/>
                  </a:cubicBezTo>
                  <a:cubicBezTo>
                    <a:pt x="69387" y="40948"/>
                    <a:pt x="70111" y="39750"/>
                    <a:pt x="69176" y="39130"/>
                  </a:cubicBezTo>
                  <a:cubicBezTo>
                    <a:pt x="69081" y="39070"/>
                    <a:pt x="68986" y="39011"/>
                    <a:pt x="68891" y="38951"/>
                  </a:cubicBezTo>
                  <a:cubicBezTo>
                    <a:pt x="68867" y="38892"/>
                    <a:pt x="68843" y="38832"/>
                    <a:pt x="68807" y="38785"/>
                  </a:cubicBezTo>
                  <a:cubicBezTo>
                    <a:pt x="65390" y="32903"/>
                    <a:pt x="61342" y="27319"/>
                    <a:pt x="56770" y="22211"/>
                  </a:cubicBezTo>
                  <a:cubicBezTo>
                    <a:pt x="56449" y="21806"/>
                    <a:pt x="56115" y="21402"/>
                    <a:pt x="55770" y="20997"/>
                  </a:cubicBezTo>
                  <a:cubicBezTo>
                    <a:pt x="51638" y="16115"/>
                    <a:pt x="46828" y="11638"/>
                    <a:pt x="41470" y="8126"/>
                  </a:cubicBezTo>
                  <a:cubicBezTo>
                    <a:pt x="36303" y="4733"/>
                    <a:pt x="30612" y="2006"/>
                    <a:pt x="24552" y="673"/>
                  </a:cubicBezTo>
                  <a:cubicBezTo>
                    <a:pt x="22631" y="244"/>
                    <a:pt x="20385" y="1"/>
                    <a:pt x="180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6"/>
            <p:cNvSpPr/>
            <p:nvPr/>
          </p:nvSpPr>
          <p:spPr>
            <a:xfrm>
              <a:off x="2112150" y="2219350"/>
              <a:ext cx="1607200" cy="1043925"/>
            </a:xfrm>
            <a:custGeom>
              <a:avLst/>
              <a:gdLst/>
              <a:ahLst/>
              <a:cxnLst/>
              <a:rect l="l" t="t" r="r" b="b"/>
              <a:pathLst>
                <a:path w="64288" h="41757" extrusionOk="0">
                  <a:moveTo>
                    <a:pt x="487" y="0"/>
                  </a:moveTo>
                  <a:cubicBezTo>
                    <a:pt x="23" y="0"/>
                    <a:pt x="1" y="382"/>
                    <a:pt x="644" y="600"/>
                  </a:cubicBezTo>
                  <a:cubicBezTo>
                    <a:pt x="644" y="600"/>
                    <a:pt x="2049" y="1064"/>
                    <a:pt x="4382" y="1826"/>
                  </a:cubicBezTo>
                  <a:cubicBezTo>
                    <a:pt x="6704" y="2600"/>
                    <a:pt x="9966" y="3695"/>
                    <a:pt x="13633" y="5017"/>
                  </a:cubicBezTo>
                  <a:cubicBezTo>
                    <a:pt x="17301" y="6339"/>
                    <a:pt x="21384" y="7910"/>
                    <a:pt x="25373" y="9625"/>
                  </a:cubicBezTo>
                  <a:cubicBezTo>
                    <a:pt x="29362" y="11339"/>
                    <a:pt x="33255" y="13220"/>
                    <a:pt x="36577" y="15030"/>
                  </a:cubicBezTo>
                  <a:cubicBezTo>
                    <a:pt x="38244" y="15935"/>
                    <a:pt x="39994" y="16947"/>
                    <a:pt x="41768" y="18054"/>
                  </a:cubicBezTo>
                  <a:cubicBezTo>
                    <a:pt x="43542" y="19150"/>
                    <a:pt x="45352" y="20340"/>
                    <a:pt x="47102" y="21614"/>
                  </a:cubicBezTo>
                  <a:cubicBezTo>
                    <a:pt x="48852" y="22888"/>
                    <a:pt x="50555" y="24234"/>
                    <a:pt x="52150" y="25615"/>
                  </a:cubicBezTo>
                  <a:cubicBezTo>
                    <a:pt x="52555" y="25972"/>
                    <a:pt x="52948" y="26317"/>
                    <a:pt x="53341" y="26663"/>
                  </a:cubicBezTo>
                  <a:cubicBezTo>
                    <a:pt x="53722" y="27008"/>
                    <a:pt x="54091" y="27365"/>
                    <a:pt x="54472" y="27710"/>
                  </a:cubicBezTo>
                  <a:cubicBezTo>
                    <a:pt x="54662" y="27877"/>
                    <a:pt x="54841" y="28056"/>
                    <a:pt x="55008" y="28234"/>
                  </a:cubicBezTo>
                  <a:cubicBezTo>
                    <a:pt x="55186" y="28425"/>
                    <a:pt x="55365" y="28591"/>
                    <a:pt x="55532" y="28782"/>
                  </a:cubicBezTo>
                  <a:cubicBezTo>
                    <a:pt x="55889" y="29139"/>
                    <a:pt x="56222" y="29496"/>
                    <a:pt x="56555" y="29853"/>
                  </a:cubicBezTo>
                  <a:cubicBezTo>
                    <a:pt x="57877" y="31270"/>
                    <a:pt x="59032" y="32675"/>
                    <a:pt x="59996" y="33997"/>
                  </a:cubicBezTo>
                  <a:cubicBezTo>
                    <a:pt x="60961" y="35318"/>
                    <a:pt x="61723" y="36557"/>
                    <a:pt x="62259" y="37640"/>
                  </a:cubicBezTo>
                  <a:cubicBezTo>
                    <a:pt x="62806" y="38724"/>
                    <a:pt x="63163" y="39617"/>
                    <a:pt x="63366" y="40248"/>
                  </a:cubicBezTo>
                  <a:cubicBezTo>
                    <a:pt x="63413" y="40414"/>
                    <a:pt x="63461" y="40545"/>
                    <a:pt x="63509" y="40676"/>
                  </a:cubicBezTo>
                  <a:cubicBezTo>
                    <a:pt x="63521" y="40736"/>
                    <a:pt x="63544" y="40783"/>
                    <a:pt x="63556" y="40843"/>
                  </a:cubicBezTo>
                  <a:cubicBezTo>
                    <a:pt x="63568" y="40890"/>
                    <a:pt x="63580" y="40938"/>
                    <a:pt x="63592" y="40986"/>
                  </a:cubicBezTo>
                  <a:cubicBezTo>
                    <a:pt x="63640" y="41152"/>
                    <a:pt x="63663" y="41236"/>
                    <a:pt x="63663" y="41236"/>
                  </a:cubicBezTo>
                  <a:cubicBezTo>
                    <a:pt x="63763" y="41585"/>
                    <a:pt x="63920" y="41756"/>
                    <a:pt x="64045" y="41756"/>
                  </a:cubicBezTo>
                  <a:cubicBezTo>
                    <a:pt x="64187" y="41756"/>
                    <a:pt x="64287" y="41532"/>
                    <a:pt x="64211" y="41093"/>
                  </a:cubicBezTo>
                  <a:cubicBezTo>
                    <a:pt x="64211" y="41093"/>
                    <a:pt x="64187" y="41010"/>
                    <a:pt x="64152" y="40831"/>
                  </a:cubicBezTo>
                  <a:cubicBezTo>
                    <a:pt x="64140" y="40783"/>
                    <a:pt x="64128" y="40736"/>
                    <a:pt x="64116" y="40688"/>
                  </a:cubicBezTo>
                  <a:cubicBezTo>
                    <a:pt x="64104" y="40629"/>
                    <a:pt x="64080" y="40569"/>
                    <a:pt x="64068" y="40509"/>
                  </a:cubicBezTo>
                  <a:cubicBezTo>
                    <a:pt x="64033" y="40379"/>
                    <a:pt x="63985" y="40236"/>
                    <a:pt x="63937" y="40069"/>
                  </a:cubicBezTo>
                  <a:cubicBezTo>
                    <a:pt x="63735" y="39414"/>
                    <a:pt x="63390" y="38474"/>
                    <a:pt x="62854" y="37354"/>
                  </a:cubicBezTo>
                  <a:cubicBezTo>
                    <a:pt x="62306" y="36223"/>
                    <a:pt x="61556" y="34937"/>
                    <a:pt x="60604" y="33568"/>
                  </a:cubicBezTo>
                  <a:cubicBezTo>
                    <a:pt x="59639" y="32199"/>
                    <a:pt x="58484" y="30746"/>
                    <a:pt x="57175" y="29282"/>
                  </a:cubicBezTo>
                  <a:cubicBezTo>
                    <a:pt x="56841" y="28913"/>
                    <a:pt x="56508" y="28556"/>
                    <a:pt x="56163" y="28187"/>
                  </a:cubicBezTo>
                  <a:cubicBezTo>
                    <a:pt x="55996" y="27996"/>
                    <a:pt x="55805" y="27817"/>
                    <a:pt x="55639" y="27627"/>
                  </a:cubicBezTo>
                  <a:cubicBezTo>
                    <a:pt x="55460" y="27436"/>
                    <a:pt x="55281" y="27258"/>
                    <a:pt x="55091" y="27079"/>
                  </a:cubicBezTo>
                  <a:cubicBezTo>
                    <a:pt x="54710" y="26722"/>
                    <a:pt x="54341" y="26353"/>
                    <a:pt x="53948" y="25984"/>
                  </a:cubicBezTo>
                  <a:cubicBezTo>
                    <a:pt x="53567" y="25639"/>
                    <a:pt x="53174" y="25281"/>
                    <a:pt x="52769" y="24912"/>
                  </a:cubicBezTo>
                  <a:cubicBezTo>
                    <a:pt x="51174" y="23495"/>
                    <a:pt x="49459" y="22102"/>
                    <a:pt x="47709" y="20793"/>
                  </a:cubicBezTo>
                  <a:cubicBezTo>
                    <a:pt x="45947" y="19483"/>
                    <a:pt x="44137" y="18257"/>
                    <a:pt x="42339" y="17126"/>
                  </a:cubicBezTo>
                  <a:cubicBezTo>
                    <a:pt x="40553" y="16006"/>
                    <a:pt x="38791" y="14971"/>
                    <a:pt x="37101" y="14066"/>
                  </a:cubicBezTo>
                  <a:cubicBezTo>
                    <a:pt x="33743" y="12220"/>
                    <a:pt x="29802" y="10363"/>
                    <a:pt x="25778" y="8684"/>
                  </a:cubicBezTo>
                  <a:cubicBezTo>
                    <a:pt x="21742" y="7005"/>
                    <a:pt x="17610" y="5481"/>
                    <a:pt x="13907" y="4231"/>
                  </a:cubicBezTo>
                  <a:cubicBezTo>
                    <a:pt x="10204" y="2957"/>
                    <a:pt x="6930" y="1933"/>
                    <a:pt x="4585" y="1207"/>
                  </a:cubicBezTo>
                  <a:cubicBezTo>
                    <a:pt x="2239" y="493"/>
                    <a:pt x="822" y="52"/>
                    <a:pt x="822" y="52"/>
                  </a:cubicBezTo>
                  <a:cubicBezTo>
                    <a:pt x="693" y="16"/>
                    <a:pt x="581" y="0"/>
                    <a:pt x="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6"/>
            <p:cNvSpPr/>
            <p:nvPr/>
          </p:nvSpPr>
          <p:spPr>
            <a:xfrm>
              <a:off x="2695475" y="2245500"/>
              <a:ext cx="328950" cy="329525"/>
            </a:xfrm>
            <a:custGeom>
              <a:avLst/>
              <a:gdLst/>
              <a:ahLst/>
              <a:cxnLst/>
              <a:rect l="l" t="t" r="r" b="b"/>
              <a:pathLst>
                <a:path w="13158" h="13181" extrusionOk="0">
                  <a:moveTo>
                    <a:pt x="362" y="1"/>
                  </a:moveTo>
                  <a:cubicBezTo>
                    <a:pt x="191" y="1"/>
                    <a:pt x="1" y="385"/>
                    <a:pt x="123" y="518"/>
                  </a:cubicBezTo>
                  <a:cubicBezTo>
                    <a:pt x="123" y="518"/>
                    <a:pt x="409" y="697"/>
                    <a:pt x="873" y="994"/>
                  </a:cubicBezTo>
                  <a:cubicBezTo>
                    <a:pt x="1087" y="1161"/>
                    <a:pt x="1349" y="1364"/>
                    <a:pt x="1647" y="1590"/>
                  </a:cubicBezTo>
                  <a:cubicBezTo>
                    <a:pt x="1790" y="1709"/>
                    <a:pt x="1933" y="1840"/>
                    <a:pt x="2100" y="1971"/>
                  </a:cubicBezTo>
                  <a:cubicBezTo>
                    <a:pt x="2242" y="2114"/>
                    <a:pt x="2409" y="2245"/>
                    <a:pt x="2576" y="2399"/>
                  </a:cubicBezTo>
                  <a:cubicBezTo>
                    <a:pt x="3874" y="3602"/>
                    <a:pt x="5302" y="5293"/>
                    <a:pt x="6433" y="6638"/>
                  </a:cubicBezTo>
                  <a:cubicBezTo>
                    <a:pt x="7564" y="7972"/>
                    <a:pt x="9041" y="9674"/>
                    <a:pt x="10303" y="10984"/>
                  </a:cubicBezTo>
                  <a:cubicBezTo>
                    <a:pt x="10636" y="11305"/>
                    <a:pt x="10934" y="11603"/>
                    <a:pt x="11208" y="11877"/>
                  </a:cubicBezTo>
                  <a:cubicBezTo>
                    <a:pt x="11494" y="12139"/>
                    <a:pt x="11744" y="12365"/>
                    <a:pt x="11958" y="12567"/>
                  </a:cubicBezTo>
                  <a:cubicBezTo>
                    <a:pt x="12398" y="12936"/>
                    <a:pt x="12660" y="13163"/>
                    <a:pt x="12660" y="13163"/>
                  </a:cubicBezTo>
                  <a:cubicBezTo>
                    <a:pt x="12678" y="13175"/>
                    <a:pt x="12699" y="13180"/>
                    <a:pt x="12721" y="13180"/>
                  </a:cubicBezTo>
                  <a:cubicBezTo>
                    <a:pt x="12891" y="13180"/>
                    <a:pt x="13157" y="12850"/>
                    <a:pt x="13041" y="12734"/>
                  </a:cubicBezTo>
                  <a:cubicBezTo>
                    <a:pt x="13041" y="12734"/>
                    <a:pt x="12803" y="12496"/>
                    <a:pt x="12410" y="12091"/>
                  </a:cubicBezTo>
                  <a:cubicBezTo>
                    <a:pt x="12220" y="11889"/>
                    <a:pt x="11994" y="11639"/>
                    <a:pt x="11744" y="11365"/>
                  </a:cubicBezTo>
                  <a:cubicBezTo>
                    <a:pt x="11494" y="11079"/>
                    <a:pt x="11220" y="10758"/>
                    <a:pt x="10934" y="10412"/>
                  </a:cubicBezTo>
                  <a:cubicBezTo>
                    <a:pt x="9779" y="9043"/>
                    <a:pt x="8422" y="7269"/>
                    <a:pt x="7279" y="5924"/>
                  </a:cubicBezTo>
                  <a:cubicBezTo>
                    <a:pt x="6136" y="4566"/>
                    <a:pt x="4564" y="2923"/>
                    <a:pt x="3123" y="1768"/>
                  </a:cubicBezTo>
                  <a:cubicBezTo>
                    <a:pt x="2945" y="1614"/>
                    <a:pt x="2754" y="1495"/>
                    <a:pt x="2588" y="1364"/>
                  </a:cubicBezTo>
                  <a:cubicBezTo>
                    <a:pt x="2409" y="1233"/>
                    <a:pt x="2254" y="1114"/>
                    <a:pt x="2088" y="994"/>
                  </a:cubicBezTo>
                  <a:cubicBezTo>
                    <a:pt x="1766" y="792"/>
                    <a:pt x="1468" y="602"/>
                    <a:pt x="1218" y="447"/>
                  </a:cubicBezTo>
                  <a:cubicBezTo>
                    <a:pt x="706" y="173"/>
                    <a:pt x="397" y="6"/>
                    <a:pt x="397" y="6"/>
                  </a:cubicBezTo>
                  <a:cubicBezTo>
                    <a:pt x="385" y="2"/>
                    <a:pt x="374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6"/>
            <p:cNvSpPr/>
            <p:nvPr/>
          </p:nvSpPr>
          <p:spPr>
            <a:xfrm>
              <a:off x="2179125" y="2402975"/>
              <a:ext cx="489325" cy="87375"/>
            </a:xfrm>
            <a:custGeom>
              <a:avLst/>
              <a:gdLst/>
              <a:ahLst/>
              <a:cxnLst/>
              <a:rect l="l" t="t" r="r" b="b"/>
              <a:pathLst>
                <a:path w="19573" h="3495" extrusionOk="0">
                  <a:moveTo>
                    <a:pt x="14883" y="0"/>
                  </a:moveTo>
                  <a:cubicBezTo>
                    <a:pt x="14840" y="0"/>
                    <a:pt x="14796" y="2"/>
                    <a:pt x="14753" y="6"/>
                  </a:cubicBezTo>
                  <a:cubicBezTo>
                    <a:pt x="14622" y="6"/>
                    <a:pt x="14491" y="18"/>
                    <a:pt x="14348" y="18"/>
                  </a:cubicBezTo>
                  <a:cubicBezTo>
                    <a:pt x="14086" y="29"/>
                    <a:pt x="13812" y="41"/>
                    <a:pt x="13538" y="53"/>
                  </a:cubicBezTo>
                  <a:cubicBezTo>
                    <a:pt x="13264" y="77"/>
                    <a:pt x="12990" y="101"/>
                    <a:pt x="12717" y="125"/>
                  </a:cubicBezTo>
                  <a:cubicBezTo>
                    <a:pt x="12169" y="172"/>
                    <a:pt x="11621" y="256"/>
                    <a:pt x="11097" y="315"/>
                  </a:cubicBezTo>
                  <a:cubicBezTo>
                    <a:pt x="10573" y="387"/>
                    <a:pt x="10061" y="470"/>
                    <a:pt x="9597" y="553"/>
                  </a:cubicBezTo>
                  <a:cubicBezTo>
                    <a:pt x="7716" y="899"/>
                    <a:pt x="5358" y="1518"/>
                    <a:pt x="3477" y="2042"/>
                  </a:cubicBezTo>
                  <a:cubicBezTo>
                    <a:pt x="2537" y="2292"/>
                    <a:pt x="1715" y="2518"/>
                    <a:pt x="1132" y="2685"/>
                  </a:cubicBezTo>
                  <a:cubicBezTo>
                    <a:pt x="536" y="2839"/>
                    <a:pt x="179" y="2935"/>
                    <a:pt x="179" y="2935"/>
                  </a:cubicBezTo>
                  <a:cubicBezTo>
                    <a:pt x="1" y="3018"/>
                    <a:pt x="96" y="3482"/>
                    <a:pt x="298" y="3494"/>
                  </a:cubicBezTo>
                  <a:cubicBezTo>
                    <a:pt x="298" y="3494"/>
                    <a:pt x="667" y="3435"/>
                    <a:pt x="1275" y="3327"/>
                  </a:cubicBezTo>
                  <a:cubicBezTo>
                    <a:pt x="1870" y="3208"/>
                    <a:pt x="2715" y="3042"/>
                    <a:pt x="3668" y="2851"/>
                  </a:cubicBezTo>
                  <a:cubicBezTo>
                    <a:pt x="5585" y="2470"/>
                    <a:pt x="7942" y="1982"/>
                    <a:pt x="9800" y="1649"/>
                  </a:cubicBezTo>
                  <a:cubicBezTo>
                    <a:pt x="11645" y="1292"/>
                    <a:pt x="14002" y="922"/>
                    <a:pt x="15919" y="839"/>
                  </a:cubicBezTo>
                  <a:cubicBezTo>
                    <a:pt x="16038" y="833"/>
                    <a:pt x="16154" y="833"/>
                    <a:pt x="16269" y="833"/>
                  </a:cubicBezTo>
                  <a:cubicBezTo>
                    <a:pt x="16384" y="833"/>
                    <a:pt x="16497" y="833"/>
                    <a:pt x="16610" y="827"/>
                  </a:cubicBezTo>
                  <a:lnTo>
                    <a:pt x="17253" y="827"/>
                  </a:lnTo>
                  <a:cubicBezTo>
                    <a:pt x="17646" y="851"/>
                    <a:pt x="18015" y="875"/>
                    <a:pt x="18312" y="887"/>
                  </a:cubicBezTo>
                  <a:cubicBezTo>
                    <a:pt x="18896" y="970"/>
                    <a:pt x="19253" y="1018"/>
                    <a:pt x="19253" y="1018"/>
                  </a:cubicBezTo>
                  <a:cubicBezTo>
                    <a:pt x="19255" y="1018"/>
                    <a:pt x="19257" y="1018"/>
                    <a:pt x="19259" y="1018"/>
                  </a:cubicBezTo>
                  <a:cubicBezTo>
                    <a:pt x="19446" y="1018"/>
                    <a:pt x="19572" y="505"/>
                    <a:pt x="19372" y="458"/>
                  </a:cubicBezTo>
                  <a:cubicBezTo>
                    <a:pt x="19372" y="458"/>
                    <a:pt x="19015" y="375"/>
                    <a:pt x="18396" y="244"/>
                  </a:cubicBezTo>
                  <a:cubicBezTo>
                    <a:pt x="18086" y="196"/>
                    <a:pt x="17717" y="149"/>
                    <a:pt x="17300" y="89"/>
                  </a:cubicBezTo>
                  <a:cubicBezTo>
                    <a:pt x="17086" y="77"/>
                    <a:pt x="16860" y="65"/>
                    <a:pt x="16634" y="41"/>
                  </a:cubicBezTo>
                  <a:cubicBezTo>
                    <a:pt x="16407" y="29"/>
                    <a:pt x="16157" y="6"/>
                    <a:pt x="15919" y="6"/>
                  </a:cubicBezTo>
                  <a:lnTo>
                    <a:pt x="15145" y="6"/>
                  </a:lnTo>
                  <a:cubicBezTo>
                    <a:pt x="15058" y="6"/>
                    <a:pt x="14971" y="0"/>
                    <a:pt x="148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6"/>
            <p:cNvSpPr/>
            <p:nvPr/>
          </p:nvSpPr>
          <p:spPr>
            <a:xfrm>
              <a:off x="2525000" y="1956025"/>
              <a:ext cx="2631025" cy="2630700"/>
            </a:xfrm>
            <a:custGeom>
              <a:avLst/>
              <a:gdLst/>
              <a:ahLst/>
              <a:cxnLst/>
              <a:rect l="l" t="t" r="r" b="b"/>
              <a:pathLst>
                <a:path w="105241" h="105228" extrusionOk="0">
                  <a:moveTo>
                    <a:pt x="52614" y="1"/>
                  </a:moveTo>
                  <a:cubicBezTo>
                    <a:pt x="23563" y="1"/>
                    <a:pt x="1" y="23551"/>
                    <a:pt x="1" y="52614"/>
                  </a:cubicBezTo>
                  <a:cubicBezTo>
                    <a:pt x="1" y="81677"/>
                    <a:pt x="23563" y="105228"/>
                    <a:pt x="52614" y="105228"/>
                  </a:cubicBezTo>
                  <a:cubicBezTo>
                    <a:pt x="81678" y="105228"/>
                    <a:pt x="105240" y="81677"/>
                    <a:pt x="105240" y="52614"/>
                  </a:cubicBezTo>
                  <a:cubicBezTo>
                    <a:pt x="105240" y="23551"/>
                    <a:pt x="81678" y="1"/>
                    <a:pt x="52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6"/>
            <p:cNvSpPr/>
            <p:nvPr/>
          </p:nvSpPr>
          <p:spPr>
            <a:xfrm>
              <a:off x="4178175" y="4397625"/>
              <a:ext cx="88750" cy="32875"/>
            </a:xfrm>
            <a:custGeom>
              <a:avLst/>
              <a:gdLst/>
              <a:ahLst/>
              <a:cxnLst/>
              <a:rect l="l" t="t" r="r" b="b"/>
              <a:pathLst>
                <a:path w="3550" h="1315" extrusionOk="0">
                  <a:moveTo>
                    <a:pt x="1702" y="1"/>
                  </a:moveTo>
                  <a:cubicBezTo>
                    <a:pt x="1127" y="1"/>
                    <a:pt x="621" y="113"/>
                    <a:pt x="251" y="694"/>
                  </a:cubicBezTo>
                  <a:cubicBezTo>
                    <a:pt x="0" y="1204"/>
                    <a:pt x="466" y="1315"/>
                    <a:pt x="914" y="1315"/>
                  </a:cubicBezTo>
                  <a:cubicBezTo>
                    <a:pt x="1104" y="1315"/>
                    <a:pt x="1290" y="1295"/>
                    <a:pt x="1418" y="1277"/>
                  </a:cubicBezTo>
                  <a:cubicBezTo>
                    <a:pt x="1763" y="1230"/>
                    <a:pt x="3549" y="920"/>
                    <a:pt x="3442" y="301"/>
                  </a:cubicBezTo>
                  <a:cubicBezTo>
                    <a:pt x="3393" y="56"/>
                    <a:pt x="3004" y="24"/>
                    <a:pt x="2687" y="24"/>
                  </a:cubicBezTo>
                  <a:cubicBezTo>
                    <a:pt x="2572" y="24"/>
                    <a:pt x="2466" y="28"/>
                    <a:pt x="2390" y="28"/>
                  </a:cubicBezTo>
                  <a:cubicBezTo>
                    <a:pt x="2369" y="28"/>
                    <a:pt x="2351" y="28"/>
                    <a:pt x="2335" y="27"/>
                  </a:cubicBezTo>
                  <a:cubicBezTo>
                    <a:pt x="2117" y="15"/>
                    <a:pt x="1905" y="1"/>
                    <a:pt x="17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6"/>
            <p:cNvSpPr/>
            <p:nvPr/>
          </p:nvSpPr>
          <p:spPr>
            <a:xfrm>
              <a:off x="3759975" y="2855825"/>
              <a:ext cx="289350" cy="91800"/>
            </a:xfrm>
            <a:custGeom>
              <a:avLst/>
              <a:gdLst/>
              <a:ahLst/>
              <a:cxnLst/>
              <a:rect l="l" t="t" r="r" b="b"/>
              <a:pathLst>
                <a:path w="11574" h="3672" extrusionOk="0">
                  <a:moveTo>
                    <a:pt x="3129" y="1"/>
                  </a:moveTo>
                  <a:cubicBezTo>
                    <a:pt x="2199" y="1"/>
                    <a:pt x="1385" y="597"/>
                    <a:pt x="453" y="715"/>
                  </a:cubicBezTo>
                  <a:cubicBezTo>
                    <a:pt x="440" y="712"/>
                    <a:pt x="429" y="711"/>
                    <a:pt x="417" y="711"/>
                  </a:cubicBezTo>
                  <a:cubicBezTo>
                    <a:pt x="386" y="711"/>
                    <a:pt x="357" y="722"/>
                    <a:pt x="322" y="739"/>
                  </a:cubicBezTo>
                  <a:cubicBezTo>
                    <a:pt x="179" y="858"/>
                    <a:pt x="156" y="870"/>
                    <a:pt x="60" y="1049"/>
                  </a:cubicBezTo>
                  <a:cubicBezTo>
                    <a:pt x="1" y="1156"/>
                    <a:pt x="60" y="1275"/>
                    <a:pt x="179" y="1323"/>
                  </a:cubicBezTo>
                  <a:cubicBezTo>
                    <a:pt x="409" y="1413"/>
                    <a:pt x="616" y="1449"/>
                    <a:pt x="810" y="1449"/>
                  </a:cubicBezTo>
                  <a:cubicBezTo>
                    <a:pt x="1551" y="1449"/>
                    <a:pt x="2099" y="929"/>
                    <a:pt x="2944" y="929"/>
                  </a:cubicBezTo>
                  <a:cubicBezTo>
                    <a:pt x="2959" y="929"/>
                    <a:pt x="2974" y="929"/>
                    <a:pt x="2989" y="930"/>
                  </a:cubicBezTo>
                  <a:cubicBezTo>
                    <a:pt x="3882" y="954"/>
                    <a:pt x="4299" y="1680"/>
                    <a:pt x="5073" y="1870"/>
                  </a:cubicBezTo>
                  <a:cubicBezTo>
                    <a:pt x="5799" y="2061"/>
                    <a:pt x="6180" y="1989"/>
                    <a:pt x="6835" y="2478"/>
                  </a:cubicBezTo>
                  <a:cubicBezTo>
                    <a:pt x="7085" y="2668"/>
                    <a:pt x="8097" y="2894"/>
                    <a:pt x="7526" y="3347"/>
                  </a:cubicBezTo>
                  <a:cubicBezTo>
                    <a:pt x="7395" y="3454"/>
                    <a:pt x="7514" y="3668"/>
                    <a:pt x="7656" y="3668"/>
                  </a:cubicBezTo>
                  <a:cubicBezTo>
                    <a:pt x="7787" y="3670"/>
                    <a:pt x="7930" y="3671"/>
                    <a:pt x="8083" y="3671"/>
                  </a:cubicBezTo>
                  <a:cubicBezTo>
                    <a:pt x="9172" y="3671"/>
                    <a:pt x="10737" y="3597"/>
                    <a:pt x="11478" y="2918"/>
                  </a:cubicBezTo>
                  <a:cubicBezTo>
                    <a:pt x="11574" y="2823"/>
                    <a:pt x="11538" y="2680"/>
                    <a:pt x="11443" y="2620"/>
                  </a:cubicBezTo>
                  <a:cubicBezTo>
                    <a:pt x="10109" y="1704"/>
                    <a:pt x="8002" y="1608"/>
                    <a:pt x="6442" y="1120"/>
                  </a:cubicBezTo>
                  <a:cubicBezTo>
                    <a:pt x="5454" y="811"/>
                    <a:pt x="4216" y="25"/>
                    <a:pt x="3156" y="1"/>
                  </a:cubicBezTo>
                  <a:cubicBezTo>
                    <a:pt x="3147" y="1"/>
                    <a:pt x="3138" y="1"/>
                    <a:pt x="31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3922500" y="2967700"/>
              <a:ext cx="77800" cy="27925"/>
            </a:xfrm>
            <a:custGeom>
              <a:avLst/>
              <a:gdLst/>
              <a:ahLst/>
              <a:cxnLst/>
              <a:rect l="l" t="t" r="r" b="b"/>
              <a:pathLst>
                <a:path w="3112" h="1117" extrusionOk="0">
                  <a:moveTo>
                    <a:pt x="337" y="0"/>
                  </a:moveTo>
                  <a:cubicBezTo>
                    <a:pt x="283" y="0"/>
                    <a:pt x="230" y="15"/>
                    <a:pt x="179" y="50"/>
                  </a:cubicBezTo>
                  <a:cubicBezTo>
                    <a:pt x="1" y="181"/>
                    <a:pt x="1" y="491"/>
                    <a:pt x="108" y="658"/>
                  </a:cubicBezTo>
                  <a:cubicBezTo>
                    <a:pt x="251" y="884"/>
                    <a:pt x="560" y="920"/>
                    <a:pt x="798" y="943"/>
                  </a:cubicBezTo>
                  <a:cubicBezTo>
                    <a:pt x="1203" y="979"/>
                    <a:pt x="1560" y="955"/>
                    <a:pt x="1965" y="1074"/>
                  </a:cubicBezTo>
                  <a:cubicBezTo>
                    <a:pt x="2048" y="1100"/>
                    <a:pt x="2176" y="1117"/>
                    <a:pt x="2312" y="1117"/>
                  </a:cubicBezTo>
                  <a:cubicBezTo>
                    <a:pt x="2680" y="1117"/>
                    <a:pt x="3111" y="992"/>
                    <a:pt x="2894" y="574"/>
                  </a:cubicBezTo>
                  <a:cubicBezTo>
                    <a:pt x="2751" y="312"/>
                    <a:pt x="2358" y="158"/>
                    <a:pt x="2084" y="98"/>
                  </a:cubicBezTo>
                  <a:cubicBezTo>
                    <a:pt x="2031" y="88"/>
                    <a:pt x="1979" y="83"/>
                    <a:pt x="1928" y="83"/>
                  </a:cubicBezTo>
                  <a:cubicBezTo>
                    <a:pt x="1607" y="83"/>
                    <a:pt x="1327" y="261"/>
                    <a:pt x="1025" y="261"/>
                  </a:cubicBezTo>
                  <a:cubicBezTo>
                    <a:pt x="989" y="261"/>
                    <a:pt x="954" y="258"/>
                    <a:pt x="917" y="253"/>
                  </a:cubicBezTo>
                  <a:cubicBezTo>
                    <a:pt x="749" y="197"/>
                    <a:pt x="536" y="0"/>
                    <a:pt x="3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6"/>
            <p:cNvSpPr/>
            <p:nvPr/>
          </p:nvSpPr>
          <p:spPr>
            <a:xfrm>
              <a:off x="4042750" y="2932100"/>
              <a:ext cx="156725" cy="70025"/>
            </a:xfrm>
            <a:custGeom>
              <a:avLst/>
              <a:gdLst/>
              <a:ahLst/>
              <a:cxnLst/>
              <a:rect l="l" t="t" r="r" b="b"/>
              <a:pathLst>
                <a:path w="6269" h="2801" extrusionOk="0">
                  <a:moveTo>
                    <a:pt x="1479" y="1"/>
                  </a:moveTo>
                  <a:cubicBezTo>
                    <a:pt x="1168" y="1"/>
                    <a:pt x="881" y="65"/>
                    <a:pt x="656" y="236"/>
                  </a:cubicBezTo>
                  <a:cubicBezTo>
                    <a:pt x="644" y="248"/>
                    <a:pt x="632" y="260"/>
                    <a:pt x="620" y="272"/>
                  </a:cubicBezTo>
                  <a:cubicBezTo>
                    <a:pt x="572" y="331"/>
                    <a:pt x="536" y="415"/>
                    <a:pt x="584" y="498"/>
                  </a:cubicBezTo>
                  <a:cubicBezTo>
                    <a:pt x="763" y="820"/>
                    <a:pt x="2037" y="1177"/>
                    <a:pt x="2013" y="1462"/>
                  </a:cubicBezTo>
                  <a:cubicBezTo>
                    <a:pt x="2013" y="1441"/>
                    <a:pt x="1814" y="1427"/>
                    <a:pt x="1543" y="1427"/>
                  </a:cubicBezTo>
                  <a:cubicBezTo>
                    <a:pt x="1059" y="1427"/>
                    <a:pt x="346" y="1471"/>
                    <a:pt x="132" y="1593"/>
                  </a:cubicBezTo>
                  <a:cubicBezTo>
                    <a:pt x="25" y="1641"/>
                    <a:pt x="1" y="1808"/>
                    <a:pt x="84" y="1891"/>
                  </a:cubicBezTo>
                  <a:cubicBezTo>
                    <a:pt x="358" y="2129"/>
                    <a:pt x="739" y="2153"/>
                    <a:pt x="1084" y="2189"/>
                  </a:cubicBezTo>
                  <a:cubicBezTo>
                    <a:pt x="1117" y="2191"/>
                    <a:pt x="1150" y="2192"/>
                    <a:pt x="1185" y="2192"/>
                  </a:cubicBezTo>
                  <a:cubicBezTo>
                    <a:pt x="1376" y="2192"/>
                    <a:pt x="1598" y="2160"/>
                    <a:pt x="1803" y="2160"/>
                  </a:cubicBezTo>
                  <a:cubicBezTo>
                    <a:pt x="1917" y="2160"/>
                    <a:pt x="2025" y="2170"/>
                    <a:pt x="2120" y="2201"/>
                  </a:cubicBezTo>
                  <a:cubicBezTo>
                    <a:pt x="2239" y="2236"/>
                    <a:pt x="2620" y="2713"/>
                    <a:pt x="2787" y="2748"/>
                  </a:cubicBezTo>
                  <a:cubicBezTo>
                    <a:pt x="2924" y="2783"/>
                    <a:pt x="2968" y="2801"/>
                    <a:pt x="3008" y="2801"/>
                  </a:cubicBezTo>
                  <a:cubicBezTo>
                    <a:pt x="3052" y="2801"/>
                    <a:pt x="3091" y="2780"/>
                    <a:pt x="3239" y="2736"/>
                  </a:cubicBezTo>
                  <a:cubicBezTo>
                    <a:pt x="3891" y="2553"/>
                    <a:pt x="2687" y="2151"/>
                    <a:pt x="4035" y="2151"/>
                  </a:cubicBezTo>
                  <a:cubicBezTo>
                    <a:pt x="4091" y="2151"/>
                    <a:pt x="4151" y="2152"/>
                    <a:pt x="4216" y="2153"/>
                  </a:cubicBezTo>
                  <a:cubicBezTo>
                    <a:pt x="4404" y="2153"/>
                    <a:pt x="4531" y="2298"/>
                    <a:pt x="4712" y="2298"/>
                  </a:cubicBezTo>
                  <a:cubicBezTo>
                    <a:pt x="4725" y="2298"/>
                    <a:pt x="4738" y="2298"/>
                    <a:pt x="4751" y="2296"/>
                  </a:cubicBezTo>
                  <a:cubicBezTo>
                    <a:pt x="4823" y="2296"/>
                    <a:pt x="4918" y="2248"/>
                    <a:pt x="4930" y="2165"/>
                  </a:cubicBezTo>
                  <a:cubicBezTo>
                    <a:pt x="4988" y="1789"/>
                    <a:pt x="5359" y="1686"/>
                    <a:pt x="5719" y="1686"/>
                  </a:cubicBezTo>
                  <a:cubicBezTo>
                    <a:pt x="5803" y="1686"/>
                    <a:pt x="5887" y="1692"/>
                    <a:pt x="5966" y="1701"/>
                  </a:cubicBezTo>
                  <a:cubicBezTo>
                    <a:pt x="5977" y="1702"/>
                    <a:pt x="5989" y="1703"/>
                    <a:pt x="6000" y="1703"/>
                  </a:cubicBezTo>
                  <a:cubicBezTo>
                    <a:pt x="6142" y="1703"/>
                    <a:pt x="6268" y="1570"/>
                    <a:pt x="6180" y="1427"/>
                  </a:cubicBezTo>
                  <a:cubicBezTo>
                    <a:pt x="5668" y="570"/>
                    <a:pt x="4335" y="736"/>
                    <a:pt x="3537" y="498"/>
                  </a:cubicBezTo>
                  <a:cubicBezTo>
                    <a:pt x="3016" y="333"/>
                    <a:pt x="2185" y="1"/>
                    <a:pt x="14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6"/>
            <p:cNvSpPr/>
            <p:nvPr/>
          </p:nvSpPr>
          <p:spPr>
            <a:xfrm>
              <a:off x="4212125" y="2968325"/>
              <a:ext cx="65725" cy="32225"/>
            </a:xfrm>
            <a:custGeom>
              <a:avLst/>
              <a:gdLst/>
              <a:ahLst/>
              <a:cxnLst/>
              <a:rect l="l" t="t" r="r" b="b"/>
              <a:pathLst>
                <a:path w="2629" h="1289" extrusionOk="0">
                  <a:moveTo>
                    <a:pt x="1267" y="1"/>
                  </a:moveTo>
                  <a:cubicBezTo>
                    <a:pt x="1051" y="1"/>
                    <a:pt x="840" y="31"/>
                    <a:pt x="667" y="85"/>
                  </a:cubicBezTo>
                  <a:cubicBezTo>
                    <a:pt x="298" y="204"/>
                    <a:pt x="0" y="549"/>
                    <a:pt x="477" y="775"/>
                  </a:cubicBezTo>
                  <a:cubicBezTo>
                    <a:pt x="786" y="918"/>
                    <a:pt x="1143" y="1002"/>
                    <a:pt x="1477" y="1109"/>
                  </a:cubicBezTo>
                  <a:cubicBezTo>
                    <a:pt x="1679" y="1180"/>
                    <a:pt x="1905" y="1276"/>
                    <a:pt x="2132" y="1287"/>
                  </a:cubicBezTo>
                  <a:cubicBezTo>
                    <a:pt x="2142" y="1288"/>
                    <a:pt x="2151" y="1288"/>
                    <a:pt x="2161" y="1288"/>
                  </a:cubicBezTo>
                  <a:cubicBezTo>
                    <a:pt x="2629" y="1288"/>
                    <a:pt x="2556" y="722"/>
                    <a:pt x="2370" y="418"/>
                  </a:cubicBezTo>
                  <a:cubicBezTo>
                    <a:pt x="2370" y="406"/>
                    <a:pt x="2358" y="406"/>
                    <a:pt x="2358" y="394"/>
                  </a:cubicBezTo>
                  <a:cubicBezTo>
                    <a:pt x="2346" y="394"/>
                    <a:pt x="2346" y="383"/>
                    <a:pt x="2346" y="383"/>
                  </a:cubicBezTo>
                  <a:cubicBezTo>
                    <a:pt x="2105" y="110"/>
                    <a:pt x="1675" y="1"/>
                    <a:pt x="1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6"/>
            <p:cNvSpPr/>
            <p:nvPr/>
          </p:nvSpPr>
          <p:spPr>
            <a:xfrm>
              <a:off x="3918025" y="2797925"/>
              <a:ext cx="53625" cy="58200"/>
            </a:xfrm>
            <a:custGeom>
              <a:avLst/>
              <a:gdLst/>
              <a:ahLst/>
              <a:cxnLst/>
              <a:rect l="l" t="t" r="r" b="b"/>
              <a:pathLst>
                <a:path w="2145" h="2328" extrusionOk="0">
                  <a:moveTo>
                    <a:pt x="502" y="0"/>
                  </a:moveTo>
                  <a:cubicBezTo>
                    <a:pt x="471" y="0"/>
                    <a:pt x="436" y="8"/>
                    <a:pt x="406" y="31"/>
                  </a:cubicBezTo>
                  <a:cubicBezTo>
                    <a:pt x="1" y="269"/>
                    <a:pt x="191" y="1043"/>
                    <a:pt x="322" y="1388"/>
                  </a:cubicBezTo>
                  <a:cubicBezTo>
                    <a:pt x="476" y="1817"/>
                    <a:pt x="915" y="2328"/>
                    <a:pt x="1413" y="2328"/>
                  </a:cubicBezTo>
                  <a:cubicBezTo>
                    <a:pt x="1454" y="2328"/>
                    <a:pt x="1495" y="2324"/>
                    <a:pt x="1537" y="2317"/>
                  </a:cubicBezTo>
                  <a:cubicBezTo>
                    <a:pt x="2144" y="2210"/>
                    <a:pt x="1632" y="1424"/>
                    <a:pt x="1477" y="1150"/>
                  </a:cubicBezTo>
                  <a:cubicBezTo>
                    <a:pt x="1323" y="853"/>
                    <a:pt x="977" y="43"/>
                    <a:pt x="549" y="7"/>
                  </a:cubicBezTo>
                  <a:cubicBezTo>
                    <a:pt x="536" y="3"/>
                    <a:pt x="519" y="0"/>
                    <a:pt x="5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6"/>
            <p:cNvSpPr/>
            <p:nvPr/>
          </p:nvSpPr>
          <p:spPr>
            <a:xfrm>
              <a:off x="3800175" y="2889750"/>
              <a:ext cx="37525" cy="28300"/>
            </a:xfrm>
            <a:custGeom>
              <a:avLst/>
              <a:gdLst/>
              <a:ahLst/>
              <a:cxnLst/>
              <a:rect l="l" t="t" r="r" b="b"/>
              <a:pathLst>
                <a:path w="1501" h="1132" extrusionOk="0">
                  <a:moveTo>
                    <a:pt x="721" y="0"/>
                  </a:moveTo>
                  <a:cubicBezTo>
                    <a:pt x="418" y="0"/>
                    <a:pt x="117" y="126"/>
                    <a:pt x="12" y="382"/>
                  </a:cubicBezTo>
                  <a:cubicBezTo>
                    <a:pt x="0" y="430"/>
                    <a:pt x="0" y="454"/>
                    <a:pt x="12" y="489"/>
                  </a:cubicBezTo>
                  <a:cubicBezTo>
                    <a:pt x="12" y="811"/>
                    <a:pt x="393" y="1073"/>
                    <a:pt x="667" y="1121"/>
                  </a:cubicBezTo>
                  <a:cubicBezTo>
                    <a:pt x="707" y="1128"/>
                    <a:pt x="750" y="1131"/>
                    <a:pt x="793" y="1131"/>
                  </a:cubicBezTo>
                  <a:cubicBezTo>
                    <a:pt x="1113" y="1131"/>
                    <a:pt x="1500" y="942"/>
                    <a:pt x="1500" y="597"/>
                  </a:cubicBezTo>
                  <a:cubicBezTo>
                    <a:pt x="1500" y="203"/>
                    <a:pt x="1108" y="0"/>
                    <a:pt x="7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6"/>
            <p:cNvSpPr/>
            <p:nvPr/>
          </p:nvSpPr>
          <p:spPr>
            <a:xfrm>
              <a:off x="4054075" y="2895650"/>
              <a:ext cx="42875" cy="32800"/>
            </a:xfrm>
            <a:custGeom>
              <a:avLst/>
              <a:gdLst/>
              <a:ahLst/>
              <a:cxnLst/>
              <a:rect l="l" t="t" r="r" b="b"/>
              <a:pathLst>
                <a:path w="1715" h="1312" extrusionOk="0">
                  <a:moveTo>
                    <a:pt x="797" y="1"/>
                  </a:moveTo>
                  <a:cubicBezTo>
                    <a:pt x="716" y="1"/>
                    <a:pt x="636" y="13"/>
                    <a:pt x="560" y="39"/>
                  </a:cubicBezTo>
                  <a:cubicBezTo>
                    <a:pt x="560" y="39"/>
                    <a:pt x="548" y="51"/>
                    <a:pt x="548" y="51"/>
                  </a:cubicBezTo>
                  <a:lnTo>
                    <a:pt x="512" y="51"/>
                  </a:lnTo>
                  <a:cubicBezTo>
                    <a:pt x="179" y="230"/>
                    <a:pt x="0" y="646"/>
                    <a:pt x="238" y="980"/>
                  </a:cubicBezTo>
                  <a:cubicBezTo>
                    <a:pt x="388" y="1191"/>
                    <a:pt x="649" y="1311"/>
                    <a:pt x="904" y="1311"/>
                  </a:cubicBezTo>
                  <a:cubicBezTo>
                    <a:pt x="994" y="1311"/>
                    <a:pt x="1083" y="1296"/>
                    <a:pt x="1167" y="1266"/>
                  </a:cubicBezTo>
                  <a:cubicBezTo>
                    <a:pt x="1512" y="1135"/>
                    <a:pt x="1715" y="742"/>
                    <a:pt x="1524" y="396"/>
                  </a:cubicBezTo>
                  <a:cubicBezTo>
                    <a:pt x="1376" y="155"/>
                    <a:pt x="1082" y="1"/>
                    <a:pt x="7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6"/>
            <p:cNvSpPr/>
            <p:nvPr/>
          </p:nvSpPr>
          <p:spPr>
            <a:xfrm>
              <a:off x="3014650" y="1963250"/>
              <a:ext cx="1907400" cy="2504750"/>
            </a:xfrm>
            <a:custGeom>
              <a:avLst/>
              <a:gdLst/>
              <a:ahLst/>
              <a:cxnLst/>
              <a:rect l="l" t="t" r="r" b="b"/>
              <a:pathLst>
                <a:path w="76296" h="100190" extrusionOk="0">
                  <a:moveTo>
                    <a:pt x="35267" y="1963"/>
                  </a:moveTo>
                  <a:cubicBezTo>
                    <a:pt x="35411" y="1963"/>
                    <a:pt x="35575" y="1983"/>
                    <a:pt x="35791" y="2033"/>
                  </a:cubicBezTo>
                  <a:cubicBezTo>
                    <a:pt x="35606" y="2008"/>
                    <a:pt x="35431" y="1996"/>
                    <a:pt x="35255" y="1996"/>
                  </a:cubicBezTo>
                  <a:cubicBezTo>
                    <a:pt x="35103" y="1996"/>
                    <a:pt x="34951" y="2005"/>
                    <a:pt x="34791" y="2021"/>
                  </a:cubicBezTo>
                  <a:cubicBezTo>
                    <a:pt x="34886" y="1997"/>
                    <a:pt x="34981" y="1974"/>
                    <a:pt x="35088" y="1974"/>
                  </a:cubicBezTo>
                  <a:cubicBezTo>
                    <a:pt x="35146" y="1966"/>
                    <a:pt x="35205" y="1963"/>
                    <a:pt x="35267" y="1963"/>
                  </a:cubicBezTo>
                  <a:close/>
                  <a:moveTo>
                    <a:pt x="20348" y="1628"/>
                  </a:moveTo>
                  <a:cubicBezTo>
                    <a:pt x="19622" y="1771"/>
                    <a:pt x="18884" y="1938"/>
                    <a:pt x="18181" y="2117"/>
                  </a:cubicBezTo>
                  <a:cubicBezTo>
                    <a:pt x="18884" y="1926"/>
                    <a:pt x="19610" y="1759"/>
                    <a:pt x="20348" y="1628"/>
                  </a:cubicBezTo>
                  <a:close/>
                  <a:moveTo>
                    <a:pt x="42875" y="4486"/>
                  </a:moveTo>
                  <a:lnTo>
                    <a:pt x="42875" y="4486"/>
                  </a:lnTo>
                  <a:cubicBezTo>
                    <a:pt x="43030" y="4593"/>
                    <a:pt x="43173" y="4712"/>
                    <a:pt x="43280" y="4855"/>
                  </a:cubicBezTo>
                  <a:cubicBezTo>
                    <a:pt x="43065" y="4676"/>
                    <a:pt x="43054" y="4629"/>
                    <a:pt x="42875" y="4486"/>
                  </a:cubicBezTo>
                  <a:close/>
                  <a:moveTo>
                    <a:pt x="15872" y="4236"/>
                  </a:moveTo>
                  <a:cubicBezTo>
                    <a:pt x="15860" y="4283"/>
                    <a:pt x="15872" y="4331"/>
                    <a:pt x="15895" y="4379"/>
                  </a:cubicBezTo>
                  <a:cubicBezTo>
                    <a:pt x="16055" y="4720"/>
                    <a:pt x="16185" y="4819"/>
                    <a:pt x="16320" y="4819"/>
                  </a:cubicBezTo>
                  <a:cubicBezTo>
                    <a:pt x="16507" y="4819"/>
                    <a:pt x="16705" y="4632"/>
                    <a:pt x="17007" y="4632"/>
                  </a:cubicBezTo>
                  <a:cubicBezTo>
                    <a:pt x="17075" y="4632"/>
                    <a:pt x="17149" y="4641"/>
                    <a:pt x="17229" y="4664"/>
                  </a:cubicBezTo>
                  <a:cubicBezTo>
                    <a:pt x="17372" y="4712"/>
                    <a:pt x="17419" y="4843"/>
                    <a:pt x="17515" y="4986"/>
                  </a:cubicBezTo>
                  <a:cubicBezTo>
                    <a:pt x="16748" y="4865"/>
                    <a:pt x="15969" y="4778"/>
                    <a:pt x="15177" y="4778"/>
                  </a:cubicBezTo>
                  <a:cubicBezTo>
                    <a:pt x="14640" y="4778"/>
                    <a:pt x="14098" y="4818"/>
                    <a:pt x="13550" y="4915"/>
                  </a:cubicBezTo>
                  <a:cubicBezTo>
                    <a:pt x="13193" y="4974"/>
                    <a:pt x="12943" y="5081"/>
                    <a:pt x="12597" y="5176"/>
                  </a:cubicBezTo>
                  <a:cubicBezTo>
                    <a:pt x="12323" y="5248"/>
                    <a:pt x="12026" y="5260"/>
                    <a:pt x="11728" y="5284"/>
                  </a:cubicBezTo>
                  <a:cubicBezTo>
                    <a:pt x="11835" y="5272"/>
                    <a:pt x="11931" y="5260"/>
                    <a:pt x="12038" y="5236"/>
                  </a:cubicBezTo>
                  <a:cubicBezTo>
                    <a:pt x="13205" y="4986"/>
                    <a:pt x="14395" y="4700"/>
                    <a:pt x="15514" y="4343"/>
                  </a:cubicBezTo>
                  <a:cubicBezTo>
                    <a:pt x="15550" y="4343"/>
                    <a:pt x="15693" y="4295"/>
                    <a:pt x="15872" y="4236"/>
                  </a:cubicBezTo>
                  <a:close/>
                  <a:moveTo>
                    <a:pt x="14645" y="6069"/>
                  </a:moveTo>
                  <a:cubicBezTo>
                    <a:pt x="14752" y="6069"/>
                    <a:pt x="14860" y="6081"/>
                    <a:pt x="14967" y="6081"/>
                  </a:cubicBezTo>
                  <a:cubicBezTo>
                    <a:pt x="15050" y="6093"/>
                    <a:pt x="15121" y="6105"/>
                    <a:pt x="15205" y="6117"/>
                  </a:cubicBezTo>
                  <a:cubicBezTo>
                    <a:pt x="15324" y="6141"/>
                    <a:pt x="15348" y="6153"/>
                    <a:pt x="15276" y="6153"/>
                  </a:cubicBezTo>
                  <a:cubicBezTo>
                    <a:pt x="15169" y="6308"/>
                    <a:pt x="14740" y="6450"/>
                    <a:pt x="14550" y="6522"/>
                  </a:cubicBezTo>
                  <a:cubicBezTo>
                    <a:pt x="14401" y="6583"/>
                    <a:pt x="14141" y="6709"/>
                    <a:pt x="13930" y="6709"/>
                  </a:cubicBezTo>
                  <a:cubicBezTo>
                    <a:pt x="13854" y="6709"/>
                    <a:pt x="13785" y="6693"/>
                    <a:pt x="13728" y="6653"/>
                  </a:cubicBezTo>
                  <a:cubicBezTo>
                    <a:pt x="13312" y="6355"/>
                    <a:pt x="13597" y="6248"/>
                    <a:pt x="13788" y="6188"/>
                  </a:cubicBezTo>
                  <a:cubicBezTo>
                    <a:pt x="14062" y="6093"/>
                    <a:pt x="14359" y="6069"/>
                    <a:pt x="14645" y="6069"/>
                  </a:cubicBezTo>
                  <a:close/>
                  <a:moveTo>
                    <a:pt x="17995" y="7090"/>
                  </a:moveTo>
                  <a:cubicBezTo>
                    <a:pt x="18097" y="7090"/>
                    <a:pt x="18200" y="7099"/>
                    <a:pt x="18300" y="7117"/>
                  </a:cubicBezTo>
                  <a:cubicBezTo>
                    <a:pt x="18396" y="7141"/>
                    <a:pt x="18539" y="7153"/>
                    <a:pt x="18550" y="7272"/>
                  </a:cubicBezTo>
                  <a:cubicBezTo>
                    <a:pt x="18550" y="7367"/>
                    <a:pt x="18241" y="7546"/>
                    <a:pt x="18181" y="7570"/>
                  </a:cubicBezTo>
                  <a:cubicBezTo>
                    <a:pt x="17999" y="7670"/>
                    <a:pt x="17769" y="7749"/>
                    <a:pt x="17554" y="7749"/>
                  </a:cubicBezTo>
                  <a:cubicBezTo>
                    <a:pt x="17487" y="7749"/>
                    <a:pt x="17422" y="7741"/>
                    <a:pt x="17360" y="7724"/>
                  </a:cubicBezTo>
                  <a:cubicBezTo>
                    <a:pt x="17193" y="7689"/>
                    <a:pt x="16979" y="7582"/>
                    <a:pt x="17074" y="7403"/>
                  </a:cubicBezTo>
                  <a:cubicBezTo>
                    <a:pt x="17110" y="7331"/>
                    <a:pt x="17241" y="7284"/>
                    <a:pt x="17312" y="7248"/>
                  </a:cubicBezTo>
                  <a:cubicBezTo>
                    <a:pt x="17520" y="7140"/>
                    <a:pt x="17757" y="7090"/>
                    <a:pt x="17995" y="7090"/>
                  </a:cubicBezTo>
                  <a:close/>
                  <a:moveTo>
                    <a:pt x="54186" y="7879"/>
                  </a:moveTo>
                  <a:cubicBezTo>
                    <a:pt x="54186" y="7915"/>
                    <a:pt x="54186" y="7963"/>
                    <a:pt x="54186" y="8010"/>
                  </a:cubicBezTo>
                  <a:cubicBezTo>
                    <a:pt x="54186" y="8010"/>
                    <a:pt x="54174" y="7998"/>
                    <a:pt x="54174" y="7998"/>
                  </a:cubicBezTo>
                  <a:cubicBezTo>
                    <a:pt x="54162" y="7974"/>
                    <a:pt x="54150" y="7951"/>
                    <a:pt x="54138" y="7927"/>
                  </a:cubicBezTo>
                  <a:cubicBezTo>
                    <a:pt x="54162" y="7915"/>
                    <a:pt x="54174" y="7903"/>
                    <a:pt x="54186" y="7879"/>
                  </a:cubicBezTo>
                  <a:close/>
                  <a:moveTo>
                    <a:pt x="14696" y="8031"/>
                  </a:moveTo>
                  <a:cubicBezTo>
                    <a:pt x="14788" y="8031"/>
                    <a:pt x="14907" y="8057"/>
                    <a:pt x="14967" y="8117"/>
                  </a:cubicBezTo>
                  <a:cubicBezTo>
                    <a:pt x="15145" y="8272"/>
                    <a:pt x="14883" y="8415"/>
                    <a:pt x="14729" y="8439"/>
                  </a:cubicBezTo>
                  <a:cubicBezTo>
                    <a:pt x="14586" y="8427"/>
                    <a:pt x="14300" y="8332"/>
                    <a:pt x="14407" y="8153"/>
                  </a:cubicBezTo>
                  <a:cubicBezTo>
                    <a:pt x="14455" y="8082"/>
                    <a:pt x="14562" y="8046"/>
                    <a:pt x="14645" y="8034"/>
                  </a:cubicBezTo>
                  <a:cubicBezTo>
                    <a:pt x="14661" y="8032"/>
                    <a:pt x="14678" y="8031"/>
                    <a:pt x="14696" y="8031"/>
                  </a:cubicBezTo>
                  <a:close/>
                  <a:moveTo>
                    <a:pt x="21338" y="11827"/>
                  </a:moveTo>
                  <a:cubicBezTo>
                    <a:pt x="21591" y="11827"/>
                    <a:pt x="21895" y="12320"/>
                    <a:pt x="21956" y="12570"/>
                  </a:cubicBezTo>
                  <a:cubicBezTo>
                    <a:pt x="21979" y="12665"/>
                    <a:pt x="22015" y="12773"/>
                    <a:pt x="21991" y="12868"/>
                  </a:cubicBezTo>
                  <a:cubicBezTo>
                    <a:pt x="21961" y="12983"/>
                    <a:pt x="21890" y="13021"/>
                    <a:pt x="21806" y="13021"/>
                  </a:cubicBezTo>
                  <a:cubicBezTo>
                    <a:pt x="21726" y="13021"/>
                    <a:pt x="21632" y="12986"/>
                    <a:pt x="21551" y="12951"/>
                  </a:cubicBezTo>
                  <a:cubicBezTo>
                    <a:pt x="21229" y="12796"/>
                    <a:pt x="20991" y="12451"/>
                    <a:pt x="21086" y="12082"/>
                  </a:cubicBezTo>
                  <a:cubicBezTo>
                    <a:pt x="21152" y="11898"/>
                    <a:pt x="21241" y="11827"/>
                    <a:pt x="21338" y="11827"/>
                  </a:cubicBezTo>
                  <a:close/>
                  <a:moveTo>
                    <a:pt x="32862" y="12892"/>
                  </a:moveTo>
                  <a:lnTo>
                    <a:pt x="32862" y="12892"/>
                  </a:lnTo>
                  <a:cubicBezTo>
                    <a:pt x="32921" y="12963"/>
                    <a:pt x="32981" y="13023"/>
                    <a:pt x="33028" y="13082"/>
                  </a:cubicBezTo>
                  <a:cubicBezTo>
                    <a:pt x="33005" y="13070"/>
                    <a:pt x="32981" y="13058"/>
                    <a:pt x="32969" y="13046"/>
                  </a:cubicBezTo>
                  <a:cubicBezTo>
                    <a:pt x="32921" y="12999"/>
                    <a:pt x="32897" y="12963"/>
                    <a:pt x="32862" y="12892"/>
                  </a:cubicBezTo>
                  <a:close/>
                  <a:moveTo>
                    <a:pt x="28815" y="15080"/>
                  </a:moveTo>
                  <a:cubicBezTo>
                    <a:pt x="28943" y="15080"/>
                    <a:pt x="29073" y="15092"/>
                    <a:pt x="29207" y="15118"/>
                  </a:cubicBezTo>
                  <a:cubicBezTo>
                    <a:pt x="29659" y="15202"/>
                    <a:pt x="31469" y="15844"/>
                    <a:pt x="30135" y="16142"/>
                  </a:cubicBezTo>
                  <a:cubicBezTo>
                    <a:pt x="30077" y="16156"/>
                    <a:pt x="30013" y="16161"/>
                    <a:pt x="29945" y="16161"/>
                  </a:cubicBezTo>
                  <a:cubicBezTo>
                    <a:pt x="29668" y="16161"/>
                    <a:pt x="29331" y="16070"/>
                    <a:pt x="29066" y="16070"/>
                  </a:cubicBezTo>
                  <a:cubicBezTo>
                    <a:pt x="29053" y="16070"/>
                    <a:pt x="29040" y="16070"/>
                    <a:pt x="29028" y="16071"/>
                  </a:cubicBezTo>
                  <a:cubicBezTo>
                    <a:pt x="28103" y="16105"/>
                    <a:pt x="27188" y="16299"/>
                    <a:pt x="26274" y="16299"/>
                  </a:cubicBezTo>
                  <a:cubicBezTo>
                    <a:pt x="26224" y="16299"/>
                    <a:pt x="26173" y="16298"/>
                    <a:pt x="26123" y="16297"/>
                  </a:cubicBezTo>
                  <a:cubicBezTo>
                    <a:pt x="25985" y="16297"/>
                    <a:pt x="25769" y="16307"/>
                    <a:pt x="25577" y="16307"/>
                  </a:cubicBezTo>
                  <a:cubicBezTo>
                    <a:pt x="25208" y="16307"/>
                    <a:pt x="24931" y="16270"/>
                    <a:pt x="25480" y="16059"/>
                  </a:cubicBezTo>
                  <a:cubicBezTo>
                    <a:pt x="25873" y="15916"/>
                    <a:pt x="26290" y="15785"/>
                    <a:pt x="26694" y="15678"/>
                  </a:cubicBezTo>
                  <a:cubicBezTo>
                    <a:pt x="27424" y="15465"/>
                    <a:pt x="28084" y="15080"/>
                    <a:pt x="28815" y="15080"/>
                  </a:cubicBezTo>
                  <a:close/>
                  <a:moveTo>
                    <a:pt x="31750" y="18591"/>
                  </a:moveTo>
                  <a:lnTo>
                    <a:pt x="31750" y="18591"/>
                  </a:lnTo>
                  <a:cubicBezTo>
                    <a:pt x="31751" y="18592"/>
                    <a:pt x="31753" y="18593"/>
                    <a:pt x="31754" y="18595"/>
                  </a:cubicBezTo>
                  <a:cubicBezTo>
                    <a:pt x="31753" y="18594"/>
                    <a:pt x="31751" y="18592"/>
                    <a:pt x="31750" y="18591"/>
                  </a:cubicBezTo>
                  <a:close/>
                  <a:moveTo>
                    <a:pt x="37403" y="18124"/>
                  </a:moveTo>
                  <a:cubicBezTo>
                    <a:pt x="37414" y="18124"/>
                    <a:pt x="37424" y="18126"/>
                    <a:pt x="37434" y="18130"/>
                  </a:cubicBezTo>
                  <a:cubicBezTo>
                    <a:pt x="37529" y="18178"/>
                    <a:pt x="37529" y="18476"/>
                    <a:pt x="37481" y="18547"/>
                  </a:cubicBezTo>
                  <a:cubicBezTo>
                    <a:pt x="37420" y="18670"/>
                    <a:pt x="37303" y="18704"/>
                    <a:pt x="37174" y="18704"/>
                  </a:cubicBezTo>
                  <a:cubicBezTo>
                    <a:pt x="37027" y="18704"/>
                    <a:pt x="36863" y="18661"/>
                    <a:pt x="36743" y="18654"/>
                  </a:cubicBezTo>
                  <a:cubicBezTo>
                    <a:pt x="36720" y="18654"/>
                    <a:pt x="36697" y="18653"/>
                    <a:pt x="36674" y="18653"/>
                  </a:cubicBezTo>
                  <a:cubicBezTo>
                    <a:pt x="36448" y="18653"/>
                    <a:pt x="36229" y="18685"/>
                    <a:pt x="36010" y="18685"/>
                  </a:cubicBezTo>
                  <a:cubicBezTo>
                    <a:pt x="35886" y="18685"/>
                    <a:pt x="35762" y="18675"/>
                    <a:pt x="35636" y="18642"/>
                  </a:cubicBezTo>
                  <a:cubicBezTo>
                    <a:pt x="35564" y="18619"/>
                    <a:pt x="35505" y="18595"/>
                    <a:pt x="35445" y="18571"/>
                  </a:cubicBezTo>
                  <a:cubicBezTo>
                    <a:pt x="35648" y="18547"/>
                    <a:pt x="35862" y="18523"/>
                    <a:pt x="36065" y="18500"/>
                  </a:cubicBezTo>
                  <a:cubicBezTo>
                    <a:pt x="36457" y="18416"/>
                    <a:pt x="36874" y="18190"/>
                    <a:pt x="37267" y="18154"/>
                  </a:cubicBezTo>
                  <a:cubicBezTo>
                    <a:pt x="37305" y="18154"/>
                    <a:pt x="37359" y="18124"/>
                    <a:pt x="37403" y="18124"/>
                  </a:cubicBezTo>
                  <a:close/>
                  <a:moveTo>
                    <a:pt x="33379" y="16848"/>
                  </a:moveTo>
                  <a:cubicBezTo>
                    <a:pt x="33609" y="16848"/>
                    <a:pt x="33780" y="16998"/>
                    <a:pt x="33886" y="17297"/>
                  </a:cubicBezTo>
                  <a:cubicBezTo>
                    <a:pt x="34347" y="17615"/>
                    <a:pt x="34429" y="17774"/>
                    <a:pt x="34116" y="17774"/>
                  </a:cubicBezTo>
                  <a:cubicBezTo>
                    <a:pt x="34065" y="17774"/>
                    <a:pt x="34004" y="17770"/>
                    <a:pt x="33933" y="17761"/>
                  </a:cubicBezTo>
                  <a:cubicBezTo>
                    <a:pt x="33850" y="17821"/>
                    <a:pt x="33695" y="17797"/>
                    <a:pt x="33612" y="17845"/>
                  </a:cubicBezTo>
                  <a:cubicBezTo>
                    <a:pt x="33350" y="17988"/>
                    <a:pt x="33326" y="18107"/>
                    <a:pt x="33195" y="18369"/>
                  </a:cubicBezTo>
                  <a:cubicBezTo>
                    <a:pt x="33004" y="18735"/>
                    <a:pt x="32924" y="18861"/>
                    <a:pt x="32878" y="18861"/>
                  </a:cubicBezTo>
                  <a:cubicBezTo>
                    <a:pt x="32782" y="18861"/>
                    <a:pt x="32843" y="18290"/>
                    <a:pt x="32350" y="18226"/>
                  </a:cubicBezTo>
                  <a:cubicBezTo>
                    <a:pt x="32350" y="18226"/>
                    <a:pt x="31730" y="18436"/>
                    <a:pt x="31736" y="18562"/>
                  </a:cubicBezTo>
                  <a:lnTo>
                    <a:pt x="31736" y="18562"/>
                  </a:lnTo>
                  <a:cubicBezTo>
                    <a:pt x="31694" y="18404"/>
                    <a:pt x="31865" y="17804"/>
                    <a:pt x="31778" y="17630"/>
                  </a:cubicBezTo>
                  <a:cubicBezTo>
                    <a:pt x="31631" y="17305"/>
                    <a:pt x="31226" y="17183"/>
                    <a:pt x="30847" y="17183"/>
                  </a:cubicBezTo>
                  <a:cubicBezTo>
                    <a:pt x="30795" y="17183"/>
                    <a:pt x="30744" y="17186"/>
                    <a:pt x="30695" y="17190"/>
                  </a:cubicBezTo>
                  <a:cubicBezTo>
                    <a:pt x="31493" y="17071"/>
                    <a:pt x="32302" y="16987"/>
                    <a:pt x="33112" y="16904"/>
                  </a:cubicBezTo>
                  <a:cubicBezTo>
                    <a:pt x="33208" y="16867"/>
                    <a:pt x="33297" y="16848"/>
                    <a:pt x="33379" y="16848"/>
                  </a:cubicBezTo>
                  <a:close/>
                  <a:moveTo>
                    <a:pt x="30457" y="17214"/>
                  </a:moveTo>
                  <a:cubicBezTo>
                    <a:pt x="30421" y="17226"/>
                    <a:pt x="30385" y="17237"/>
                    <a:pt x="30350" y="17249"/>
                  </a:cubicBezTo>
                  <a:cubicBezTo>
                    <a:pt x="29849" y="17392"/>
                    <a:pt x="29302" y="18011"/>
                    <a:pt x="29242" y="18535"/>
                  </a:cubicBezTo>
                  <a:cubicBezTo>
                    <a:pt x="29195" y="19000"/>
                    <a:pt x="29457" y="19011"/>
                    <a:pt x="29528" y="19381"/>
                  </a:cubicBezTo>
                  <a:cubicBezTo>
                    <a:pt x="29599" y="19726"/>
                    <a:pt x="29814" y="19476"/>
                    <a:pt x="29361" y="19845"/>
                  </a:cubicBezTo>
                  <a:cubicBezTo>
                    <a:pt x="29254" y="19916"/>
                    <a:pt x="29159" y="20000"/>
                    <a:pt x="29064" y="20071"/>
                  </a:cubicBezTo>
                  <a:cubicBezTo>
                    <a:pt x="28768" y="19740"/>
                    <a:pt x="28461" y="19410"/>
                    <a:pt x="28154" y="19079"/>
                  </a:cubicBezTo>
                  <a:lnTo>
                    <a:pt x="28154" y="19079"/>
                  </a:lnTo>
                  <a:cubicBezTo>
                    <a:pt x="28203" y="19039"/>
                    <a:pt x="28375" y="17640"/>
                    <a:pt x="28351" y="17640"/>
                  </a:cubicBezTo>
                  <a:lnTo>
                    <a:pt x="28351" y="17640"/>
                  </a:lnTo>
                  <a:cubicBezTo>
                    <a:pt x="28351" y="17640"/>
                    <a:pt x="28351" y="17640"/>
                    <a:pt x="28350" y="17641"/>
                  </a:cubicBezTo>
                  <a:lnTo>
                    <a:pt x="28350" y="17641"/>
                  </a:lnTo>
                  <a:cubicBezTo>
                    <a:pt x="28532" y="17345"/>
                    <a:pt x="29636" y="17345"/>
                    <a:pt x="29921" y="17297"/>
                  </a:cubicBezTo>
                  <a:cubicBezTo>
                    <a:pt x="30100" y="17261"/>
                    <a:pt x="30278" y="17249"/>
                    <a:pt x="30457" y="17214"/>
                  </a:cubicBezTo>
                  <a:close/>
                  <a:moveTo>
                    <a:pt x="35826" y="19535"/>
                  </a:moveTo>
                  <a:cubicBezTo>
                    <a:pt x="35600" y="19773"/>
                    <a:pt x="35064" y="20000"/>
                    <a:pt x="34874" y="20095"/>
                  </a:cubicBezTo>
                  <a:cubicBezTo>
                    <a:pt x="34421" y="20297"/>
                    <a:pt x="33933" y="20428"/>
                    <a:pt x="33445" y="20524"/>
                  </a:cubicBezTo>
                  <a:cubicBezTo>
                    <a:pt x="33153" y="20574"/>
                    <a:pt x="32853" y="20624"/>
                    <a:pt x="32551" y="20624"/>
                  </a:cubicBezTo>
                  <a:cubicBezTo>
                    <a:pt x="32496" y="20624"/>
                    <a:pt x="32441" y="20623"/>
                    <a:pt x="32386" y="20619"/>
                  </a:cubicBezTo>
                  <a:cubicBezTo>
                    <a:pt x="31862" y="20571"/>
                    <a:pt x="31624" y="20250"/>
                    <a:pt x="32386" y="20107"/>
                  </a:cubicBezTo>
                  <a:cubicBezTo>
                    <a:pt x="32647" y="20047"/>
                    <a:pt x="32897" y="20059"/>
                    <a:pt x="33159" y="19964"/>
                  </a:cubicBezTo>
                  <a:cubicBezTo>
                    <a:pt x="33481" y="19845"/>
                    <a:pt x="33719" y="19654"/>
                    <a:pt x="34076" y="19619"/>
                  </a:cubicBezTo>
                  <a:cubicBezTo>
                    <a:pt x="34150" y="19614"/>
                    <a:pt x="34224" y="19612"/>
                    <a:pt x="34300" y="19612"/>
                  </a:cubicBezTo>
                  <a:cubicBezTo>
                    <a:pt x="34551" y="19612"/>
                    <a:pt x="34814" y="19633"/>
                    <a:pt x="35068" y="19633"/>
                  </a:cubicBezTo>
                  <a:cubicBezTo>
                    <a:pt x="35111" y="19633"/>
                    <a:pt x="35153" y="19632"/>
                    <a:pt x="35195" y="19631"/>
                  </a:cubicBezTo>
                  <a:cubicBezTo>
                    <a:pt x="35267" y="19619"/>
                    <a:pt x="35612" y="19559"/>
                    <a:pt x="35826" y="19535"/>
                  </a:cubicBezTo>
                  <a:close/>
                  <a:moveTo>
                    <a:pt x="3465" y="30465"/>
                  </a:moveTo>
                  <a:cubicBezTo>
                    <a:pt x="3477" y="30465"/>
                    <a:pt x="3477" y="30477"/>
                    <a:pt x="3477" y="30477"/>
                  </a:cubicBezTo>
                  <a:cubicBezTo>
                    <a:pt x="3489" y="30489"/>
                    <a:pt x="3489" y="30501"/>
                    <a:pt x="3489" y="30513"/>
                  </a:cubicBezTo>
                  <a:cubicBezTo>
                    <a:pt x="3489" y="30501"/>
                    <a:pt x="3477" y="30477"/>
                    <a:pt x="3465" y="30465"/>
                  </a:cubicBezTo>
                  <a:close/>
                  <a:moveTo>
                    <a:pt x="3489" y="31037"/>
                  </a:moveTo>
                  <a:cubicBezTo>
                    <a:pt x="3489" y="31180"/>
                    <a:pt x="3501" y="31215"/>
                    <a:pt x="3465" y="31299"/>
                  </a:cubicBezTo>
                  <a:cubicBezTo>
                    <a:pt x="3453" y="31323"/>
                    <a:pt x="3441" y="31358"/>
                    <a:pt x="3418" y="31394"/>
                  </a:cubicBezTo>
                  <a:cubicBezTo>
                    <a:pt x="3441" y="31263"/>
                    <a:pt x="3465" y="31144"/>
                    <a:pt x="3489" y="31037"/>
                  </a:cubicBezTo>
                  <a:close/>
                  <a:moveTo>
                    <a:pt x="19384" y="42298"/>
                  </a:moveTo>
                  <a:cubicBezTo>
                    <a:pt x="19474" y="42298"/>
                    <a:pt x="19564" y="42316"/>
                    <a:pt x="19658" y="42360"/>
                  </a:cubicBezTo>
                  <a:cubicBezTo>
                    <a:pt x="19717" y="42383"/>
                    <a:pt x="19753" y="42419"/>
                    <a:pt x="19789" y="42455"/>
                  </a:cubicBezTo>
                  <a:cubicBezTo>
                    <a:pt x="19598" y="42383"/>
                    <a:pt x="19384" y="42348"/>
                    <a:pt x="19134" y="42336"/>
                  </a:cubicBezTo>
                  <a:cubicBezTo>
                    <a:pt x="19219" y="42313"/>
                    <a:pt x="19302" y="42298"/>
                    <a:pt x="19384" y="42298"/>
                  </a:cubicBezTo>
                  <a:close/>
                  <a:moveTo>
                    <a:pt x="42934" y="47241"/>
                  </a:moveTo>
                  <a:cubicBezTo>
                    <a:pt x="42911" y="47253"/>
                    <a:pt x="42875" y="47265"/>
                    <a:pt x="42839" y="47289"/>
                  </a:cubicBezTo>
                  <a:cubicBezTo>
                    <a:pt x="42744" y="47336"/>
                    <a:pt x="42482" y="47467"/>
                    <a:pt x="42137" y="47551"/>
                  </a:cubicBezTo>
                  <a:cubicBezTo>
                    <a:pt x="42399" y="47420"/>
                    <a:pt x="42673" y="47313"/>
                    <a:pt x="42934" y="47241"/>
                  </a:cubicBezTo>
                  <a:close/>
                  <a:moveTo>
                    <a:pt x="35148" y="61493"/>
                  </a:moveTo>
                  <a:lnTo>
                    <a:pt x="35148" y="61493"/>
                  </a:lnTo>
                  <a:cubicBezTo>
                    <a:pt x="35183" y="61541"/>
                    <a:pt x="35219" y="61576"/>
                    <a:pt x="35243" y="61636"/>
                  </a:cubicBezTo>
                  <a:cubicBezTo>
                    <a:pt x="35243" y="61660"/>
                    <a:pt x="35243" y="61683"/>
                    <a:pt x="35255" y="61707"/>
                  </a:cubicBezTo>
                  <a:cubicBezTo>
                    <a:pt x="35219" y="61648"/>
                    <a:pt x="35195" y="61588"/>
                    <a:pt x="35148" y="61493"/>
                  </a:cubicBezTo>
                  <a:close/>
                  <a:moveTo>
                    <a:pt x="38381" y="72400"/>
                  </a:moveTo>
                  <a:cubicBezTo>
                    <a:pt x="38412" y="72400"/>
                    <a:pt x="38465" y="72406"/>
                    <a:pt x="38529" y="72411"/>
                  </a:cubicBezTo>
                  <a:cubicBezTo>
                    <a:pt x="38493" y="72435"/>
                    <a:pt x="38470" y="72459"/>
                    <a:pt x="38458" y="72482"/>
                  </a:cubicBezTo>
                  <a:cubicBezTo>
                    <a:pt x="38340" y="72416"/>
                    <a:pt x="38331" y="72400"/>
                    <a:pt x="38381" y="72400"/>
                  </a:cubicBezTo>
                  <a:close/>
                  <a:moveTo>
                    <a:pt x="44887" y="81079"/>
                  </a:moveTo>
                  <a:lnTo>
                    <a:pt x="44887" y="81079"/>
                  </a:lnTo>
                  <a:cubicBezTo>
                    <a:pt x="44851" y="81305"/>
                    <a:pt x="44804" y="81495"/>
                    <a:pt x="44732" y="81650"/>
                  </a:cubicBezTo>
                  <a:cubicBezTo>
                    <a:pt x="44649" y="81888"/>
                    <a:pt x="44506" y="82186"/>
                    <a:pt x="44327" y="82507"/>
                  </a:cubicBezTo>
                  <a:cubicBezTo>
                    <a:pt x="44554" y="82019"/>
                    <a:pt x="44744" y="81555"/>
                    <a:pt x="44887" y="81079"/>
                  </a:cubicBezTo>
                  <a:close/>
                  <a:moveTo>
                    <a:pt x="33517" y="1"/>
                  </a:moveTo>
                  <a:cubicBezTo>
                    <a:pt x="29804" y="1"/>
                    <a:pt x="26111" y="398"/>
                    <a:pt x="22444" y="1033"/>
                  </a:cubicBezTo>
                  <a:cubicBezTo>
                    <a:pt x="20420" y="1390"/>
                    <a:pt x="18372" y="1783"/>
                    <a:pt x="16407" y="2426"/>
                  </a:cubicBezTo>
                  <a:cubicBezTo>
                    <a:pt x="14693" y="2986"/>
                    <a:pt x="13562" y="4236"/>
                    <a:pt x="11931" y="4867"/>
                  </a:cubicBezTo>
                  <a:cubicBezTo>
                    <a:pt x="11728" y="4903"/>
                    <a:pt x="11454" y="4879"/>
                    <a:pt x="11264" y="4950"/>
                  </a:cubicBezTo>
                  <a:cubicBezTo>
                    <a:pt x="11109" y="5010"/>
                    <a:pt x="11061" y="5284"/>
                    <a:pt x="11264" y="5307"/>
                  </a:cubicBezTo>
                  <a:cubicBezTo>
                    <a:pt x="11002" y="5331"/>
                    <a:pt x="10752" y="5343"/>
                    <a:pt x="10538" y="5403"/>
                  </a:cubicBezTo>
                  <a:cubicBezTo>
                    <a:pt x="10049" y="5546"/>
                    <a:pt x="9668" y="5831"/>
                    <a:pt x="9216" y="6069"/>
                  </a:cubicBezTo>
                  <a:cubicBezTo>
                    <a:pt x="7001" y="7248"/>
                    <a:pt x="4977" y="8153"/>
                    <a:pt x="3049" y="9760"/>
                  </a:cubicBezTo>
                  <a:cubicBezTo>
                    <a:pt x="2965" y="9832"/>
                    <a:pt x="2977" y="9963"/>
                    <a:pt x="3049" y="10034"/>
                  </a:cubicBezTo>
                  <a:cubicBezTo>
                    <a:pt x="3370" y="10379"/>
                    <a:pt x="3799" y="10153"/>
                    <a:pt x="4096" y="10475"/>
                  </a:cubicBezTo>
                  <a:cubicBezTo>
                    <a:pt x="4811" y="11237"/>
                    <a:pt x="4180" y="11999"/>
                    <a:pt x="3989" y="12844"/>
                  </a:cubicBezTo>
                  <a:cubicBezTo>
                    <a:pt x="3775" y="13749"/>
                    <a:pt x="3965" y="14249"/>
                    <a:pt x="2929" y="14725"/>
                  </a:cubicBezTo>
                  <a:cubicBezTo>
                    <a:pt x="2858" y="14761"/>
                    <a:pt x="2810" y="14868"/>
                    <a:pt x="2834" y="14940"/>
                  </a:cubicBezTo>
                  <a:cubicBezTo>
                    <a:pt x="3013" y="15428"/>
                    <a:pt x="3513" y="15928"/>
                    <a:pt x="4013" y="15987"/>
                  </a:cubicBezTo>
                  <a:lnTo>
                    <a:pt x="4001" y="15987"/>
                  </a:lnTo>
                  <a:cubicBezTo>
                    <a:pt x="3775" y="16035"/>
                    <a:pt x="3846" y="16344"/>
                    <a:pt x="4049" y="16356"/>
                  </a:cubicBezTo>
                  <a:cubicBezTo>
                    <a:pt x="4501" y="16404"/>
                    <a:pt x="3775" y="16571"/>
                    <a:pt x="3430" y="16892"/>
                  </a:cubicBezTo>
                  <a:cubicBezTo>
                    <a:pt x="2989" y="17285"/>
                    <a:pt x="2584" y="17845"/>
                    <a:pt x="2275" y="18357"/>
                  </a:cubicBezTo>
                  <a:cubicBezTo>
                    <a:pt x="1751" y="19226"/>
                    <a:pt x="917" y="20297"/>
                    <a:pt x="489" y="21238"/>
                  </a:cubicBezTo>
                  <a:cubicBezTo>
                    <a:pt x="1" y="22286"/>
                    <a:pt x="120" y="22833"/>
                    <a:pt x="322" y="23964"/>
                  </a:cubicBezTo>
                  <a:cubicBezTo>
                    <a:pt x="620" y="25655"/>
                    <a:pt x="1870" y="26929"/>
                    <a:pt x="2191" y="28548"/>
                  </a:cubicBezTo>
                  <a:cubicBezTo>
                    <a:pt x="2334" y="29263"/>
                    <a:pt x="2251" y="29668"/>
                    <a:pt x="2525" y="30310"/>
                  </a:cubicBezTo>
                  <a:cubicBezTo>
                    <a:pt x="2584" y="30465"/>
                    <a:pt x="2929" y="30334"/>
                    <a:pt x="3037" y="30561"/>
                  </a:cubicBezTo>
                  <a:cubicBezTo>
                    <a:pt x="3251" y="31001"/>
                    <a:pt x="3084" y="31370"/>
                    <a:pt x="2620" y="31751"/>
                  </a:cubicBezTo>
                  <a:cubicBezTo>
                    <a:pt x="2537" y="31823"/>
                    <a:pt x="2548" y="31954"/>
                    <a:pt x="2620" y="32013"/>
                  </a:cubicBezTo>
                  <a:cubicBezTo>
                    <a:pt x="2918" y="32335"/>
                    <a:pt x="3501" y="32549"/>
                    <a:pt x="3739" y="32835"/>
                  </a:cubicBezTo>
                  <a:cubicBezTo>
                    <a:pt x="4275" y="33478"/>
                    <a:pt x="4001" y="33799"/>
                    <a:pt x="4001" y="34478"/>
                  </a:cubicBezTo>
                  <a:cubicBezTo>
                    <a:pt x="4001" y="34537"/>
                    <a:pt x="4037" y="34609"/>
                    <a:pt x="4096" y="34632"/>
                  </a:cubicBezTo>
                  <a:cubicBezTo>
                    <a:pt x="4644" y="34954"/>
                    <a:pt x="4763" y="35692"/>
                    <a:pt x="4918" y="36252"/>
                  </a:cubicBezTo>
                  <a:cubicBezTo>
                    <a:pt x="4942" y="36311"/>
                    <a:pt x="4989" y="36359"/>
                    <a:pt x="5061" y="36383"/>
                  </a:cubicBezTo>
                  <a:cubicBezTo>
                    <a:pt x="5213" y="36422"/>
                    <a:pt x="5348" y="36442"/>
                    <a:pt x="5473" y="36442"/>
                  </a:cubicBezTo>
                  <a:cubicBezTo>
                    <a:pt x="5767" y="36442"/>
                    <a:pt x="6006" y="36331"/>
                    <a:pt x="6299" y="36097"/>
                  </a:cubicBezTo>
                  <a:cubicBezTo>
                    <a:pt x="6347" y="36049"/>
                    <a:pt x="6358" y="35966"/>
                    <a:pt x="6347" y="35906"/>
                  </a:cubicBezTo>
                  <a:cubicBezTo>
                    <a:pt x="6251" y="35537"/>
                    <a:pt x="6037" y="35240"/>
                    <a:pt x="5942" y="34871"/>
                  </a:cubicBezTo>
                  <a:cubicBezTo>
                    <a:pt x="5918" y="34811"/>
                    <a:pt x="5870" y="34752"/>
                    <a:pt x="5799" y="34740"/>
                  </a:cubicBezTo>
                  <a:cubicBezTo>
                    <a:pt x="5501" y="34668"/>
                    <a:pt x="5263" y="33918"/>
                    <a:pt x="5084" y="33287"/>
                  </a:cubicBezTo>
                  <a:cubicBezTo>
                    <a:pt x="5096" y="33263"/>
                    <a:pt x="5108" y="33228"/>
                    <a:pt x="5108" y="33192"/>
                  </a:cubicBezTo>
                  <a:cubicBezTo>
                    <a:pt x="5108" y="33144"/>
                    <a:pt x="5084" y="33097"/>
                    <a:pt x="5013" y="33013"/>
                  </a:cubicBezTo>
                  <a:cubicBezTo>
                    <a:pt x="4965" y="32811"/>
                    <a:pt x="4906" y="32632"/>
                    <a:pt x="4870" y="32513"/>
                  </a:cubicBezTo>
                  <a:cubicBezTo>
                    <a:pt x="4715" y="32096"/>
                    <a:pt x="4358" y="31334"/>
                    <a:pt x="4465" y="30930"/>
                  </a:cubicBezTo>
                  <a:cubicBezTo>
                    <a:pt x="4489" y="30858"/>
                    <a:pt x="4465" y="30787"/>
                    <a:pt x="4418" y="30739"/>
                  </a:cubicBezTo>
                  <a:cubicBezTo>
                    <a:pt x="3933" y="30272"/>
                    <a:pt x="3405" y="28617"/>
                    <a:pt x="3771" y="28617"/>
                  </a:cubicBezTo>
                  <a:cubicBezTo>
                    <a:pt x="3882" y="28617"/>
                    <a:pt x="4073" y="28766"/>
                    <a:pt x="4370" y="29144"/>
                  </a:cubicBezTo>
                  <a:cubicBezTo>
                    <a:pt x="4775" y="29656"/>
                    <a:pt x="4418" y="30275"/>
                    <a:pt x="4573" y="30715"/>
                  </a:cubicBezTo>
                  <a:cubicBezTo>
                    <a:pt x="4751" y="31192"/>
                    <a:pt x="5180" y="31942"/>
                    <a:pt x="5477" y="32263"/>
                  </a:cubicBezTo>
                  <a:cubicBezTo>
                    <a:pt x="5775" y="32596"/>
                    <a:pt x="6751" y="32704"/>
                    <a:pt x="6156" y="33168"/>
                  </a:cubicBezTo>
                  <a:cubicBezTo>
                    <a:pt x="6085" y="33228"/>
                    <a:pt x="6097" y="33335"/>
                    <a:pt x="6132" y="33406"/>
                  </a:cubicBezTo>
                  <a:cubicBezTo>
                    <a:pt x="6680" y="34442"/>
                    <a:pt x="7966" y="35061"/>
                    <a:pt x="8537" y="36240"/>
                  </a:cubicBezTo>
                  <a:cubicBezTo>
                    <a:pt x="9014" y="37204"/>
                    <a:pt x="8633" y="38288"/>
                    <a:pt x="9049" y="39157"/>
                  </a:cubicBezTo>
                  <a:cubicBezTo>
                    <a:pt x="9371" y="39788"/>
                    <a:pt x="10502" y="40562"/>
                    <a:pt x="11145" y="40907"/>
                  </a:cubicBezTo>
                  <a:cubicBezTo>
                    <a:pt x="12264" y="41526"/>
                    <a:pt x="13681" y="42181"/>
                    <a:pt x="14907" y="42633"/>
                  </a:cubicBezTo>
                  <a:cubicBezTo>
                    <a:pt x="15512" y="42862"/>
                    <a:pt x="16016" y="42935"/>
                    <a:pt x="16500" y="42935"/>
                  </a:cubicBezTo>
                  <a:cubicBezTo>
                    <a:pt x="16796" y="42935"/>
                    <a:pt x="17085" y="42908"/>
                    <a:pt x="17384" y="42872"/>
                  </a:cubicBezTo>
                  <a:lnTo>
                    <a:pt x="17467" y="42872"/>
                  </a:lnTo>
                  <a:cubicBezTo>
                    <a:pt x="17527" y="42860"/>
                    <a:pt x="17574" y="42848"/>
                    <a:pt x="17634" y="42836"/>
                  </a:cubicBezTo>
                  <a:cubicBezTo>
                    <a:pt x="17967" y="42800"/>
                    <a:pt x="18312" y="42753"/>
                    <a:pt x="18693" y="42717"/>
                  </a:cubicBezTo>
                  <a:cubicBezTo>
                    <a:pt x="18710" y="42716"/>
                    <a:pt x="18727" y="42715"/>
                    <a:pt x="18745" y="42715"/>
                  </a:cubicBezTo>
                  <a:cubicBezTo>
                    <a:pt x="19112" y="42715"/>
                    <a:pt x="19750" y="42946"/>
                    <a:pt x="20432" y="43264"/>
                  </a:cubicBezTo>
                  <a:cubicBezTo>
                    <a:pt x="20682" y="43455"/>
                    <a:pt x="20872" y="43515"/>
                    <a:pt x="21217" y="43634"/>
                  </a:cubicBezTo>
                  <a:cubicBezTo>
                    <a:pt x="22039" y="44050"/>
                    <a:pt x="22837" y="44503"/>
                    <a:pt x="23206" y="44717"/>
                  </a:cubicBezTo>
                  <a:cubicBezTo>
                    <a:pt x="23563" y="44919"/>
                    <a:pt x="23956" y="45098"/>
                    <a:pt x="24349" y="45253"/>
                  </a:cubicBezTo>
                  <a:cubicBezTo>
                    <a:pt x="24515" y="45372"/>
                    <a:pt x="24694" y="45455"/>
                    <a:pt x="24968" y="45515"/>
                  </a:cubicBezTo>
                  <a:cubicBezTo>
                    <a:pt x="25016" y="45539"/>
                    <a:pt x="25075" y="45550"/>
                    <a:pt x="25123" y="45562"/>
                  </a:cubicBezTo>
                  <a:cubicBezTo>
                    <a:pt x="26718" y="46170"/>
                    <a:pt x="28242" y="46777"/>
                    <a:pt x="28456" y="48825"/>
                  </a:cubicBezTo>
                  <a:cubicBezTo>
                    <a:pt x="28468" y="48920"/>
                    <a:pt x="28516" y="48979"/>
                    <a:pt x="28599" y="49015"/>
                  </a:cubicBezTo>
                  <a:cubicBezTo>
                    <a:pt x="29480" y="49337"/>
                    <a:pt x="29492" y="49337"/>
                    <a:pt x="30314" y="49991"/>
                  </a:cubicBezTo>
                  <a:cubicBezTo>
                    <a:pt x="30469" y="50099"/>
                    <a:pt x="30397" y="50253"/>
                    <a:pt x="30552" y="50337"/>
                  </a:cubicBezTo>
                  <a:cubicBezTo>
                    <a:pt x="31445" y="50801"/>
                    <a:pt x="32528" y="50432"/>
                    <a:pt x="33195" y="51396"/>
                  </a:cubicBezTo>
                  <a:cubicBezTo>
                    <a:pt x="33234" y="51451"/>
                    <a:pt x="33294" y="51486"/>
                    <a:pt x="33358" y="51486"/>
                  </a:cubicBezTo>
                  <a:cubicBezTo>
                    <a:pt x="33391" y="51486"/>
                    <a:pt x="33425" y="51476"/>
                    <a:pt x="33457" y="51456"/>
                  </a:cubicBezTo>
                  <a:cubicBezTo>
                    <a:pt x="33694" y="51315"/>
                    <a:pt x="33806" y="51263"/>
                    <a:pt x="33852" y="51263"/>
                  </a:cubicBezTo>
                  <a:cubicBezTo>
                    <a:pt x="33974" y="51263"/>
                    <a:pt x="33642" y="51617"/>
                    <a:pt x="33910" y="51635"/>
                  </a:cubicBezTo>
                  <a:cubicBezTo>
                    <a:pt x="34209" y="51656"/>
                    <a:pt x="34396" y="51763"/>
                    <a:pt x="34611" y="51763"/>
                  </a:cubicBezTo>
                  <a:cubicBezTo>
                    <a:pt x="34747" y="51763"/>
                    <a:pt x="34895" y="51721"/>
                    <a:pt x="35088" y="51587"/>
                  </a:cubicBezTo>
                  <a:cubicBezTo>
                    <a:pt x="35172" y="51527"/>
                    <a:pt x="35207" y="51420"/>
                    <a:pt x="35148" y="51325"/>
                  </a:cubicBezTo>
                  <a:cubicBezTo>
                    <a:pt x="34969" y="50992"/>
                    <a:pt x="34624" y="50777"/>
                    <a:pt x="34981" y="50420"/>
                  </a:cubicBezTo>
                  <a:cubicBezTo>
                    <a:pt x="35123" y="50276"/>
                    <a:pt x="35276" y="50216"/>
                    <a:pt x="35434" y="50216"/>
                  </a:cubicBezTo>
                  <a:cubicBezTo>
                    <a:pt x="36005" y="50216"/>
                    <a:pt x="36634" y="50997"/>
                    <a:pt x="36969" y="51361"/>
                  </a:cubicBezTo>
                  <a:cubicBezTo>
                    <a:pt x="37743" y="52194"/>
                    <a:pt x="37886" y="53349"/>
                    <a:pt x="37862" y="54480"/>
                  </a:cubicBezTo>
                  <a:cubicBezTo>
                    <a:pt x="37850" y="55349"/>
                    <a:pt x="37505" y="55552"/>
                    <a:pt x="37017" y="56135"/>
                  </a:cubicBezTo>
                  <a:cubicBezTo>
                    <a:pt x="36184" y="57147"/>
                    <a:pt x="33576" y="58838"/>
                    <a:pt x="33921" y="60588"/>
                  </a:cubicBezTo>
                  <a:cubicBezTo>
                    <a:pt x="33981" y="60910"/>
                    <a:pt x="34433" y="61255"/>
                    <a:pt x="34457" y="61398"/>
                  </a:cubicBezTo>
                  <a:cubicBezTo>
                    <a:pt x="34648" y="62600"/>
                    <a:pt x="33838" y="61898"/>
                    <a:pt x="33564" y="62624"/>
                  </a:cubicBezTo>
                  <a:cubicBezTo>
                    <a:pt x="33171" y="63612"/>
                    <a:pt x="33433" y="64565"/>
                    <a:pt x="34017" y="65267"/>
                  </a:cubicBezTo>
                  <a:cubicBezTo>
                    <a:pt x="34517" y="65886"/>
                    <a:pt x="35326" y="66339"/>
                    <a:pt x="35862" y="67041"/>
                  </a:cubicBezTo>
                  <a:cubicBezTo>
                    <a:pt x="36338" y="67660"/>
                    <a:pt x="36803" y="68291"/>
                    <a:pt x="37255" y="68934"/>
                  </a:cubicBezTo>
                  <a:cubicBezTo>
                    <a:pt x="37684" y="69542"/>
                    <a:pt x="38493" y="70458"/>
                    <a:pt x="38601" y="71196"/>
                  </a:cubicBezTo>
                  <a:cubicBezTo>
                    <a:pt x="38636" y="71542"/>
                    <a:pt x="38136" y="72363"/>
                    <a:pt x="38208" y="72578"/>
                  </a:cubicBezTo>
                  <a:cubicBezTo>
                    <a:pt x="38577" y="73637"/>
                    <a:pt x="40625" y="73923"/>
                    <a:pt x="41518" y="74280"/>
                  </a:cubicBezTo>
                  <a:cubicBezTo>
                    <a:pt x="42565" y="74697"/>
                    <a:pt x="44351" y="75245"/>
                    <a:pt x="44816" y="76459"/>
                  </a:cubicBezTo>
                  <a:cubicBezTo>
                    <a:pt x="45054" y="77102"/>
                    <a:pt x="44887" y="78090"/>
                    <a:pt x="44863" y="78757"/>
                  </a:cubicBezTo>
                  <a:cubicBezTo>
                    <a:pt x="44804" y="80305"/>
                    <a:pt x="44673" y="81543"/>
                    <a:pt x="43887" y="82912"/>
                  </a:cubicBezTo>
                  <a:cubicBezTo>
                    <a:pt x="43280" y="83984"/>
                    <a:pt x="42708" y="84805"/>
                    <a:pt x="42506" y="86032"/>
                  </a:cubicBezTo>
                  <a:cubicBezTo>
                    <a:pt x="42399" y="86758"/>
                    <a:pt x="42601" y="87722"/>
                    <a:pt x="42149" y="88365"/>
                  </a:cubicBezTo>
                  <a:cubicBezTo>
                    <a:pt x="41815" y="88853"/>
                    <a:pt x="41089" y="89068"/>
                    <a:pt x="40708" y="89556"/>
                  </a:cubicBezTo>
                  <a:cubicBezTo>
                    <a:pt x="40208" y="90223"/>
                    <a:pt x="40184" y="90889"/>
                    <a:pt x="40006" y="91699"/>
                  </a:cubicBezTo>
                  <a:cubicBezTo>
                    <a:pt x="39779" y="92675"/>
                    <a:pt x="38743" y="93783"/>
                    <a:pt x="38732" y="94735"/>
                  </a:cubicBezTo>
                  <a:cubicBezTo>
                    <a:pt x="38732" y="94771"/>
                    <a:pt x="38755" y="94807"/>
                    <a:pt x="38767" y="94842"/>
                  </a:cubicBezTo>
                  <a:cubicBezTo>
                    <a:pt x="38743" y="94842"/>
                    <a:pt x="38720" y="94854"/>
                    <a:pt x="38696" y="94878"/>
                  </a:cubicBezTo>
                  <a:cubicBezTo>
                    <a:pt x="38684" y="94878"/>
                    <a:pt x="38684" y="94890"/>
                    <a:pt x="38672" y="94890"/>
                  </a:cubicBezTo>
                  <a:cubicBezTo>
                    <a:pt x="38672" y="94902"/>
                    <a:pt x="38660" y="94902"/>
                    <a:pt x="38660" y="94902"/>
                  </a:cubicBezTo>
                  <a:cubicBezTo>
                    <a:pt x="38660" y="94902"/>
                    <a:pt x="38648" y="94914"/>
                    <a:pt x="38648" y="94914"/>
                  </a:cubicBezTo>
                  <a:cubicBezTo>
                    <a:pt x="38648" y="94926"/>
                    <a:pt x="38636" y="94926"/>
                    <a:pt x="38636" y="94937"/>
                  </a:cubicBezTo>
                  <a:cubicBezTo>
                    <a:pt x="38422" y="95140"/>
                    <a:pt x="38362" y="95485"/>
                    <a:pt x="38112" y="95676"/>
                  </a:cubicBezTo>
                  <a:cubicBezTo>
                    <a:pt x="37850" y="95866"/>
                    <a:pt x="37505" y="95926"/>
                    <a:pt x="37255" y="96152"/>
                  </a:cubicBezTo>
                  <a:cubicBezTo>
                    <a:pt x="37100" y="96283"/>
                    <a:pt x="37029" y="96450"/>
                    <a:pt x="37208" y="96604"/>
                  </a:cubicBezTo>
                  <a:cubicBezTo>
                    <a:pt x="37286" y="96667"/>
                    <a:pt x="37384" y="96691"/>
                    <a:pt x="37487" y="96691"/>
                  </a:cubicBezTo>
                  <a:cubicBezTo>
                    <a:pt x="37620" y="96691"/>
                    <a:pt x="37760" y="96651"/>
                    <a:pt x="37874" y="96604"/>
                  </a:cubicBezTo>
                  <a:cubicBezTo>
                    <a:pt x="38124" y="96509"/>
                    <a:pt x="38362" y="96354"/>
                    <a:pt x="38589" y="96200"/>
                  </a:cubicBezTo>
                  <a:lnTo>
                    <a:pt x="38589" y="96200"/>
                  </a:lnTo>
                  <a:cubicBezTo>
                    <a:pt x="38291" y="96628"/>
                    <a:pt x="38017" y="97069"/>
                    <a:pt x="37862" y="97545"/>
                  </a:cubicBezTo>
                  <a:cubicBezTo>
                    <a:pt x="37197" y="99641"/>
                    <a:pt x="39375" y="100189"/>
                    <a:pt x="41433" y="100189"/>
                  </a:cubicBezTo>
                  <a:cubicBezTo>
                    <a:pt x="42544" y="100189"/>
                    <a:pt x="43621" y="100029"/>
                    <a:pt x="44197" y="99867"/>
                  </a:cubicBezTo>
                  <a:cubicBezTo>
                    <a:pt x="44395" y="99808"/>
                    <a:pt x="44364" y="99497"/>
                    <a:pt x="44160" y="99497"/>
                  </a:cubicBezTo>
                  <a:cubicBezTo>
                    <a:pt x="44157" y="99497"/>
                    <a:pt x="44153" y="99497"/>
                    <a:pt x="44149" y="99498"/>
                  </a:cubicBezTo>
                  <a:cubicBezTo>
                    <a:pt x="43944" y="99504"/>
                    <a:pt x="43812" y="99520"/>
                    <a:pt x="43717" y="99520"/>
                  </a:cubicBezTo>
                  <a:cubicBezTo>
                    <a:pt x="43472" y="99520"/>
                    <a:pt x="43484" y="99413"/>
                    <a:pt x="43149" y="98759"/>
                  </a:cubicBezTo>
                  <a:cubicBezTo>
                    <a:pt x="42788" y="98072"/>
                    <a:pt x="42657" y="97961"/>
                    <a:pt x="42680" y="97961"/>
                  </a:cubicBezTo>
                  <a:cubicBezTo>
                    <a:pt x="42692" y="97961"/>
                    <a:pt x="42739" y="97987"/>
                    <a:pt x="42814" y="97987"/>
                  </a:cubicBezTo>
                  <a:cubicBezTo>
                    <a:pt x="42912" y="97987"/>
                    <a:pt x="43058" y="97942"/>
                    <a:pt x="43232" y="97735"/>
                  </a:cubicBezTo>
                  <a:cubicBezTo>
                    <a:pt x="43839" y="97021"/>
                    <a:pt x="44947" y="96890"/>
                    <a:pt x="45721" y="96438"/>
                  </a:cubicBezTo>
                  <a:cubicBezTo>
                    <a:pt x="45840" y="96354"/>
                    <a:pt x="45840" y="96116"/>
                    <a:pt x="45673" y="96092"/>
                  </a:cubicBezTo>
                  <a:cubicBezTo>
                    <a:pt x="45435" y="96057"/>
                    <a:pt x="45149" y="96033"/>
                    <a:pt x="44982" y="95842"/>
                  </a:cubicBezTo>
                  <a:cubicBezTo>
                    <a:pt x="44911" y="95759"/>
                    <a:pt x="44851" y="95699"/>
                    <a:pt x="44792" y="95652"/>
                  </a:cubicBezTo>
                  <a:cubicBezTo>
                    <a:pt x="44899" y="95652"/>
                    <a:pt x="45042" y="95628"/>
                    <a:pt x="45220" y="95497"/>
                  </a:cubicBezTo>
                  <a:cubicBezTo>
                    <a:pt x="45649" y="95188"/>
                    <a:pt x="46054" y="95104"/>
                    <a:pt x="46399" y="94664"/>
                  </a:cubicBezTo>
                  <a:cubicBezTo>
                    <a:pt x="47054" y="93783"/>
                    <a:pt x="46649" y="93140"/>
                    <a:pt x="47947" y="92806"/>
                  </a:cubicBezTo>
                  <a:cubicBezTo>
                    <a:pt x="47999" y="92792"/>
                    <a:pt x="48057" y="92787"/>
                    <a:pt x="48119" y="92787"/>
                  </a:cubicBezTo>
                  <a:cubicBezTo>
                    <a:pt x="48290" y="92787"/>
                    <a:pt x="48490" y="92826"/>
                    <a:pt x="48682" y="92826"/>
                  </a:cubicBezTo>
                  <a:cubicBezTo>
                    <a:pt x="48769" y="92826"/>
                    <a:pt x="48855" y="92818"/>
                    <a:pt x="48935" y="92794"/>
                  </a:cubicBezTo>
                  <a:cubicBezTo>
                    <a:pt x="49411" y="92675"/>
                    <a:pt x="49590" y="91580"/>
                    <a:pt x="50566" y="91294"/>
                  </a:cubicBezTo>
                  <a:cubicBezTo>
                    <a:pt x="50649" y="91274"/>
                    <a:pt x="50734" y="91267"/>
                    <a:pt x="50822" y="91267"/>
                  </a:cubicBezTo>
                  <a:cubicBezTo>
                    <a:pt x="50994" y="91267"/>
                    <a:pt x="51174" y="91293"/>
                    <a:pt x="51352" y="91293"/>
                  </a:cubicBezTo>
                  <a:cubicBezTo>
                    <a:pt x="51453" y="91293"/>
                    <a:pt x="51553" y="91284"/>
                    <a:pt x="51650" y="91258"/>
                  </a:cubicBezTo>
                  <a:cubicBezTo>
                    <a:pt x="52507" y="91032"/>
                    <a:pt x="54138" y="90139"/>
                    <a:pt x="54567" y="89353"/>
                  </a:cubicBezTo>
                  <a:cubicBezTo>
                    <a:pt x="54603" y="89282"/>
                    <a:pt x="54603" y="89187"/>
                    <a:pt x="54543" y="89127"/>
                  </a:cubicBezTo>
                  <a:lnTo>
                    <a:pt x="54543" y="89127"/>
                  </a:lnTo>
                  <a:cubicBezTo>
                    <a:pt x="54552" y="89137"/>
                    <a:pt x="54561" y="89141"/>
                    <a:pt x="54568" y="89141"/>
                  </a:cubicBezTo>
                  <a:cubicBezTo>
                    <a:pt x="54687" y="89141"/>
                    <a:pt x="54600" y="88064"/>
                    <a:pt x="54376" y="87818"/>
                  </a:cubicBezTo>
                  <a:lnTo>
                    <a:pt x="54376" y="87818"/>
                  </a:lnTo>
                  <a:cubicBezTo>
                    <a:pt x="54750" y="87825"/>
                    <a:pt x="55534" y="87922"/>
                    <a:pt x="56218" y="87922"/>
                  </a:cubicBezTo>
                  <a:cubicBezTo>
                    <a:pt x="56622" y="87922"/>
                    <a:pt x="56992" y="87888"/>
                    <a:pt x="57222" y="87782"/>
                  </a:cubicBezTo>
                  <a:cubicBezTo>
                    <a:pt x="58103" y="87377"/>
                    <a:pt x="58436" y="86603"/>
                    <a:pt x="58948" y="85853"/>
                  </a:cubicBezTo>
                  <a:cubicBezTo>
                    <a:pt x="59567" y="84912"/>
                    <a:pt x="60091" y="84710"/>
                    <a:pt x="60961" y="84079"/>
                  </a:cubicBezTo>
                  <a:cubicBezTo>
                    <a:pt x="61842" y="83436"/>
                    <a:pt x="62246" y="82912"/>
                    <a:pt x="62556" y="82341"/>
                  </a:cubicBezTo>
                  <a:cubicBezTo>
                    <a:pt x="62556" y="82341"/>
                    <a:pt x="62556" y="82341"/>
                    <a:pt x="62568" y="82329"/>
                  </a:cubicBezTo>
                  <a:cubicBezTo>
                    <a:pt x="62699" y="82138"/>
                    <a:pt x="62770" y="81984"/>
                    <a:pt x="62830" y="81793"/>
                  </a:cubicBezTo>
                  <a:cubicBezTo>
                    <a:pt x="63032" y="81341"/>
                    <a:pt x="63247" y="80841"/>
                    <a:pt x="63628" y="80221"/>
                  </a:cubicBezTo>
                  <a:cubicBezTo>
                    <a:pt x="64854" y="78209"/>
                    <a:pt x="67759" y="78733"/>
                    <a:pt x="69164" y="76864"/>
                  </a:cubicBezTo>
                  <a:cubicBezTo>
                    <a:pt x="69557" y="76328"/>
                    <a:pt x="69771" y="75638"/>
                    <a:pt x="70116" y="75066"/>
                  </a:cubicBezTo>
                  <a:cubicBezTo>
                    <a:pt x="70700" y="74114"/>
                    <a:pt x="71569" y="73268"/>
                    <a:pt x="71998" y="72220"/>
                  </a:cubicBezTo>
                  <a:cubicBezTo>
                    <a:pt x="72450" y="71089"/>
                    <a:pt x="72319" y="69970"/>
                    <a:pt x="72962" y="68887"/>
                  </a:cubicBezTo>
                  <a:cubicBezTo>
                    <a:pt x="73462" y="68041"/>
                    <a:pt x="73962" y="67196"/>
                    <a:pt x="74438" y="66315"/>
                  </a:cubicBezTo>
                  <a:cubicBezTo>
                    <a:pt x="75486" y="64386"/>
                    <a:pt x="76296" y="63957"/>
                    <a:pt x="75820" y="61695"/>
                  </a:cubicBezTo>
                  <a:cubicBezTo>
                    <a:pt x="75820" y="61671"/>
                    <a:pt x="75820" y="61660"/>
                    <a:pt x="75820" y="61648"/>
                  </a:cubicBezTo>
                  <a:cubicBezTo>
                    <a:pt x="75820" y="61648"/>
                    <a:pt x="75820" y="61648"/>
                    <a:pt x="75808" y="61636"/>
                  </a:cubicBezTo>
                  <a:cubicBezTo>
                    <a:pt x="75808" y="61636"/>
                    <a:pt x="75808" y="61624"/>
                    <a:pt x="75808" y="61624"/>
                  </a:cubicBezTo>
                  <a:cubicBezTo>
                    <a:pt x="75796" y="61612"/>
                    <a:pt x="75796" y="61600"/>
                    <a:pt x="75796" y="61600"/>
                  </a:cubicBezTo>
                  <a:cubicBezTo>
                    <a:pt x="75796" y="61600"/>
                    <a:pt x="75796" y="61588"/>
                    <a:pt x="75796" y="61588"/>
                  </a:cubicBezTo>
                  <a:cubicBezTo>
                    <a:pt x="75784" y="61576"/>
                    <a:pt x="75772" y="61564"/>
                    <a:pt x="75772" y="61552"/>
                  </a:cubicBezTo>
                  <a:cubicBezTo>
                    <a:pt x="75598" y="61302"/>
                    <a:pt x="75555" y="61258"/>
                    <a:pt x="75524" y="61258"/>
                  </a:cubicBezTo>
                  <a:cubicBezTo>
                    <a:pt x="75508" y="61258"/>
                    <a:pt x="75494" y="61271"/>
                    <a:pt x="75465" y="61271"/>
                  </a:cubicBezTo>
                  <a:cubicBezTo>
                    <a:pt x="75430" y="61271"/>
                    <a:pt x="75373" y="61253"/>
                    <a:pt x="75260" y="61171"/>
                  </a:cubicBezTo>
                  <a:cubicBezTo>
                    <a:pt x="74796" y="61124"/>
                    <a:pt x="74379" y="60921"/>
                    <a:pt x="74022" y="60564"/>
                  </a:cubicBezTo>
                  <a:cubicBezTo>
                    <a:pt x="73819" y="60314"/>
                    <a:pt x="73629" y="60064"/>
                    <a:pt x="73426" y="59814"/>
                  </a:cubicBezTo>
                  <a:cubicBezTo>
                    <a:pt x="73380" y="59791"/>
                    <a:pt x="73099" y="59611"/>
                    <a:pt x="73114" y="59611"/>
                  </a:cubicBezTo>
                  <a:cubicBezTo>
                    <a:pt x="73115" y="59611"/>
                    <a:pt x="73116" y="59611"/>
                    <a:pt x="73117" y="59612"/>
                  </a:cubicBezTo>
                  <a:cubicBezTo>
                    <a:pt x="72909" y="59528"/>
                    <a:pt x="72694" y="59499"/>
                    <a:pt x="72476" y="59499"/>
                  </a:cubicBezTo>
                  <a:cubicBezTo>
                    <a:pt x="71985" y="59499"/>
                    <a:pt x="71480" y="59647"/>
                    <a:pt x="71009" y="59647"/>
                  </a:cubicBezTo>
                  <a:cubicBezTo>
                    <a:pt x="70988" y="59563"/>
                    <a:pt x="70921" y="59489"/>
                    <a:pt x="70824" y="59489"/>
                  </a:cubicBezTo>
                  <a:cubicBezTo>
                    <a:pt x="70811" y="59489"/>
                    <a:pt x="70797" y="59490"/>
                    <a:pt x="70783" y="59493"/>
                  </a:cubicBezTo>
                  <a:cubicBezTo>
                    <a:pt x="70712" y="59505"/>
                    <a:pt x="70628" y="59528"/>
                    <a:pt x="70545" y="59576"/>
                  </a:cubicBezTo>
                  <a:cubicBezTo>
                    <a:pt x="70414" y="59540"/>
                    <a:pt x="70271" y="59469"/>
                    <a:pt x="70152" y="59362"/>
                  </a:cubicBezTo>
                  <a:cubicBezTo>
                    <a:pt x="69509" y="58826"/>
                    <a:pt x="70152" y="58362"/>
                    <a:pt x="68997" y="58195"/>
                  </a:cubicBezTo>
                  <a:cubicBezTo>
                    <a:pt x="68923" y="58183"/>
                    <a:pt x="68850" y="58178"/>
                    <a:pt x="68778" y="58178"/>
                  </a:cubicBezTo>
                  <a:cubicBezTo>
                    <a:pt x="68409" y="58178"/>
                    <a:pt x="68062" y="58317"/>
                    <a:pt x="67723" y="58457"/>
                  </a:cubicBezTo>
                  <a:cubicBezTo>
                    <a:pt x="67735" y="58433"/>
                    <a:pt x="67735" y="58421"/>
                    <a:pt x="67735" y="58409"/>
                  </a:cubicBezTo>
                  <a:cubicBezTo>
                    <a:pt x="67725" y="58293"/>
                    <a:pt x="67639" y="58215"/>
                    <a:pt x="67537" y="58215"/>
                  </a:cubicBezTo>
                  <a:cubicBezTo>
                    <a:pt x="67524" y="58215"/>
                    <a:pt x="67511" y="58216"/>
                    <a:pt x="67497" y="58219"/>
                  </a:cubicBezTo>
                  <a:cubicBezTo>
                    <a:pt x="67318" y="58254"/>
                    <a:pt x="67068" y="58576"/>
                    <a:pt x="67021" y="58790"/>
                  </a:cubicBezTo>
                  <a:cubicBezTo>
                    <a:pt x="66825" y="58910"/>
                    <a:pt x="66610" y="59019"/>
                    <a:pt x="66501" y="59019"/>
                  </a:cubicBezTo>
                  <a:cubicBezTo>
                    <a:pt x="66491" y="59019"/>
                    <a:pt x="66481" y="59018"/>
                    <a:pt x="66473" y="59016"/>
                  </a:cubicBezTo>
                  <a:cubicBezTo>
                    <a:pt x="66616" y="58981"/>
                    <a:pt x="66842" y="58004"/>
                    <a:pt x="66842" y="57992"/>
                  </a:cubicBezTo>
                  <a:cubicBezTo>
                    <a:pt x="66854" y="57885"/>
                    <a:pt x="66818" y="57802"/>
                    <a:pt x="66711" y="57766"/>
                  </a:cubicBezTo>
                  <a:cubicBezTo>
                    <a:pt x="66557" y="57711"/>
                    <a:pt x="66267" y="57696"/>
                    <a:pt x="65945" y="57696"/>
                  </a:cubicBezTo>
                  <a:cubicBezTo>
                    <a:pt x="65545" y="57696"/>
                    <a:pt x="65096" y="57720"/>
                    <a:pt x="64798" y="57720"/>
                  </a:cubicBezTo>
                  <a:cubicBezTo>
                    <a:pt x="64763" y="57720"/>
                    <a:pt x="64730" y="57719"/>
                    <a:pt x="64699" y="57719"/>
                  </a:cubicBezTo>
                  <a:cubicBezTo>
                    <a:pt x="64651" y="57683"/>
                    <a:pt x="64616" y="57635"/>
                    <a:pt x="64568" y="57600"/>
                  </a:cubicBezTo>
                  <a:cubicBezTo>
                    <a:pt x="64771" y="57457"/>
                    <a:pt x="65199" y="57111"/>
                    <a:pt x="65247" y="57016"/>
                  </a:cubicBezTo>
                  <a:cubicBezTo>
                    <a:pt x="65592" y="56254"/>
                    <a:pt x="65128" y="54897"/>
                    <a:pt x="64616" y="54075"/>
                  </a:cubicBezTo>
                  <a:cubicBezTo>
                    <a:pt x="64604" y="54016"/>
                    <a:pt x="64580" y="53980"/>
                    <a:pt x="64556" y="53944"/>
                  </a:cubicBezTo>
                  <a:cubicBezTo>
                    <a:pt x="64532" y="53909"/>
                    <a:pt x="64497" y="53885"/>
                    <a:pt x="64473" y="53861"/>
                  </a:cubicBezTo>
                  <a:cubicBezTo>
                    <a:pt x="64390" y="53742"/>
                    <a:pt x="64318" y="53647"/>
                    <a:pt x="64235" y="53575"/>
                  </a:cubicBezTo>
                  <a:cubicBezTo>
                    <a:pt x="63608" y="52937"/>
                    <a:pt x="62419" y="52170"/>
                    <a:pt x="61470" y="52170"/>
                  </a:cubicBezTo>
                  <a:cubicBezTo>
                    <a:pt x="61463" y="52170"/>
                    <a:pt x="61456" y="52170"/>
                    <a:pt x="61449" y="52170"/>
                  </a:cubicBezTo>
                  <a:cubicBezTo>
                    <a:pt x="61496" y="52170"/>
                    <a:pt x="60175" y="52337"/>
                    <a:pt x="60472" y="52349"/>
                  </a:cubicBezTo>
                  <a:cubicBezTo>
                    <a:pt x="60188" y="52480"/>
                    <a:pt x="59894" y="52541"/>
                    <a:pt x="59572" y="52541"/>
                  </a:cubicBezTo>
                  <a:cubicBezTo>
                    <a:pt x="59543" y="52541"/>
                    <a:pt x="59514" y="52540"/>
                    <a:pt x="59484" y="52539"/>
                  </a:cubicBezTo>
                  <a:cubicBezTo>
                    <a:pt x="58901" y="52289"/>
                    <a:pt x="58520" y="51861"/>
                    <a:pt x="58353" y="51277"/>
                  </a:cubicBezTo>
                  <a:cubicBezTo>
                    <a:pt x="57674" y="50456"/>
                    <a:pt x="57412" y="50182"/>
                    <a:pt x="56436" y="49801"/>
                  </a:cubicBezTo>
                  <a:cubicBezTo>
                    <a:pt x="56115" y="49670"/>
                    <a:pt x="55924" y="49658"/>
                    <a:pt x="55817" y="49658"/>
                  </a:cubicBezTo>
                  <a:cubicBezTo>
                    <a:pt x="55912" y="49634"/>
                    <a:pt x="56055" y="49563"/>
                    <a:pt x="56269" y="49360"/>
                  </a:cubicBezTo>
                  <a:cubicBezTo>
                    <a:pt x="56317" y="49301"/>
                    <a:pt x="56341" y="49194"/>
                    <a:pt x="56293" y="49134"/>
                  </a:cubicBezTo>
                  <a:cubicBezTo>
                    <a:pt x="55610" y="48197"/>
                    <a:pt x="54743" y="47781"/>
                    <a:pt x="53843" y="47781"/>
                  </a:cubicBezTo>
                  <a:cubicBezTo>
                    <a:pt x="53771" y="47781"/>
                    <a:pt x="53699" y="47784"/>
                    <a:pt x="53626" y="47789"/>
                  </a:cubicBezTo>
                  <a:cubicBezTo>
                    <a:pt x="53579" y="47783"/>
                    <a:pt x="53531" y="47780"/>
                    <a:pt x="53485" y="47780"/>
                  </a:cubicBezTo>
                  <a:cubicBezTo>
                    <a:pt x="53439" y="47780"/>
                    <a:pt x="53394" y="47783"/>
                    <a:pt x="53352" y="47789"/>
                  </a:cubicBezTo>
                  <a:cubicBezTo>
                    <a:pt x="53269" y="47813"/>
                    <a:pt x="53210" y="47825"/>
                    <a:pt x="53162" y="47860"/>
                  </a:cubicBezTo>
                  <a:cubicBezTo>
                    <a:pt x="52876" y="47932"/>
                    <a:pt x="52590" y="48027"/>
                    <a:pt x="52317" y="48170"/>
                  </a:cubicBezTo>
                  <a:cubicBezTo>
                    <a:pt x="51813" y="48422"/>
                    <a:pt x="51497" y="48515"/>
                    <a:pt x="51266" y="48515"/>
                  </a:cubicBezTo>
                  <a:cubicBezTo>
                    <a:pt x="50764" y="48515"/>
                    <a:pt x="50654" y="48080"/>
                    <a:pt x="49864" y="47884"/>
                  </a:cubicBezTo>
                  <a:cubicBezTo>
                    <a:pt x="49829" y="47875"/>
                    <a:pt x="49789" y="47871"/>
                    <a:pt x="49745" y="47871"/>
                  </a:cubicBezTo>
                  <a:cubicBezTo>
                    <a:pt x="49353" y="47871"/>
                    <a:pt x="48605" y="48183"/>
                    <a:pt x="48130" y="48183"/>
                  </a:cubicBezTo>
                  <a:cubicBezTo>
                    <a:pt x="47801" y="48183"/>
                    <a:pt x="47603" y="48034"/>
                    <a:pt x="47745" y="47527"/>
                  </a:cubicBezTo>
                  <a:cubicBezTo>
                    <a:pt x="47768" y="47455"/>
                    <a:pt x="47733" y="47348"/>
                    <a:pt x="47661" y="47313"/>
                  </a:cubicBezTo>
                  <a:cubicBezTo>
                    <a:pt x="47543" y="47255"/>
                    <a:pt x="47418" y="47238"/>
                    <a:pt x="47295" y="47238"/>
                  </a:cubicBezTo>
                  <a:cubicBezTo>
                    <a:pt x="47120" y="47238"/>
                    <a:pt x="46948" y="47273"/>
                    <a:pt x="46803" y="47273"/>
                  </a:cubicBezTo>
                  <a:cubicBezTo>
                    <a:pt x="46733" y="47273"/>
                    <a:pt x="46669" y="47265"/>
                    <a:pt x="46613" y="47241"/>
                  </a:cubicBezTo>
                  <a:cubicBezTo>
                    <a:pt x="46256" y="47086"/>
                    <a:pt x="46185" y="46801"/>
                    <a:pt x="45816" y="46455"/>
                  </a:cubicBezTo>
                  <a:cubicBezTo>
                    <a:pt x="45782" y="46425"/>
                    <a:pt x="45735" y="46410"/>
                    <a:pt x="45688" y="46410"/>
                  </a:cubicBezTo>
                  <a:cubicBezTo>
                    <a:pt x="45588" y="46410"/>
                    <a:pt x="45486" y="46477"/>
                    <a:pt x="45494" y="46598"/>
                  </a:cubicBezTo>
                  <a:cubicBezTo>
                    <a:pt x="45518" y="46801"/>
                    <a:pt x="44494" y="47920"/>
                    <a:pt x="44220" y="48241"/>
                  </a:cubicBezTo>
                  <a:cubicBezTo>
                    <a:pt x="44220" y="48241"/>
                    <a:pt x="44208" y="48253"/>
                    <a:pt x="44208" y="48253"/>
                  </a:cubicBezTo>
                  <a:cubicBezTo>
                    <a:pt x="44208" y="48241"/>
                    <a:pt x="44220" y="48229"/>
                    <a:pt x="44220" y="48229"/>
                  </a:cubicBezTo>
                  <a:cubicBezTo>
                    <a:pt x="44292" y="47646"/>
                    <a:pt x="44423" y="47146"/>
                    <a:pt x="44780" y="46622"/>
                  </a:cubicBezTo>
                  <a:cubicBezTo>
                    <a:pt x="44863" y="46503"/>
                    <a:pt x="44744" y="46348"/>
                    <a:pt x="44613" y="46336"/>
                  </a:cubicBezTo>
                  <a:cubicBezTo>
                    <a:pt x="44583" y="46334"/>
                    <a:pt x="44554" y="46333"/>
                    <a:pt x="44525" y="46333"/>
                  </a:cubicBezTo>
                  <a:cubicBezTo>
                    <a:pt x="43826" y="46333"/>
                    <a:pt x="43373" y="46871"/>
                    <a:pt x="42744" y="47122"/>
                  </a:cubicBezTo>
                  <a:cubicBezTo>
                    <a:pt x="42030" y="47408"/>
                    <a:pt x="40637" y="47134"/>
                    <a:pt x="40077" y="47825"/>
                  </a:cubicBezTo>
                  <a:cubicBezTo>
                    <a:pt x="39803" y="48170"/>
                    <a:pt x="39934" y="48563"/>
                    <a:pt x="39767" y="48837"/>
                  </a:cubicBezTo>
                  <a:cubicBezTo>
                    <a:pt x="39458" y="49313"/>
                    <a:pt x="39458" y="49110"/>
                    <a:pt x="39005" y="49444"/>
                  </a:cubicBezTo>
                  <a:cubicBezTo>
                    <a:pt x="38863" y="49634"/>
                    <a:pt x="38755" y="49825"/>
                    <a:pt x="38672" y="50051"/>
                  </a:cubicBezTo>
                  <a:cubicBezTo>
                    <a:pt x="38578" y="50060"/>
                    <a:pt x="38486" y="50065"/>
                    <a:pt x="38397" y="50065"/>
                  </a:cubicBezTo>
                  <a:cubicBezTo>
                    <a:pt x="37803" y="50065"/>
                    <a:pt x="37333" y="49857"/>
                    <a:pt x="36981" y="49432"/>
                  </a:cubicBezTo>
                  <a:cubicBezTo>
                    <a:pt x="36553" y="49265"/>
                    <a:pt x="36280" y="49024"/>
                    <a:pt x="35801" y="49024"/>
                  </a:cubicBezTo>
                  <a:cubicBezTo>
                    <a:pt x="35735" y="49024"/>
                    <a:pt x="35664" y="49029"/>
                    <a:pt x="35588" y="49039"/>
                  </a:cubicBezTo>
                  <a:cubicBezTo>
                    <a:pt x="34585" y="49169"/>
                    <a:pt x="34229" y="49638"/>
                    <a:pt x="33547" y="49638"/>
                  </a:cubicBezTo>
                  <a:cubicBezTo>
                    <a:pt x="33290" y="49638"/>
                    <a:pt x="32988" y="49572"/>
                    <a:pt x="32588" y="49396"/>
                  </a:cubicBezTo>
                  <a:cubicBezTo>
                    <a:pt x="30481" y="48456"/>
                    <a:pt x="30683" y="46920"/>
                    <a:pt x="31350" y="45193"/>
                  </a:cubicBezTo>
                  <a:cubicBezTo>
                    <a:pt x="31481" y="44860"/>
                    <a:pt x="31743" y="44384"/>
                    <a:pt x="31576" y="44015"/>
                  </a:cubicBezTo>
                  <a:cubicBezTo>
                    <a:pt x="31552" y="43955"/>
                    <a:pt x="31469" y="43919"/>
                    <a:pt x="31409" y="43919"/>
                  </a:cubicBezTo>
                  <a:cubicBezTo>
                    <a:pt x="31372" y="43922"/>
                    <a:pt x="31337" y="43924"/>
                    <a:pt x="31304" y="43924"/>
                  </a:cubicBezTo>
                  <a:cubicBezTo>
                    <a:pt x="30534" y="43924"/>
                    <a:pt x="31001" y="43143"/>
                    <a:pt x="30635" y="42812"/>
                  </a:cubicBezTo>
                  <a:cubicBezTo>
                    <a:pt x="30338" y="42548"/>
                    <a:pt x="29943" y="42465"/>
                    <a:pt x="29520" y="42465"/>
                  </a:cubicBezTo>
                  <a:cubicBezTo>
                    <a:pt x="28876" y="42465"/>
                    <a:pt x="28167" y="42657"/>
                    <a:pt x="27635" y="42693"/>
                  </a:cubicBezTo>
                  <a:cubicBezTo>
                    <a:pt x="27341" y="42712"/>
                    <a:pt x="26709" y="42780"/>
                    <a:pt x="26165" y="42780"/>
                  </a:cubicBezTo>
                  <a:cubicBezTo>
                    <a:pt x="25672" y="42780"/>
                    <a:pt x="25252" y="42724"/>
                    <a:pt x="25218" y="42526"/>
                  </a:cubicBezTo>
                  <a:cubicBezTo>
                    <a:pt x="25158" y="42145"/>
                    <a:pt x="25670" y="41717"/>
                    <a:pt x="25837" y="41383"/>
                  </a:cubicBezTo>
                  <a:cubicBezTo>
                    <a:pt x="26230" y="40609"/>
                    <a:pt x="26528" y="39871"/>
                    <a:pt x="27004" y="39157"/>
                  </a:cubicBezTo>
                  <a:cubicBezTo>
                    <a:pt x="27397" y="38585"/>
                    <a:pt x="27706" y="38264"/>
                    <a:pt x="27790" y="37585"/>
                  </a:cubicBezTo>
                  <a:cubicBezTo>
                    <a:pt x="27790" y="37502"/>
                    <a:pt x="27718" y="37407"/>
                    <a:pt x="27647" y="37395"/>
                  </a:cubicBezTo>
                  <a:cubicBezTo>
                    <a:pt x="27412" y="37363"/>
                    <a:pt x="27114" y="37344"/>
                    <a:pt x="26787" y="37344"/>
                  </a:cubicBezTo>
                  <a:cubicBezTo>
                    <a:pt x="25755" y="37344"/>
                    <a:pt x="24428" y="37534"/>
                    <a:pt x="23813" y="38121"/>
                  </a:cubicBezTo>
                  <a:cubicBezTo>
                    <a:pt x="23670" y="38252"/>
                    <a:pt x="23563" y="38442"/>
                    <a:pt x="23432" y="38562"/>
                  </a:cubicBezTo>
                  <a:cubicBezTo>
                    <a:pt x="23396" y="38800"/>
                    <a:pt x="23361" y="39050"/>
                    <a:pt x="23313" y="39288"/>
                  </a:cubicBezTo>
                  <a:cubicBezTo>
                    <a:pt x="22813" y="39946"/>
                    <a:pt x="22247" y="40272"/>
                    <a:pt x="21617" y="40272"/>
                  </a:cubicBezTo>
                  <a:cubicBezTo>
                    <a:pt x="21437" y="40272"/>
                    <a:pt x="21253" y="40245"/>
                    <a:pt x="21063" y="40193"/>
                  </a:cubicBezTo>
                  <a:cubicBezTo>
                    <a:pt x="20989" y="40196"/>
                    <a:pt x="20914" y="40198"/>
                    <a:pt x="20840" y="40198"/>
                  </a:cubicBezTo>
                  <a:cubicBezTo>
                    <a:pt x="19698" y="40198"/>
                    <a:pt x="18554" y="39768"/>
                    <a:pt x="17872" y="38907"/>
                  </a:cubicBezTo>
                  <a:cubicBezTo>
                    <a:pt x="17312" y="38192"/>
                    <a:pt x="16753" y="37633"/>
                    <a:pt x="16800" y="36668"/>
                  </a:cubicBezTo>
                  <a:cubicBezTo>
                    <a:pt x="16836" y="36109"/>
                    <a:pt x="17038" y="34549"/>
                    <a:pt x="17193" y="34228"/>
                  </a:cubicBezTo>
                  <a:cubicBezTo>
                    <a:pt x="17300" y="33990"/>
                    <a:pt x="17669" y="33775"/>
                    <a:pt x="17824" y="33513"/>
                  </a:cubicBezTo>
                  <a:cubicBezTo>
                    <a:pt x="17884" y="33418"/>
                    <a:pt x="17657" y="33216"/>
                    <a:pt x="17693" y="33132"/>
                  </a:cubicBezTo>
                  <a:cubicBezTo>
                    <a:pt x="18408" y="31430"/>
                    <a:pt x="17884" y="31704"/>
                    <a:pt x="18860" y="30930"/>
                  </a:cubicBezTo>
                  <a:cubicBezTo>
                    <a:pt x="19564" y="30371"/>
                    <a:pt x="20261" y="30200"/>
                    <a:pt x="20954" y="30200"/>
                  </a:cubicBezTo>
                  <a:cubicBezTo>
                    <a:pt x="22050" y="30200"/>
                    <a:pt x="23136" y="30628"/>
                    <a:pt x="24223" y="30628"/>
                  </a:cubicBezTo>
                  <a:cubicBezTo>
                    <a:pt x="24586" y="30628"/>
                    <a:pt x="24949" y="30581"/>
                    <a:pt x="25313" y="30453"/>
                  </a:cubicBezTo>
                  <a:cubicBezTo>
                    <a:pt x="25670" y="30334"/>
                    <a:pt x="25980" y="29751"/>
                    <a:pt x="26409" y="29549"/>
                  </a:cubicBezTo>
                  <a:cubicBezTo>
                    <a:pt x="26793" y="29373"/>
                    <a:pt x="27099" y="29304"/>
                    <a:pt x="27377" y="29304"/>
                  </a:cubicBezTo>
                  <a:cubicBezTo>
                    <a:pt x="27874" y="29304"/>
                    <a:pt x="28282" y="29526"/>
                    <a:pt x="28885" y="29763"/>
                  </a:cubicBezTo>
                  <a:cubicBezTo>
                    <a:pt x="29254" y="29906"/>
                    <a:pt x="29468" y="30049"/>
                    <a:pt x="29861" y="30120"/>
                  </a:cubicBezTo>
                  <a:cubicBezTo>
                    <a:pt x="29930" y="30133"/>
                    <a:pt x="29998" y="30138"/>
                    <a:pt x="30067" y="30138"/>
                  </a:cubicBezTo>
                  <a:cubicBezTo>
                    <a:pt x="30352" y="30138"/>
                    <a:pt x="30642" y="30050"/>
                    <a:pt x="30938" y="30050"/>
                  </a:cubicBezTo>
                  <a:cubicBezTo>
                    <a:pt x="31171" y="30050"/>
                    <a:pt x="31407" y="30105"/>
                    <a:pt x="31647" y="30299"/>
                  </a:cubicBezTo>
                  <a:cubicBezTo>
                    <a:pt x="32028" y="30608"/>
                    <a:pt x="32243" y="30834"/>
                    <a:pt x="32374" y="31025"/>
                  </a:cubicBezTo>
                  <a:cubicBezTo>
                    <a:pt x="32374" y="31025"/>
                    <a:pt x="32374" y="31025"/>
                    <a:pt x="32374" y="31037"/>
                  </a:cubicBezTo>
                  <a:cubicBezTo>
                    <a:pt x="32433" y="31215"/>
                    <a:pt x="32409" y="31263"/>
                    <a:pt x="32457" y="31632"/>
                  </a:cubicBezTo>
                  <a:cubicBezTo>
                    <a:pt x="32338" y="31870"/>
                    <a:pt x="32124" y="32061"/>
                    <a:pt x="32362" y="32489"/>
                  </a:cubicBezTo>
                  <a:cubicBezTo>
                    <a:pt x="32790" y="33228"/>
                    <a:pt x="33362" y="33990"/>
                    <a:pt x="34267" y="34251"/>
                  </a:cubicBezTo>
                  <a:cubicBezTo>
                    <a:pt x="34281" y="34256"/>
                    <a:pt x="34296" y="34258"/>
                    <a:pt x="34311" y="34258"/>
                  </a:cubicBezTo>
                  <a:cubicBezTo>
                    <a:pt x="34378" y="34258"/>
                    <a:pt x="34442" y="34215"/>
                    <a:pt x="34481" y="34156"/>
                  </a:cubicBezTo>
                  <a:cubicBezTo>
                    <a:pt x="35326" y="32966"/>
                    <a:pt x="34850" y="32049"/>
                    <a:pt x="34314" y="30822"/>
                  </a:cubicBezTo>
                  <a:cubicBezTo>
                    <a:pt x="33695" y="29453"/>
                    <a:pt x="33683" y="28120"/>
                    <a:pt x="34910" y="27036"/>
                  </a:cubicBezTo>
                  <a:cubicBezTo>
                    <a:pt x="35767" y="26286"/>
                    <a:pt x="36874" y="26203"/>
                    <a:pt x="37743" y="25536"/>
                  </a:cubicBezTo>
                  <a:cubicBezTo>
                    <a:pt x="38374" y="25060"/>
                    <a:pt x="38696" y="24655"/>
                    <a:pt x="38529" y="23881"/>
                  </a:cubicBezTo>
                  <a:cubicBezTo>
                    <a:pt x="38505" y="23786"/>
                    <a:pt x="38315" y="23703"/>
                    <a:pt x="38303" y="23655"/>
                  </a:cubicBezTo>
                  <a:cubicBezTo>
                    <a:pt x="38112" y="23214"/>
                    <a:pt x="37922" y="22774"/>
                    <a:pt x="37720" y="22333"/>
                  </a:cubicBezTo>
                  <a:lnTo>
                    <a:pt x="37720" y="22333"/>
                  </a:lnTo>
                  <a:cubicBezTo>
                    <a:pt x="37791" y="22452"/>
                    <a:pt x="37850" y="22571"/>
                    <a:pt x="37910" y="22691"/>
                  </a:cubicBezTo>
                  <a:cubicBezTo>
                    <a:pt x="37992" y="22726"/>
                    <a:pt x="38063" y="23131"/>
                    <a:pt x="38202" y="23131"/>
                  </a:cubicBezTo>
                  <a:cubicBezTo>
                    <a:pt x="38204" y="23131"/>
                    <a:pt x="38206" y="23131"/>
                    <a:pt x="38208" y="23131"/>
                  </a:cubicBezTo>
                  <a:cubicBezTo>
                    <a:pt x="38215" y="23131"/>
                    <a:pt x="38222" y="23131"/>
                    <a:pt x="38228" y="23131"/>
                  </a:cubicBezTo>
                  <a:cubicBezTo>
                    <a:pt x="38444" y="23131"/>
                    <a:pt x="38633" y="23228"/>
                    <a:pt x="38803" y="23228"/>
                  </a:cubicBezTo>
                  <a:cubicBezTo>
                    <a:pt x="38945" y="23228"/>
                    <a:pt x="39074" y="23161"/>
                    <a:pt x="39196" y="22917"/>
                  </a:cubicBezTo>
                  <a:cubicBezTo>
                    <a:pt x="39279" y="22762"/>
                    <a:pt x="39101" y="22631"/>
                    <a:pt x="39101" y="22476"/>
                  </a:cubicBezTo>
                  <a:cubicBezTo>
                    <a:pt x="39113" y="22405"/>
                    <a:pt x="38553" y="21821"/>
                    <a:pt x="38589" y="21762"/>
                  </a:cubicBezTo>
                  <a:lnTo>
                    <a:pt x="38589" y="21762"/>
                  </a:lnTo>
                  <a:cubicBezTo>
                    <a:pt x="38577" y="21786"/>
                    <a:pt x="38886" y="22071"/>
                    <a:pt x="38874" y="22083"/>
                  </a:cubicBezTo>
                  <a:cubicBezTo>
                    <a:pt x="38898" y="22059"/>
                    <a:pt x="39029" y="22000"/>
                    <a:pt x="39184" y="21940"/>
                  </a:cubicBezTo>
                  <a:cubicBezTo>
                    <a:pt x="39255" y="21917"/>
                    <a:pt x="39327" y="21893"/>
                    <a:pt x="39386" y="21845"/>
                  </a:cubicBezTo>
                  <a:cubicBezTo>
                    <a:pt x="39529" y="21774"/>
                    <a:pt x="39660" y="21702"/>
                    <a:pt x="39732" y="21643"/>
                  </a:cubicBezTo>
                  <a:cubicBezTo>
                    <a:pt x="40756" y="20702"/>
                    <a:pt x="40910" y="20405"/>
                    <a:pt x="42232" y="20309"/>
                  </a:cubicBezTo>
                  <a:cubicBezTo>
                    <a:pt x="42294" y="20306"/>
                    <a:pt x="42357" y="20305"/>
                    <a:pt x="42419" y="20305"/>
                  </a:cubicBezTo>
                  <a:cubicBezTo>
                    <a:pt x="42703" y="20305"/>
                    <a:pt x="42986" y="20331"/>
                    <a:pt x="43269" y="20331"/>
                  </a:cubicBezTo>
                  <a:cubicBezTo>
                    <a:pt x="43400" y="20331"/>
                    <a:pt x="43530" y="20326"/>
                    <a:pt x="43661" y="20309"/>
                  </a:cubicBezTo>
                  <a:cubicBezTo>
                    <a:pt x="43816" y="20297"/>
                    <a:pt x="43935" y="20107"/>
                    <a:pt x="43792" y="19988"/>
                  </a:cubicBezTo>
                  <a:cubicBezTo>
                    <a:pt x="42041" y="18428"/>
                    <a:pt x="44732" y="17976"/>
                    <a:pt x="46304" y="17630"/>
                  </a:cubicBezTo>
                  <a:lnTo>
                    <a:pt x="46304" y="17630"/>
                  </a:lnTo>
                  <a:cubicBezTo>
                    <a:pt x="45899" y="17749"/>
                    <a:pt x="45566" y="17940"/>
                    <a:pt x="45768" y="18452"/>
                  </a:cubicBezTo>
                  <a:cubicBezTo>
                    <a:pt x="45909" y="18811"/>
                    <a:pt x="46078" y="18938"/>
                    <a:pt x="46256" y="18938"/>
                  </a:cubicBezTo>
                  <a:cubicBezTo>
                    <a:pt x="46632" y="18938"/>
                    <a:pt x="47052" y="18367"/>
                    <a:pt x="47352" y="18214"/>
                  </a:cubicBezTo>
                  <a:cubicBezTo>
                    <a:pt x="48423" y="17642"/>
                    <a:pt x="50150" y="18095"/>
                    <a:pt x="51174" y="17261"/>
                  </a:cubicBezTo>
                  <a:cubicBezTo>
                    <a:pt x="51233" y="17214"/>
                    <a:pt x="51233" y="17106"/>
                    <a:pt x="51197" y="17035"/>
                  </a:cubicBezTo>
                  <a:cubicBezTo>
                    <a:pt x="50912" y="16443"/>
                    <a:pt x="50588" y="16257"/>
                    <a:pt x="50246" y="16257"/>
                  </a:cubicBezTo>
                  <a:cubicBezTo>
                    <a:pt x="50017" y="16257"/>
                    <a:pt x="49781" y="16340"/>
                    <a:pt x="49542" y="16440"/>
                  </a:cubicBezTo>
                  <a:cubicBezTo>
                    <a:pt x="49531" y="16452"/>
                    <a:pt x="49519" y="16452"/>
                    <a:pt x="49495" y="16464"/>
                  </a:cubicBezTo>
                  <a:cubicBezTo>
                    <a:pt x="49223" y="16594"/>
                    <a:pt x="48939" y="16735"/>
                    <a:pt x="48679" y="16784"/>
                  </a:cubicBezTo>
                  <a:lnTo>
                    <a:pt x="48679" y="16784"/>
                  </a:lnTo>
                  <a:cubicBezTo>
                    <a:pt x="48680" y="16784"/>
                    <a:pt x="48678" y="16783"/>
                    <a:pt x="48675" y="16783"/>
                  </a:cubicBezTo>
                  <a:cubicBezTo>
                    <a:pt x="48614" y="16783"/>
                    <a:pt x="47933" y="16833"/>
                    <a:pt x="47911" y="16833"/>
                  </a:cubicBezTo>
                  <a:cubicBezTo>
                    <a:pt x="47387" y="16749"/>
                    <a:pt x="47078" y="16690"/>
                    <a:pt x="46911" y="16642"/>
                  </a:cubicBezTo>
                  <a:cubicBezTo>
                    <a:pt x="46899" y="16618"/>
                    <a:pt x="46899" y="16606"/>
                    <a:pt x="46887" y="16583"/>
                  </a:cubicBezTo>
                  <a:cubicBezTo>
                    <a:pt x="46875" y="16559"/>
                    <a:pt x="46864" y="16535"/>
                    <a:pt x="46852" y="16511"/>
                  </a:cubicBezTo>
                  <a:cubicBezTo>
                    <a:pt x="47114" y="16440"/>
                    <a:pt x="47626" y="16356"/>
                    <a:pt x="46744" y="15987"/>
                  </a:cubicBezTo>
                  <a:cubicBezTo>
                    <a:pt x="45887" y="15630"/>
                    <a:pt x="44887" y="15737"/>
                    <a:pt x="46768" y="15416"/>
                  </a:cubicBezTo>
                  <a:cubicBezTo>
                    <a:pt x="46875" y="15404"/>
                    <a:pt x="46923" y="15273"/>
                    <a:pt x="46899" y="15190"/>
                  </a:cubicBezTo>
                  <a:cubicBezTo>
                    <a:pt x="46769" y="14644"/>
                    <a:pt x="46324" y="14499"/>
                    <a:pt x="45815" y="14499"/>
                  </a:cubicBezTo>
                  <a:cubicBezTo>
                    <a:pt x="45391" y="14499"/>
                    <a:pt x="44922" y="14600"/>
                    <a:pt x="44554" y="14654"/>
                  </a:cubicBezTo>
                  <a:cubicBezTo>
                    <a:pt x="44054" y="14713"/>
                    <a:pt x="43589" y="14773"/>
                    <a:pt x="43173" y="15035"/>
                  </a:cubicBezTo>
                  <a:cubicBezTo>
                    <a:pt x="43042" y="15106"/>
                    <a:pt x="42970" y="15261"/>
                    <a:pt x="42851" y="15332"/>
                  </a:cubicBezTo>
                  <a:cubicBezTo>
                    <a:pt x="42540" y="15562"/>
                    <a:pt x="41969" y="15926"/>
                    <a:pt x="41820" y="15926"/>
                  </a:cubicBezTo>
                  <a:cubicBezTo>
                    <a:pt x="41729" y="15926"/>
                    <a:pt x="41792" y="15793"/>
                    <a:pt x="42161" y="15416"/>
                  </a:cubicBezTo>
                  <a:cubicBezTo>
                    <a:pt x="42992" y="14574"/>
                    <a:pt x="43872" y="14371"/>
                    <a:pt x="44783" y="14371"/>
                  </a:cubicBezTo>
                  <a:cubicBezTo>
                    <a:pt x="45629" y="14371"/>
                    <a:pt x="46501" y="14545"/>
                    <a:pt x="47385" y="14545"/>
                  </a:cubicBezTo>
                  <a:cubicBezTo>
                    <a:pt x="47596" y="14545"/>
                    <a:pt x="47807" y="14535"/>
                    <a:pt x="48018" y="14511"/>
                  </a:cubicBezTo>
                  <a:cubicBezTo>
                    <a:pt x="48649" y="14440"/>
                    <a:pt x="48459" y="14368"/>
                    <a:pt x="49042" y="14166"/>
                  </a:cubicBezTo>
                  <a:cubicBezTo>
                    <a:pt x="49650" y="13963"/>
                    <a:pt x="50543" y="13808"/>
                    <a:pt x="51126" y="13487"/>
                  </a:cubicBezTo>
                  <a:cubicBezTo>
                    <a:pt x="51185" y="13451"/>
                    <a:pt x="51221" y="13392"/>
                    <a:pt x="51221" y="13320"/>
                  </a:cubicBezTo>
                  <a:cubicBezTo>
                    <a:pt x="51174" y="11892"/>
                    <a:pt x="49185" y="11522"/>
                    <a:pt x="48054" y="11177"/>
                  </a:cubicBezTo>
                  <a:cubicBezTo>
                    <a:pt x="46161" y="10606"/>
                    <a:pt x="45840" y="9629"/>
                    <a:pt x="44363" y="8558"/>
                  </a:cubicBezTo>
                  <a:cubicBezTo>
                    <a:pt x="43963" y="8262"/>
                    <a:pt x="43810" y="8144"/>
                    <a:pt x="43511" y="8144"/>
                  </a:cubicBezTo>
                  <a:cubicBezTo>
                    <a:pt x="43401" y="8144"/>
                    <a:pt x="43271" y="8160"/>
                    <a:pt x="43101" y="8189"/>
                  </a:cubicBezTo>
                  <a:cubicBezTo>
                    <a:pt x="42327" y="8332"/>
                    <a:pt x="42958" y="9463"/>
                    <a:pt x="41708" y="9534"/>
                  </a:cubicBezTo>
                  <a:cubicBezTo>
                    <a:pt x="41565" y="9534"/>
                    <a:pt x="39255" y="7891"/>
                    <a:pt x="39029" y="7796"/>
                  </a:cubicBezTo>
                  <a:cubicBezTo>
                    <a:pt x="38283" y="7467"/>
                    <a:pt x="37033" y="7026"/>
                    <a:pt x="36045" y="7026"/>
                  </a:cubicBezTo>
                  <a:cubicBezTo>
                    <a:pt x="35710" y="7026"/>
                    <a:pt x="35404" y="7077"/>
                    <a:pt x="35160" y="7201"/>
                  </a:cubicBezTo>
                  <a:cubicBezTo>
                    <a:pt x="35088" y="7236"/>
                    <a:pt x="35053" y="7331"/>
                    <a:pt x="35076" y="7415"/>
                  </a:cubicBezTo>
                  <a:cubicBezTo>
                    <a:pt x="35255" y="8010"/>
                    <a:pt x="35588" y="8641"/>
                    <a:pt x="34850" y="8927"/>
                  </a:cubicBezTo>
                  <a:cubicBezTo>
                    <a:pt x="34791" y="8951"/>
                    <a:pt x="34731" y="8986"/>
                    <a:pt x="34719" y="9058"/>
                  </a:cubicBezTo>
                  <a:cubicBezTo>
                    <a:pt x="34707" y="9153"/>
                    <a:pt x="34695" y="9260"/>
                    <a:pt x="34683" y="9356"/>
                  </a:cubicBezTo>
                  <a:cubicBezTo>
                    <a:pt x="34660" y="9451"/>
                    <a:pt x="34695" y="9570"/>
                    <a:pt x="34814" y="9582"/>
                  </a:cubicBezTo>
                  <a:cubicBezTo>
                    <a:pt x="35481" y="9713"/>
                    <a:pt x="35374" y="10760"/>
                    <a:pt x="34707" y="10891"/>
                  </a:cubicBezTo>
                  <a:cubicBezTo>
                    <a:pt x="34648" y="10891"/>
                    <a:pt x="34588" y="10963"/>
                    <a:pt x="34576" y="11022"/>
                  </a:cubicBezTo>
                  <a:cubicBezTo>
                    <a:pt x="34576" y="11022"/>
                    <a:pt x="34576" y="11022"/>
                    <a:pt x="34576" y="11022"/>
                  </a:cubicBezTo>
                  <a:lnTo>
                    <a:pt x="34576" y="11022"/>
                  </a:lnTo>
                  <a:cubicBezTo>
                    <a:pt x="34574" y="11022"/>
                    <a:pt x="34470" y="12108"/>
                    <a:pt x="34576" y="12273"/>
                  </a:cubicBezTo>
                  <a:cubicBezTo>
                    <a:pt x="34074" y="12719"/>
                    <a:pt x="33680" y="12944"/>
                    <a:pt x="33395" y="12944"/>
                  </a:cubicBezTo>
                  <a:cubicBezTo>
                    <a:pt x="33186" y="12944"/>
                    <a:pt x="33036" y="12824"/>
                    <a:pt x="32945" y="12582"/>
                  </a:cubicBezTo>
                  <a:cubicBezTo>
                    <a:pt x="32707" y="12213"/>
                    <a:pt x="32588" y="11820"/>
                    <a:pt x="32588" y="11403"/>
                  </a:cubicBezTo>
                  <a:cubicBezTo>
                    <a:pt x="32362" y="11034"/>
                    <a:pt x="32445" y="10999"/>
                    <a:pt x="31981" y="10713"/>
                  </a:cubicBezTo>
                  <a:cubicBezTo>
                    <a:pt x="30945" y="10082"/>
                    <a:pt x="29171" y="10201"/>
                    <a:pt x="27980" y="9915"/>
                  </a:cubicBezTo>
                  <a:cubicBezTo>
                    <a:pt x="27402" y="9773"/>
                    <a:pt x="26343" y="9889"/>
                    <a:pt x="25850" y="9694"/>
                  </a:cubicBezTo>
                  <a:lnTo>
                    <a:pt x="25850" y="9694"/>
                  </a:lnTo>
                  <a:cubicBezTo>
                    <a:pt x="25863" y="9699"/>
                    <a:pt x="25874" y="9701"/>
                    <a:pt x="25883" y="9701"/>
                  </a:cubicBezTo>
                  <a:cubicBezTo>
                    <a:pt x="26069" y="9701"/>
                    <a:pt x="25271" y="8654"/>
                    <a:pt x="25041" y="8654"/>
                  </a:cubicBezTo>
                  <a:cubicBezTo>
                    <a:pt x="25005" y="8654"/>
                    <a:pt x="24983" y="8679"/>
                    <a:pt x="24980" y="8736"/>
                  </a:cubicBezTo>
                  <a:cubicBezTo>
                    <a:pt x="24992" y="8474"/>
                    <a:pt x="25123" y="8260"/>
                    <a:pt x="25313" y="8082"/>
                  </a:cubicBezTo>
                  <a:cubicBezTo>
                    <a:pt x="25337" y="8058"/>
                    <a:pt x="25373" y="8034"/>
                    <a:pt x="25408" y="7998"/>
                  </a:cubicBezTo>
                  <a:cubicBezTo>
                    <a:pt x="26361" y="7260"/>
                    <a:pt x="28659" y="7212"/>
                    <a:pt x="29361" y="6986"/>
                  </a:cubicBezTo>
                  <a:cubicBezTo>
                    <a:pt x="29373" y="6963"/>
                    <a:pt x="30108" y="6628"/>
                    <a:pt x="30027" y="6617"/>
                  </a:cubicBezTo>
                  <a:lnTo>
                    <a:pt x="30040" y="6617"/>
                  </a:lnTo>
                  <a:cubicBezTo>
                    <a:pt x="30076" y="6879"/>
                    <a:pt x="30147" y="7153"/>
                    <a:pt x="30171" y="7248"/>
                  </a:cubicBezTo>
                  <a:cubicBezTo>
                    <a:pt x="30201" y="7329"/>
                    <a:pt x="30275" y="7384"/>
                    <a:pt x="30362" y="7384"/>
                  </a:cubicBezTo>
                  <a:cubicBezTo>
                    <a:pt x="30377" y="7384"/>
                    <a:pt x="30393" y="7383"/>
                    <a:pt x="30409" y="7379"/>
                  </a:cubicBezTo>
                  <a:cubicBezTo>
                    <a:pt x="30683" y="7319"/>
                    <a:pt x="30997" y="7304"/>
                    <a:pt x="31321" y="7304"/>
                  </a:cubicBezTo>
                  <a:cubicBezTo>
                    <a:pt x="31651" y="7304"/>
                    <a:pt x="31991" y="7320"/>
                    <a:pt x="32311" y="7320"/>
                  </a:cubicBezTo>
                  <a:cubicBezTo>
                    <a:pt x="32675" y="7320"/>
                    <a:pt x="33013" y="7299"/>
                    <a:pt x="33278" y="7212"/>
                  </a:cubicBezTo>
                  <a:cubicBezTo>
                    <a:pt x="33409" y="7177"/>
                    <a:pt x="33862" y="7093"/>
                    <a:pt x="33898" y="6867"/>
                  </a:cubicBezTo>
                  <a:cubicBezTo>
                    <a:pt x="33945" y="6581"/>
                    <a:pt x="33957" y="6581"/>
                    <a:pt x="33886" y="6474"/>
                  </a:cubicBezTo>
                  <a:lnTo>
                    <a:pt x="33886" y="6474"/>
                  </a:lnTo>
                  <a:cubicBezTo>
                    <a:pt x="34433" y="6569"/>
                    <a:pt x="35053" y="6605"/>
                    <a:pt x="35481" y="6641"/>
                  </a:cubicBezTo>
                  <a:cubicBezTo>
                    <a:pt x="35556" y="6647"/>
                    <a:pt x="35629" y="6650"/>
                    <a:pt x="35702" y="6650"/>
                  </a:cubicBezTo>
                  <a:cubicBezTo>
                    <a:pt x="36046" y="6650"/>
                    <a:pt x="36367" y="6591"/>
                    <a:pt x="36701" y="6591"/>
                  </a:cubicBezTo>
                  <a:cubicBezTo>
                    <a:pt x="36966" y="6591"/>
                    <a:pt x="37239" y="6628"/>
                    <a:pt x="37541" y="6760"/>
                  </a:cubicBezTo>
                  <a:cubicBezTo>
                    <a:pt x="37874" y="6903"/>
                    <a:pt x="38101" y="7129"/>
                    <a:pt x="38434" y="7272"/>
                  </a:cubicBezTo>
                  <a:cubicBezTo>
                    <a:pt x="39218" y="7609"/>
                    <a:pt x="40672" y="8128"/>
                    <a:pt x="41813" y="8128"/>
                  </a:cubicBezTo>
                  <a:cubicBezTo>
                    <a:pt x="42162" y="8128"/>
                    <a:pt x="42482" y="8080"/>
                    <a:pt x="42744" y="7963"/>
                  </a:cubicBezTo>
                  <a:cubicBezTo>
                    <a:pt x="42875" y="7915"/>
                    <a:pt x="42851" y="7760"/>
                    <a:pt x="42792" y="7665"/>
                  </a:cubicBezTo>
                  <a:cubicBezTo>
                    <a:pt x="42673" y="7522"/>
                    <a:pt x="42280" y="7320"/>
                    <a:pt x="41911" y="7165"/>
                  </a:cubicBezTo>
                  <a:lnTo>
                    <a:pt x="41911" y="7165"/>
                  </a:lnTo>
                  <a:cubicBezTo>
                    <a:pt x="42244" y="7188"/>
                    <a:pt x="42613" y="7206"/>
                    <a:pt x="42869" y="7206"/>
                  </a:cubicBezTo>
                  <a:cubicBezTo>
                    <a:pt x="43006" y="7206"/>
                    <a:pt x="43111" y="7201"/>
                    <a:pt x="43161" y="7189"/>
                  </a:cubicBezTo>
                  <a:cubicBezTo>
                    <a:pt x="44137" y="6962"/>
                    <a:pt x="44839" y="6355"/>
                    <a:pt x="44363" y="5367"/>
                  </a:cubicBezTo>
                  <a:cubicBezTo>
                    <a:pt x="43923" y="4486"/>
                    <a:pt x="41815" y="3605"/>
                    <a:pt x="40898" y="3438"/>
                  </a:cubicBezTo>
                  <a:cubicBezTo>
                    <a:pt x="40369" y="3343"/>
                    <a:pt x="39830" y="3319"/>
                    <a:pt x="39290" y="3319"/>
                  </a:cubicBezTo>
                  <a:cubicBezTo>
                    <a:pt x="38749" y="3319"/>
                    <a:pt x="38208" y="3343"/>
                    <a:pt x="37672" y="3343"/>
                  </a:cubicBezTo>
                  <a:cubicBezTo>
                    <a:pt x="36565" y="3343"/>
                    <a:pt x="35755" y="3105"/>
                    <a:pt x="34719" y="2879"/>
                  </a:cubicBezTo>
                  <a:cubicBezTo>
                    <a:pt x="34422" y="2816"/>
                    <a:pt x="34121" y="2792"/>
                    <a:pt x="33818" y="2792"/>
                  </a:cubicBezTo>
                  <a:cubicBezTo>
                    <a:pt x="33428" y="2792"/>
                    <a:pt x="33036" y="2832"/>
                    <a:pt x="32647" y="2879"/>
                  </a:cubicBezTo>
                  <a:cubicBezTo>
                    <a:pt x="32969" y="2807"/>
                    <a:pt x="33290" y="2724"/>
                    <a:pt x="33612" y="2652"/>
                  </a:cubicBezTo>
                  <a:cubicBezTo>
                    <a:pt x="34103" y="2537"/>
                    <a:pt x="34555" y="2493"/>
                    <a:pt x="34989" y="2493"/>
                  </a:cubicBezTo>
                  <a:cubicBezTo>
                    <a:pt x="36039" y="2493"/>
                    <a:pt x="36984" y="2754"/>
                    <a:pt x="38112" y="2914"/>
                  </a:cubicBezTo>
                  <a:cubicBezTo>
                    <a:pt x="39327" y="3081"/>
                    <a:pt x="40506" y="2879"/>
                    <a:pt x="41696" y="3248"/>
                  </a:cubicBezTo>
                  <a:cubicBezTo>
                    <a:pt x="42315" y="3438"/>
                    <a:pt x="42875" y="3819"/>
                    <a:pt x="43458" y="4045"/>
                  </a:cubicBezTo>
                  <a:cubicBezTo>
                    <a:pt x="43756" y="4153"/>
                    <a:pt x="44935" y="4212"/>
                    <a:pt x="45078" y="4295"/>
                  </a:cubicBezTo>
                  <a:cubicBezTo>
                    <a:pt x="45089" y="4307"/>
                    <a:pt x="45101" y="4307"/>
                    <a:pt x="45113" y="4307"/>
                  </a:cubicBezTo>
                  <a:cubicBezTo>
                    <a:pt x="45066" y="4355"/>
                    <a:pt x="45006" y="4450"/>
                    <a:pt x="44911" y="4617"/>
                  </a:cubicBezTo>
                  <a:cubicBezTo>
                    <a:pt x="44875" y="4664"/>
                    <a:pt x="44875" y="4748"/>
                    <a:pt x="44911" y="4807"/>
                  </a:cubicBezTo>
                  <a:cubicBezTo>
                    <a:pt x="45268" y="5343"/>
                    <a:pt x="45566" y="5141"/>
                    <a:pt x="46137" y="5307"/>
                  </a:cubicBezTo>
                  <a:cubicBezTo>
                    <a:pt x="46292" y="5367"/>
                    <a:pt x="46399" y="5379"/>
                    <a:pt x="46483" y="5391"/>
                  </a:cubicBezTo>
                  <a:cubicBezTo>
                    <a:pt x="46506" y="5415"/>
                    <a:pt x="46530" y="5438"/>
                    <a:pt x="46554" y="5462"/>
                  </a:cubicBezTo>
                  <a:cubicBezTo>
                    <a:pt x="46483" y="5593"/>
                    <a:pt x="46459" y="5748"/>
                    <a:pt x="46530" y="5855"/>
                  </a:cubicBezTo>
                  <a:cubicBezTo>
                    <a:pt x="46562" y="5908"/>
                    <a:pt x="46613" y="5952"/>
                    <a:pt x="46675" y="5952"/>
                  </a:cubicBezTo>
                  <a:cubicBezTo>
                    <a:pt x="46682" y="5952"/>
                    <a:pt x="46689" y="5952"/>
                    <a:pt x="46697" y="5950"/>
                  </a:cubicBezTo>
                  <a:cubicBezTo>
                    <a:pt x="46733" y="5950"/>
                    <a:pt x="46756" y="5938"/>
                    <a:pt x="46792" y="5927"/>
                  </a:cubicBezTo>
                  <a:cubicBezTo>
                    <a:pt x="46816" y="6069"/>
                    <a:pt x="46852" y="6212"/>
                    <a:pt x="46935" y="6296"/>
                  </a:cubicBezTo>
                  <a:cubicBezTo>
                    <a:pt x="47316" y="6712"/>
                    <a:pt x="48566" y="7177"/>
                    <a:pt x="48935" y="7391"/>
                  </a:cubicBezTo>
                  <a:cubicBezTo>
                    <a:pt x="49471" y="7712"/>
                    <a:pt x="49995" y="7855"/>
                    <a:pt x="50578" y="8070"/>
                  </a:cubicBezTo>
                  <a:cubicBezTo>
                    <a:pt x="51174" y="8296"/>
                    <a:pt x="51626" y="8665"/>
                    <a:pt x="52221" y="8808"/>
                  </a:cubicBezTo>
                  <a:cubicBezTo>
                    <a:pt x="52235" y="8811"/>
                    <a:pt x="52249" y="8812"/>
                    <a:pt x="52264" y="8812"/>
                  </a:cubicBezTo>
                  <a:cubicBezTo>
                    <a:pt x="52415" y="8812"/>
                    <a:pt x="52618" y="8673"/>
                    <a:pt x="52719" y="8673"/>
                  </a:cubicBezTo>
                  <a:cubicBezTo>
                    <a:pt x="52729" y="8673"/>
                    <a:pt x="52737" y="8674"/>
                    <a:pt x="52745" y="8677"/>
                  </a:cubicBezTo>
                  <a:cubicBezTo>
                    <a:pt x="53233" y="8867"/>
                    <a:pt x="53864" y="9570"/>
                    <a:pt x="54376" y="9582"/>
                  </a:cubicBezTo>
                  <a:cubicBezTo>
                    <a:pt x="54407" y="9583"/>
                    <a:pt x="54437" y="9583"/>
                    <a:pt x="54465" y="9583"/>
                  </a:cubicBezTo>
                  <a:cubicBezTo>
                    <a:pt x="56007" y="9583"/>
                    <a:pt x="54384" y="8024"/>
                    <a:pt x="54174" y="7474"/>
                  </a:cubicBezTo>
                  <a:cubicBezTo>
                    <a:pt x="54174" y="7462"/>
                    <a:pt x="54174" y="7439"/>
                    <a:pt x="54162" y="7415"/>
                  </a:cubicBezTo>
                  <a:cubicBezTo>
                    <a:pt x="54139" y="7323"/>
                    <a:pt x="54067" y="7281"/>
                    <a:pt x="53994" y="7281"/>
                  </a:cubicBezTo>
                  <a:cubicBezTo>
                    <a:pt x="53952" y="7281"/>
                    <a:pt x="53910" y="7294"/>
                    <a:pt x="53876" y="7320"/>
                  </a:cubicBezTo>
                  <a:cubicBezTo>
                    <a:pt x="53876" y="7262"/>
                    <a:pt x="53876" y="7222"/>
                    <a:pt x="53872" y="7222"/>
                  </a:cubicBezTo>
                  <a:cubicBezTo>
                    <a:pt x="53871" y="7222"/>
                    <a:pt x="53868" y="7230"/>
                    <a:pt x="53864" y="7248"/>
                  </a:cubicBezTo>
                  <a:cubicBezTo>
                    <a:pt x="53897" y="7054"/>
                    <a:pt x="53870" y="6996"/>
                    <a:pt x="53839" y="6996"/>
                  </a:cubicBezTo>
                  <a:cubicBezTo>
                    <a:pt x="53835" y="6996"/>
                    <a:pt x="53832" y="6997"/>
                    <a:pt x="53829" y="6998"/>
                  </a:cubicBezTo>
                  <a:cubicBezTo>
                    <a:pt x="53852" y="6962"/>
                    <a:pt x="53876" y="6927"/>
                    <a:pt x="53924" y="6867"/>
                  </a:cubicBezTo>
                  <a:lnTo>
                    <a:pt x="53924" y="6867"/>
                  </a:lnTo>
                  <a:cubicBezTo>
                    <a:pt x="53918" y="6875"/>
                    <a:pt x="53923" y="6878"/>
                    <a:pt x="53936" y="6878"/>
                  </a:cubicBezTo>
                  <a:cubicBezTo>
                    <a:pt x="54027" y="6878"/>
                    <a:pt x="54515" y="6718"/>
                    <a:pt x="54567" y="6677"/>
                  </a:cubicBezTo>
                  <a:cubicBezTo>
                    <a:pt x="54674" y="6617"/>
                    <a:pt x="54674" y="6331"/>
                    <a:pt x="54710" y="6296"/>
                  </a:cubicBezTo>
                  <a:lnTo>
                    <a:pt x="54710" y="6296"/>
                  </a:lnTo>
                  <a:cubicBezTo>
                    <a:pt x="54666" y="6322"/>
                    <a:pt x="54637" y="6334"/>
                    <a:pt x="54620" y="6334"/>
                  </a:cubicBezTo>
                  <a:cubicBezTo>
                    <a:pt x="54553" y="6334"/>
                    <a:pt x="54665" y="6159"/>
                    <a:pt x="54769" y="6046"/>
                  </a:cubicBezTo>
                  <a:cubicBezTo>
                    <a:pt x="54805" y="6046"/>
                    <a:pt x="54853" y="6058"/>
                    <a:pt x="54888" y="6058"/>
                  </a:cubicBezTo>
                  <a:cubicBezTo>
                    <a:pt x="54865" y="6105"/>
                    <a:pt x="54841" y="6153"/>
                    <a:pt x="54805" y="6236"/>
                  </a:cubicBezTo>
                  <a:cubicBezTo>
                    <a:pt x="54803" y="6238"/>
                    <a:pt x="54807" y="6239"/>
                    <a:pt x="54814" y="6239"/>
                  </a:cubicBezTo>
                  <a:cubicBezTo>
                    <a:pt x="54857" y="6239"/>
                    <a:pt x="55044" y="6211"/>
                    <a:pt x="55126" y="6200"/>
                  </a:cubicBezTo>
                  <a:cubicBezTo>
                    <a:pt x="55234" y="6177"/>
                    <a:pt x="55281" y="6058"/>
                    <a:pt x="55257" y="5962"/>
                  </a:cubicBezTo>
                  <a:cubicBezTo>
                    <a:pt x="55019" y="4819"/>
                    <a:pt x="53186" y="4212"/>
                    <a:pt x="52209" y="3926"/>
                  </a:cubicBezTo>
                  <a:cubicBezTo>
                    <a:pt x="50757" y="3498"/>
                    <a:pt x="49423" y="3069"/>
                    <a:pt x="48030" y="2486"/>
                  </a:cubicBezTo>
                  <a:cubicBezTo>
                    <a:pt x="44089" y="843"/>
                    <a:pt x="39589" y="200"/>
                    <a:pt x="35326" y="33"/>
                  </a:cubicBezTo>
                  <a:cubicBezTo>
                    <a:pt x="34723" y="11"/>
                    <a:pt x="34119" y="1"/>
                    <a:pt x="335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6"/>
            <p:cNvSpPr/>
            <p:nvPr/>
          </p:nvSpPr>
          <p:spPr>
            <a:xfrm>
              <a:off x="4392800" y="2117950"/>
              <a:ext cx="625" cy="325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24" y="0"/>
                  </a:moveTo>
                  <a:cubicBezTo>
                    <a:pt x="12" y="0"/>
                    <a:pt x="12" y="0"/>
                    <a:pt x="0" y="12"/>
                  </a:cubicBezTo>
                  <a:cubicBezTo>
                    <a:pt x="12" y="12"/>
                    <a:pt x="12" y="0"/>
                    <a:pt x="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6"/>
            <p:cNvSpPr/>
            <p:nvPr/>
          </p:nvSpPr>
          <p:spPr>
            <a:xfrm>
              <a:off x="3768900" y="2144450"/>
              <a:ext cx="275" cy="800"/>
            </a:xfrm>
            <a:custGeom>
              <a:avLst/>
              <a:gdLst/>
              <a:ahLst/>
              <a:cxnLst/>
              <a:rect l="l" t="t" r="r" b="b"/>
              <a:pathLst>
                <a:path w="11" h="32" extrusionOk="0">
                  <a:moveTo>
                    <a:pt x="1" y="0"/>
                  </a:moveTo>
                  <a:cubicBezTo>
                    <a:pt x="6" y="22"/>
                    <a:pt x="9" y="32"/>
                    <a:pt x="10" y="32"/>
                  </a:cubicBezTo>
                  <a:cubicBezTo>
                    <a:pt x="10" y="32"/>
                    <a:pt x="7" y="1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6"/>
            <p:cNvSpPr/>
            <p:nvPr/>
          </p:nvSpPr>
          <p:spPr>
            <a:xfrm>
              <a:off x="4255275" y="2306125"/>
              <a:ext cx="146475" cy="86025"/>
            </a:xfrm>
            <a:custGeom>
              <a:avLst/>
              <a:gdLst/>
              <a:ahLst/>
              <a:cxnLst/>
              <a:rect l="l" t="t" r="r" b="b"/>
              <a:pathLst>
                <a:path w="5859" h="3441" extrusionOk="0">
                  <a:moveTo>
                    <a:pt x="1519" y="1"/>
                  </a:moveTo>
                  <a:cubicBezTo>
                    <a:pt x="1477" y="1"/>
                    <a:pt x="1429" y="46"/>
                    <a:pt x="1394" y="46"/>
                  </a:cubicBezTo>
                  <a:lnTo>
                    <a:pt x="1382" y="46"/>
                  </a:lnTo>
                  <a:cubicBezTo>
                    <a:pt x="548" y="665"/>
                    <a:pt x="1" y="1987"/>
                    <a:pt x="906" y="2368"/>
                  </a:cubicBezTo>
                  <a:cubicBezTo>
                    <a:pt x="1035" y="2424"/>
                    <a:pt x="1197" y="2438"/>
                    <a:pt x="1361" y="2438"/>
                  </a:cubicBezTo>
                  <a:cubicBezTo>
                    <a:pt x="1514" y="2438"/>
                    <a:pt x="1668" y="2426"/>
                    <a:pt x="1799" y="2426"/>
                  </a:cubicBezTo>
                  <a:cubicBezTo>
                    <a:pt x="1824" y="2426"/>
                    <a:pt x="1847" y="2426"/>
                    <a:pt x="1870" y="2427"/>
                  </a:cubicBezTo>
                  <a:cubicBezTo>
                    <a:pt x="2573" y="2463"/>
                    <a:pt x="3013" y="2427"/>
                    <a:pt x="3573" y="2856"/>
                  </a:cubicBezTo>
                  <a:cubicBezTo>
                    <a:pt x="4028" y="3197"/>
                    <a:pt x="4755" y="3441"/>
                    <a:pt x="5338" y="3441"/>
                  </a:cubicBezTo>
                  <a:cubicBezTo>
                    <a:pt x="5365" y="3441"/>
                    <a:pt x="5392" y="3440"/>
                    <a:pt x="5418" y="3439"/>
                  </a:cubicBezTo>
                  <a:cubicBezTo>
                    <a:pt x="5692" y="3439"/>
                    <a:pt x="5823" y="3391"/>
                    <a:pt x="5835" y="3070"/>
                  </a:cubicBezTo>
                  <a:cubicBezTo>
                    <a:pt x="5859" y="2439"/>
                    <a:pt x="5311" y="2379"/>
                    <a:pt x="4894" y="2332"/>
                  </a:cubicBezTo>
                  <a:cubicBezTo>
                    <a:pt x="3977" y="2201"/>
                    <a:pt x="4227" y="1225"/>
                    <a:pt x="3501" y="808"/>
                  </a:cubicBezTo>
                  <a:cubicBezTo>
                    <a:pt x="3180" y="641"/>
                    <a:pt x="2834" y="689"/>
                    <a:pt x="2489" y="629"/>
                  </a:cubicBezTo>
                  <a:cubicBezTo>
                    <a:pt x="1977" y="534"/>
                    <a:pt x="1870" y="355"/>
                    <a:pt x="1560" y="22"/>
                  </a:cubicBezTo>
                  <a:cubicBezTo>
                    <a:pt x="1548" y="6"/>
                    <a:pt x="1534" y="1"/>
                    <a:pt x="15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6"/>
            <p:cNvSpPr/>
            <p:nvPr/>
          </p:nvSpPr>
          <p:spPr>
            <a:xfrm>
              <a:off x="3556975" y="3417150"/>
              <a:ext cx="57775" cy="54400"/>
            </a:xfrm>
            <a:custGeom>
              <a:avLst/>
              <a:gdLst/>
              <a:ahLst/>
              <a:cxnLst/>
              <a:rect l="l" t="t" r="r" b="b"/>
              <a:pathLst>
                <a:path w="2311" h="2176" extrusionOk="0">
                  <a:moveTo>
                    <a:pt x="655" y="0"/>
                  </a:moveTo>
                  <a:cubicBezTo>
                    <a:pt x="455" y="0"/>
                    <a:pt x="267" y="54"/>
                    <a:pt x="120" y="194"/>
                  </a:cubicBezTo>
                  <a:cubicBezTo>
                    <a:pt x="84" y="206"/>
                    <a:pt x="60" y="229"/>
                    <a:pt x="36" y="277"/>
                  </a:cubicBezTo>
                  <a:cubicBezTo>
                    <a:pt x="13" y="313"/>
                    <a:pt x="1" y="360"/>
                    <a:pt x="1" y="396"/>
                  </a:cubicBezTo>
                  <a:cubicBezTo>
                    <a:pt x="1" y="503"/>
                    <a:pt x="36" y="610"/>
                    <a:pt x="60" y="718"/>
                  </a:cubicBezTo>
                  <a:cubicBezTo>
                    <a:pt x="132" y="1051"/>
                    <a:pt x="215" y="1396"/>
                    <a:pt x="346" y="1706"/>
                  </a:cubicBezTo>
                  <a:cubicBezTo>
                    <a:pt x="445" y="1936"/>
                    <a:pt x="593" y="2176"/>
                    <a:pt x="858" y="2176"/>
                  </a:cubicBezTo>
                  <a:cubicBezTo>
                    <a:pt x="881" y="2176"/>
                    <a:pt x="905" y="2174"/>
                    <a:pt x="929" y="2170"/>
                  </a:cubicBezTo>
                  <a:cubicBezTo>
                    <a:pt x="1191" y="2122"/>
                    <a:pt x="1418" y="1872"/>
                    <a:pt x="1560" y="1658"/>
                  </a:cubicBezTo>
                  <a:cubicBezTo>
                    <a:pt x="1703" y="1444"/>
                    <a:pt x="1715" y="1360"/>
                    <a:pt x="1989" y="1230"/>
                  </a:cubicBezTo>
                  <a:cubicBezTo>
                    <a:pt x="2096" y="1170"/>
                    <a:pt x="2191" y="1134"/>
                    <a:pt x="2227" y="1003"/>
                  </a:cubicBezTo>
                  <a:cubicBezTo>
                    <a:pt x="2311" y="729"/>
                    <a:pt x="1965" y="527"/>
                    <a:pt x="1787" y="396"/>
                  </a:cubicBezTo>
                  <a:cubicBezTo>
                    <a:pt x="1501" y="214"/>
                    <a:pt x="1053" y="0"/>
                    <a:pt x="6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6"/>
            <p:cNvSpPr/>
            <p:nvPr/>
          </p:nvSpPr>
          <p:spPr>
            <a:xfrm>
              <a:off x="4824700" y="2422200"/>
              <a:ext cx="321800" cy="831450"/>
            </a:xfrm>
            <a:custGeom>
              <a:avLst/>
              <a:gdLst/>
              <a:ahLst/>
              <a:cxnLst/>
              <a:rect l="l" t="t" r="r" b="b"/>
              <a:pathLst>
                <a:path w="12872" h="33258" extrusionOk="0">
                  <a:moveTo>
                    <a:pt x="10156" y="25264"/>
                  </a:moveTo>
                  <a:lnTo>
                    <a:pt x="10156" y="25264"/>
                  </a:lnTo>
                  <a:cubicBezTo>
                    <a:pt x="10192" y="25407"/>
                    <a:pt x="10240" y="25561"/>
                    <a:pt x="10287" y="25752"/>
                  </a:cubicBezTo>
                  <a:cubicBezTo>
                    <a:pt x="10371" y="26109"/>
                    <a:pt x="10430" y="26395"/>
                    <a:pt x="10478" y="26657"/>
                  </a:cubicBezTo>
                  <a:cubicBezTo>
                    <a:pt x="10371" y="26192"/>
                    <a:pt x="10264" y="25728"/>
                    <a:pt x="10156" y="25264"/>
                  </a:cubicBezTo>
                  <a:close/>
                  <a:moveTo>
                    <a:pt x="209" y="1"/>
                  </a:moveTo>
                  <a:cubicBezTo>
                    <a:pt x="154" y="1"/>
                    <a:pt x="105" y="33"/>
                    <a:pt x="72" y="82"/>
                  </a:cubicBezTo>
                  <a:cubicBezTo>
                    <a:pt x="24" y="118"/>
                    <a:pt x="0" y="177"/>
                    <a:pt x="24" y="249"/>
                  </a:cubicBezTo>
                  <a:cubicBezTo>
                    <a:pt x="774" y="4071"/>
                    <a:pt x="4227" y="6333"/>
                    <a:pt x="5668" y="9917"/>
                  </a:cubicBezTo>
                  <a:cubicBezTo>
                    <a:pt x="6906" y="13012"/>
                    <a:pt x="7478" y="16394"/>
                    <a:pt x="8430" y="19572"/>
                  </a:cubicBezTo>
                  <a:cubicBezTo>
                    <a:pt x="9371" y="22740"/>
                    <a:pt x="10014" y="25919"/>
                    <a:pt x="10609" y="29145"/>
                  </a:cubicBezTo>
                  <a:cubicBezTo>
                    <a:pt x="10760" y="30006"/>
                    <a:pt x="11219" y="33258"/>
                    <a:pt x="12586" y="33258"/>
                  </a:cubicBezTo>
                  <a:cubicBezTo>
                    <a:pt x="12617" y="33258"/>
                    <a:pt x="12648" y="33256"/>
                    <a:pt x="12681" y="33253"/>
                  </a:cubicBezTo>
                  <a:cubicBezTo>
                    <a:pt x="12788" y="33241"/>
                    <a:pt x="12871" y="33181"/>
                    <a:pt x="12871" y="33062"/>
                  </a:cubicBezTo>
                  <a:cubicBezTo>
                    <a:pt x="12538" y="20918"/>
                    <a:pt x="8180" y="9405"/>
                    <a:pt x="370" y="94"/>
                  </a:cubicBezTo>
                  <a:cubicBezTo>
                    <a:pt x="346" y="58"/>
                    <a:pt x="322" y="34"/>
                    <a:pt x="286" y="22"/>
                  </a:cubicBezTo>
                  <a:cubicBezTo>
                    <a:pt x="260" y="8"/>
                    <a:pt x="234" y="1"/>
                    <a:pt x="2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4433875" y="2133725"/>
              <a:ext cx="96475" cy="62525"/>
            </a:xfrm>
            <a:custGeom>
              <a:avLst/>
              <a:gdLst/>
              <a:ahLst/>
              <a:cxnLst/>
              <a:rect l="l" t="t" r="r" b="b"/>
              <a:pathLst>
                <a:path w="3859" h="2501" extrusionOk="0">
                  <a:moveTo>
                    <a:pt x="1896" y="5"/>
                  </a:moveTo>
                  <a:cubicBezTo>
                    <a:pt x="1878" y="5"/>
                    <a:pt x="1861" y="7"/>
                    <a:pt x="1846" y="12"/>
                  </a:cubicBezTo>
                  <a:lnTo>
                    <a:pt x="1834" y="12"/>
                  </a:lnTo>
                  <a:cubicBezTo>
                    <a:pt x="1620" y="48"/>
                    <a:pt x="1" y="1"/>
                    <a:pt x="310" y="620"/>
                  </a:cubicBezTo>
                  <a:cubicBezTo>
                    <a:pt x="441" y="858"/>
                    <a:pt x="917" y="989"/>
                    <a:pt x="1132" y="1132"/>
                  </a:cubicBezTo>
                  <a:cubicBezTo>
                    <a:pt x="1608" y="1441"/>
                    <a:pt x="1929" y="1917"/>
                    <a:pt x="2394" y="2227"/>
                  </a:cubicBezTo>
                  <a:cubicBezTo>
                    <a:pt x="2624" y="2370"/>
                    <a:pt x="2919" y="2500"/>
                    <a:pt x="3175" y="2500"/>
                  </a:cubicBezTo>
                  <a:cubicBezTo>
                    <a:pt x="3410" y="2500"/>
                    <a:pt x="3612" y="2391"/>
                    <a:pt x="3703" y="2084"/>
                  </a:cubicBezTo>
                  <a:cubicBezTo>
                    <a:pt x="3787" y="1798"/>
                    <a:pt x="3858" y="1298"/>
                    <a:pt x="3691" y="1048"/>
                  </a:cubicBezTo>
                  <a:cubicBezTo>
                    <a:pt x="3560" y="858"/>
                    <a:pt x="3120" y="703"/>
                    <a:pt x="2929" y="584"/>
                  </a:cubicBezTo>
                  <a:cubicBezTo>
                    <a:pt x="2608" y="393"/>
                    <a:pt x="2298" y="215"/>
                    <a:pt x="1977" y="24"/>
                  </a:cubicBezTo>
                  <a:cubicBezTo>
                    <a:pt x="1949" y="10"/>
                    <a:pt x="1921" y="5"/>
                    <a:pt x="1896" y="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3614125" y="4495475"/>
              <a:ext cx="588200" cy="91450"/>
            </a:xfrm>
            <a:custGeom>
              <a:avLst/>
              <a:gdLst/>
              <a:ahLst/>
              <a:cxnLst/>
              <a:rect l="l" t="t" r="r" b="b"/>
              <a:pathLst>
                <a:path w="23528" h="3658" extrusionOk="0">
                  <a:moveTo>
                    <a:pt x="22412" y="0"/>
                  </a:moveTo>
                  <a:cubicBezTo>
                    <a:pt x="21555" y="0"/>
                    <a:pt x="20563" y="308"/>
                    <a:pt x="19932" y="483"/>
                  </a:cubicBezTo>
                  <a:cubicBezTo>
                    <a:pt x="18408" y="1042"/>
                    <a:pt x="16919" y="1733"/>
                    <a:pt x="15407" y="2316"/>
                  </a:cubicBezTo>
                  <a:cubicBezTo>
                    <a:pt x="14586" y="2638"/>
                    <a:pt x="13550" y="2840"/>
                    <a:pt x="12502" y="2995"/>
                  </a:cubicBezTo>
                  <a:cubicBezTo>
                    <a:pt x="12312" y="3007"/>
                    <a:pt x="12121" y="3031"/>
                    <a:pt x="11895" y="3066"/>
                  </a:cubicBezTo>
                  <a:lnTo>
                    <a:pt x="11883" y="3066"/>
                  </a:lnTo>
                  <a:cubicBezTo>
                    <a:pt x="11193" y="3150"/>
                    <a:pt x="10526" y="3209"/>
                    <a:pt x="9931" y="3245"/>
                  </a:cubicBezTo>
                  <a:cubicBezTo>
                    <a:pt x="9883" y="3257"/>
                    <a:pt x="9847" y="3269"/>
                    <a:pt x="9811" y="3304"/>
                  </a:cubicBezTo>
                  <a:cubicBezTo>
                    <a:pt x="9788" y="3269"/>
                    <a:pt x="9752" y="3257"/>
                    <a:pt x="9692" y="3245"/>
                  </a:cubicBezTo>
                  <a:cubicBezTo>
                    <a:pt x="6736" y="3132"/>
                    <a:pt x="3727" y="2549"/>
                    <a:pt x="765" y="2549"/>
                  </a:cubicBezTo>
                  <a:cubicBezTo>
                    <a:pt x="601" y="2549"/>
                    <a:pt x="438" y="2551"/>
                    <a:pt x="275" y="2554"/>
                  </a:cubicBezTo>
                  <a:cubicBezTo>
                    <a:pt x="72" y="2566"/>
                    <a:pt x="1" y="2900"/>
                    <a:pt x="227" y="2935"/>
                  </a:cubicBezTo>
                  <a:cubicBezTo>
                    <a:pt x="429" y="2959"/>
                    <a:pt x="632" y="2983"/>
                    <a:pt x="834" y="3019"/>
                  </a:cubicBezTo>
                  <a:cubicBezTo>
                    <a:pt x="965" y="3054"/>
                    <a:pt x="1168" y="3078"/>
                    <a:pt x="1394" y="3090"/>
                  </a:cubicBezTo>
                  <a:cubicBezTo>
                    <a:pt x="3858" y="3435"/>
                    <a:pt x="6347" y="3626"/>
                    <a:pt x="8847" y="3638"/>
                  </a:cubicBezTo>
                  <a:cubicBezTo>
                    <a:pt x="9133" y="3638"/>
                    <a:pt x="9407" y="3638"/>
                    <a:pt x="9692" y="3626"/>
                  </a:cubicBezTo>
                  <a:cubicBezTo>
                    <a:pt x="9740" y="3626"/>
                    <a:pt x="9788" y="3614"/>
                    <a:pt x="9811" y="3590"/>
                  </a:cubicBezTo>
                  <a:cubicBezTo>
                    <a:pt x="9847" y="3614"/>
                    <a:pt x="9883" y="3626"/>
                    <a:pt x="9931" y="3626"/>
                  </a:cubicBezTo>
                  <a:cubicBezTo>
                    <a:pt x="10145" y="3626"/>
                    <a:pt x="10359" y="3614"/>
                    <a:pt x="10573" y="3614"/>
                  </a:cubicBezTo>
                  <a:cubicBezTo>
                    <a:pt x="10683" y="3644"/>
                    <a:pt x="10812" y="3657"/>
                    <a:pt x="10955" y="3657"/>
                  </a:cubicBezTo>
                  <a:cubicBezTo>
                    <a:pt x="11153" y="3657"/>
                    <a:pt x="11379" y="3632"/>
                    <a:pt x="11621" y="3590"/>
                  </a:cubicBezTo>
                  <a:cubicBezTo>
                    <a:pt x="13764" y="3543"/>
                    <a:pt x="16110" y="3447"/>
                    <a:pt x="17967" y="2709"/>
                  </a:cubicBezTo>
                  <a:cubicBezTo>
                    <a:pt x="19444" y="2114"/>
                    <a:pt x="20884" y="1447"/>
                    <a:pt x="22408" y="923"/>
                  </a:cubicBezTo>
                  <a:cubicBezTo>
                    <a:pt x="22742" y="804"/>
                    <a:pt x="23182" y="768"/>
                    <a:pt x="23444" y="506"/>
                  </a:cubicBezTo>
                  <a:cubicBezTo>
                    <a:pt x="23527" y="423"/>
                    <a:pt x="23516" y="268"/>
                    <a:pt x="23408" y="209"/>
                  </a:cubicBezTo>
                  <a:cubicBezTo>
                    <a:pt x="23128" y="58"/>
                    <a:pt x="22782" y="0"/>
                    <a:pt x="224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6"/>
            <p:cNvSpPr/>
            <p:nvPr/>
          </p:nvSpPr>
          <p:spPr>
            <a:xfrm>
              <a:off x="2669675" y="2505800"/>
              <a:ext cx="2486350" cy="2080925"/>
            </a:xfrm>
            <a:custGeom>
              <a:avLst/>
              <a:gdLst/>
              <a:ahLst/>
              <a:cxnLst/>
              <a:rect l="l" t="t" r="r" b="b"/>
              <a:pathLst>
                <a:path w="99454" h="83237" extrusionOk="0">
                  <a:moveTo>
                    <a:pt x="89619" y="0"/>
                  </a:moveTo>
                  <a:cubicBezTo>
                    <a:pt x="80891" y="32445"/>
                    <a:pt x="51257" y="56341"/>
                    <a:pt x="16050" y="56341"/>
                  </a:cubicBezTo>
                  <a:cubicBezTo>
                    <a:pt x="10537" y="56341"/>
                    <a:pt x="5179" y="55745"/>
                    <a:pt x="0" y="54638"/>
                  </a:cubicBezTo>
                  <a:lnTo>
                    <a:pt x="0" y="54638"/>
                  </a:lnTo>
                  <a:cubicBezTo>
                    <a:pt x="8727" y="71616"/>
                    <a:pt x="26420" y="83237"/>
                    <a:pt x="46827" y="83237"/>
                  </a:cubicBezTo>
                  <a:cubicBezTo>
                    <a:pt x="75891" y="83237"/>
                    <a:pt x="99453" y="59686"/>
                    <a:pt x="99453" y="30623"/>
                  </a:cubicBezTo>
                  <a:cubicBezTo>
                    <a:pt x="99453" y="19193"/>
                    <a:pt x="95810" y="8620"/>
                    <a:pt x="89619" y="0"/>
                  </a:cubicBezTo>
                  <a:close/>
                </a:path>
              </a:pathLst>
            </a:custGeom>
            <a:solidFill>
              <a:schemeClr val="dk1">
                <a:alpha val="348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3" name="Google Shape;543;p36"/>
          <p:cNvGrpSpPr/>
          <p:nvPr/>
        </p:nvGrpSpPr>
        <p:grpSpPr>
          <a:xfrm flipH="1">
            <a:off x="1608664" y="2454243"/>
            <a:ext cx="446222" cy="77476"/>
            <a:chOff x="6146875" y="1767300"/>
            <a:chExt cx="331025" cy="57475"/>
          </a:xfrm>
        </p:grpSpPr>
        <p:sp>
          <p:nvSpPr>
            <p:cNvPr id="544" name="Google Shape;544;p36"/>
            <p:cNvSpPr/>
            <p:nvPr/>
          </p:nvSpPr>
          <p:spPr>
            <a:xfrm>
              <a:off x="6277250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6"/>
            <p:cNvSpPr/>
            <p:nvPr/>
          </p:nvSpPr>
          <p:spPr>
            <a:xfrm>
              <a:off x="6146875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6"/>
            <p:cNvSpPr/>
            <p:nvPr/>
          </p:nvSpPr>
          <p:spPr>
            <a:xfrm>
              <a:off x="6403775" y="1767300"/>
              <a:ext cx="74125" cy="57475"/>
            </a:xfrm>
            <a:custGeom>
              <a:avLst/>
              <a:gdLst/>
              <a:ahLst/>
              <a:cxnLst/>
              <a:rect l="l" t="t" r="r" b="b"/>
              <a:pathLst>
                <a:path w="2965" h="2299" extrusionOk="0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521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講習內容知多少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請利用</a:t>
            </a: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學習單</a:t>
            </a:r>
            <a:r>
              <a:rPr lang="zh-TW" altLang="en-US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進行總複習</a:t>
            </a:r>
            <a:endParaRPr lang="en-US" altLang="zh-TW" sz="1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52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95" y="1801900"/>
            <a:ext cx="3240000" cy="3240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4754" y="1034254"/>
            <a:ext cx="3726392" cy="3600000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99248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SDGS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電子書同樂會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53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544" y="260581"/>
            <a:ext cx="3307615" cy="4644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57" y="1304581"/>
            <a:ext cx="2564038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42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54</a:t>
            </a:fld>
            <a:endParaRPr lang="zh-TW" altLang="en-US"/>
          </a:p>
        </p:txBody>
      </p:sp>
      <p:sp>
        <p:nvSpPr>
          <p:cNvPr id="6" name="TextBox 4"/>
          <p:cNvSpPr txBox="1"/>
          <p:nvPr/>
        </p:nvSpPr>
        <p:spPr>
          <a:xfrm>
            <a:off x="1802625" y="1436883"/>
            <a:ext cx="70672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defRPr>
            </a:lvl1pPr>
          </a:lstStyle>
          <a:p>
            <a:r>
              <a:rPr lang="en-US" altLang="zh-TW" sz="2400" dirty="0" smtClean="0">
                <a:latin typeface="Agency FB" panose="020B0503020202020204" pitchFamily="34" charset="0"/>
              </a:rPr>
              <a:t>I </a:t>
            </a:r>
            <a:r>
              <a:rPr lang="en-US" altLang="zh-TW" sz="2400" dirty="0">
                <a:latin typeface="Agency FB" panose="020B0503020202020204" pitchFamily="34" charset="0"/>
              </a:rPr>
              <a:t>have always imagined that </a:t>
            </a:r>
            <a:r>
              <a:rPr lang="en-US" altLang="zh-TW" sz="2400" dirty="0">
                <a:solidFill>
                  <a:schemeClr val="accent4"/>
                </a:solidFill>
                <a:latin typeface="Agency FB" panose="020B0503020202020204" pitchFamily="34" charset="0"/>
              </a:rPr>
              <a:t>Paradise</a:t>
            </a:r>
            <a:r>
              <a:rPr lang="en-US" altLang="zh-TW" sz="2400" dirty="0">
                <a:latin typeface="Agency FB" panose="020B0503020202020204" pitchFamily="34" charset="0"/>
              </a:rPr>
              <a:t> will be a kind of a </a:t>
            </a:r>
            <a:r>
              <a:rPr lang="en-US" altLang="zh-TW" sz="2400" dirty="0">
                <a:solidFill>
                  <a:schemeClr val="accent4"/>
                </a:solidFill>
                <a:latin typeface="Agency FB" panose="020B0503020202020204" pitchFamily="34" charset="0"/>
              </a:rPr>
              <a:t>Library</a:t>
            </a:r>
            <a:r>
              <a:rPr lang="en-US" altLang="zh-TW" sz="2400" dirty="0" smtClean="0">
                <a:latin typeface="Agency FB" panose="020B0503020202020204" pitchFamily="34" charset="0"/>
              </a:rPr>
              <a:t>. </a:t>
            </a:r>
            <a:endParaRPr lang="en-US" altLang="zh-TW" sz="2400" dirty="0">
              <a:latin typeface="Agency FB" panose="020B0503020202020204" pitchFamily="34" charset="0"/>
            </a:endParaRPr>
          </a:p>
          <a:p>
            <a:endParaRPr lang="en-US" altLang="zh-TW" sz="2400" dirty="0">
              <a:latin typeface="Agency FB" panose="020B0503020202020204" pitchFamily="34" charset="0"/>
            </a:endParaRPr>
          </a:p>
          <a:p>
            <a:r>
              <a:rPr lang="en-US" altLang="zh-TW" sz="2400" dirty="0">
                <a:latin typeface="Agency FB" panose="020B0503020202020204" pitchFamily="34" charset="0"/>
              </a:rPr>
              <a:t>Jorge Luis Borges </a:t>
            </a:r>
          </a:p>
          <a:p>
            <a:endParaRPr lang="en-US" altLang="zh-TW" sz="2400" dirty="0">
              <a:latin typeface="Agency FB" panose="020B0503020202020204" pitchFamily="34" charset="0"/>
            </a:endParaRPr>
          </a:p>
          <a:p>
            <a:r>
              <a:rPr lang="en-US" altLang="zh-TW" sz="2400" dirty="0">
                <a:latin typeface="Agency FB" panose="020B0503020202020204" pitchFamily="34" charset="0"/>
              </a:rPr>
              <a:t>(1899-1986. Argentine writer)</a:t>
            </a:r>
            <a:endParaRPr lang="en-US" altLang="ko-KR" sz="2400" dirty="0">
              <a:latin typeface="Agency FB" panose="020B0503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0" y="319365"/>
            <a:ext cx="1756108" cy="595312"/>
          </a:xfrm>
          <a:prstGeom prst="rect">
            <a:avLst/>
          </a:prstGeom>
          <a:solidFill>
            <a:schemeClr val="accent5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srgbClr val="B0641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請填</a:t>
            </a:r>
            <a:r>
              <a:rPr lang="zh-TW" altLang="en-US" sz="2000" dirty="0" smtClean="0">
                <a:solidFill>
                  <a:srgbClr val="B0641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學習單</a:t>
            </a:r>
            <a:endParaRPr lang="zh-TW" altLang="en-US" sz="2000" dirty="0">
              <a:solidFill>
                <a:srgbClr val="B0641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8" y="1044799"/>
            <a:ext cx="1656000" cy="16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3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4" name="Google Shape;1724;p56"/>
          <p:cNvSpPr txBox="1">
            <a:spLocks noGrp="1"/>
          </p:cNvSpPr>
          <p:nvPr>
            <p:ph type="title"/>
          </p:nvPr>
        </p:nvSpPr>
        <p:spPr>
          <a:xfrm>
            <a:off x="5649575" y="631441"/>
            <a:ext cx="2776800" cy="92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6">
                    <a:lumMod val="75000"/>
                    <a:lumOff val="25000"/>
                  </a:schemeClr>
                </a:solidFill>
              </a:rPr>
              <a:t>Thanks!</a:t>
            </a:r>
            <a:endParaRPr dirty="0">
              <a:solidFill>
                <a:schemeClr val="accent6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727" name="Google Shape;1727;p56"/>
          <p:cNvGrpSpPr/>
          <p:nvPr/>
        </p:nvGrpSpPr>
        <p:grpSpPr>
          <a:xfrm flipH="1">
            <a:off x="156" y="1516237"/>
            <a:ext cx="7781497" cy="3653191"/>
            <a:chOff x="1500607" y="1029675"/>
            <a:chExt cx="6216743" cy="2918584"/>
          </a:xfrm>
        </p:grpSpPr>
        <p:sp>
          <p:nvSpPr>
            <p:cNvPr id="1728" name="Google Shape;1728;p56"/>
            <p:cNvSpPr/>
            <p:nvPr/>
          </p:nvSpPr>
          <p:spPr>
            <a:xfrm rot="-245308">
              <a:off x="1551049" y="2246812"/>
              <a:ext cx="4043257" cy="1559295"/>
            </a:xfrm>
            <a:custGeom>
              <a:avLst/>
              <a:gdLst/>
              <a:ahLst/>
              <a:cxnLst/>
              <a:rect l="l" t="t" r="r" b="b"/>
              <a:pathLst>
                <a:path w="161723" h="62369" extrusionOk="0">
                  <a:moveTo>
                    <a:pt x="81754" y="1"/>
                  </a:moveTo>
                  <a:cubicBezTo>
                    <a:pt x="78087" y="1"/>
                    <a:pt x="74357" y="653"/>
                    <a:pt x="70723" y="2028"/>
                  </a:cubicBezTo>
                  <a:cubicBezTo>
                    <a:pt x="66640" y="3576"/>
                    <a:pt x="63056" y="5897"/>
                    <a:pt x="60103" y="8755"/>
                  </a:cubicBezTo>
                  <a:cubicBezTo>
                    <a:pt x="57365" y="11410"/>
                    <a:pt x="53697" y="12839"/>
                    <a:pt x="49899" y="13017"/>
                  </a:cubicBezTo>
                  <a:cubicBezTo>
                    <a:pt x="48161" y="13100"/>
                    <a:pt x="46423" y="13458"/>
                    <a:pt x="44708" y="14101"/>
                  </a:cubicBezTo>
                  <a:cubicBezTo>
                    <a:pt x="40612" y="15648"/>
                    <a:pt x="37457" y="18625"/>
                    <a:pt x="35612" y="22244"/>
                  </a:cubicBezTo>
                  <a:cubicBezTo>
                    <a:pt x="32049" y="19635"/>
                    <a:pt x="27706" y="18182"/>
                    <a:pt x="23226" y="18182"/>
                  </a:cubicBezTo>
                  <a:cubicBezTo>
                    <a:pt x="20491" y="18182"/>
                    <a:pt x="17704" y="18724"/>
                    <a:pt x="15014" y="19875"/>
                  </a:cubicBezTo>
                  <a:cubicBezTo>
                    <a:pt x="5084" y="24114"/>
                    <a:pt x="0" y="35448"/>
                    <a:pt x="3429" y="45676"/>
                  </a:cubicBezTo>
                  <a:cubicBezTo>
                    <a:pt x="6381" y="54486"/>
                    <a:pt x="14552" y="59951"/>
                    <a:pt x="23240" y="59951"/>
                  </a:cubicBezTo>
                  <a:cubicBezTo>
                    <a:pt x="25695" y="59951"/>
                    <a:pt x="28191" y="59515"/>
                    <a:pt x="30623" y="58594"/>
                  </a:cubicBezTo>
                  <a:cubicBezTo>
                    <a:pt x="36910" y="56213"/>
                    <a:pt x="41363" y="51141"/>
                    <a:pt x="43196" y="45188"/>
                  </a:cubicBezTo>
                  <a:cubicBezTo>
                    <a:pt x="45510" y="46329"/>
                    <a:pt x="48075" y="46940"/>
                    <a:pt x="50697" y="46940"/>
                  </a:cubicBezTo>
                  <a:cubicBezTo>
                    <a:pt x="51989" y="46940"/>
                    <a:pt x="53294" y="46792"/>
                    <a:pt x="54590" y="46486"/>
                  </a:cubicBezTo>
                  <a:cubicBezTo>
                    <a:pt x="60174" y="56417"/>
                    <a:pt x="70685" y="62368"/>
                    <a:pt x="81765" y="62368"/>
                  </a:cubicBezTo>
                  <a:cubicBezTo>
                    <a:pt x="85429" y="62368"/>
                    <a:pt x="89155" y="61717"/>
                    <a:pt x="92786" y="60344"/>
                  </a:cubicBezTo>
                  <a:cubicBezTo>
                    <a:pt x="98882" y="58046"/>
                    <a:pt x="103823" y="54034"/>
                    <a:pt x="107287" y="49081"/>
                  </a:cubicBezTo>
                  <a:cubicBezTo>
                    <a:pt x="110418" y="52024"/>
                    <a:pt x="114592" y="53700"/>
                    <a:pt x="118927" y="53700"/>
                  </a:cubicBezTo>
                  <a:cubicBezTo>
                    <a:pt x="120923" y="53700"/>
                    <a:pt x="122954" y="53344"/>
                    <a:pt x="124933" y="52593"/>
                  </a:cubicBezTo>
                  <a:cubicBezTo>
                    <a:pt x="127016" y="51808"/>
                    <a:pt x="128862" y="50641"/>
                    <a:pt x="130409" y="49224"/>
                  </a:cubicBezTo>
                  <a:cubicBezTo>
                    <a:pt x="132469" y="53791"/>
                    <a:pt x="137000" y="56571"/>
                    <a:pt x="141800" y="56571"/>
                  </a:cubicBezTo>
                  <a:cubicBezTo>
                    <a:pt x="143269" y="56571"/>
                    <a:pt x="144764" y="56310"/>
                    <a:pt x="146221" y="55760"/>
                  </a:cubicBezTo>
                  <a:cubicBezTo>
                    <a:pt x="152722" y="53296"/>
                    <a:pt x="161723" y="50593"/>
                    <a:pt x="159163" y="44092"/>
                  </a:cubicBezTo>
                  <a:cubicBezTo>
                    <a:pt x="157281" y="39306"/>
                    <a:pt x="153021" y="31180"/>
                    <a:pt x="143982" y="31180"/>
                  </a:cubicBezTo>
                  <a:cubicBezTo>
                    <a:pt x="142611" y="31180"/>
                    <a:pt x="141129" y="31367"/>
                    <a:pt x="139530" y="31781"/>
                  </a:cubicBezTo>
                  <a:cubicBezTo>
                    <a:pt x="138946" y="31936"/>
                    <a:pt x="138375" y="32031"/>
                    <a:pt x="137839" y="32222"/>
                  </a:cubicBezTo>
                  <a:cubicBezTo>
                    <a:pt x="137589" y="32303"/>
                    <a:pt x="137335" y="32342"/>
                    <a:pt x="137087" y="32342"/>
                  </a:cubicBezTo>
                  <a:cubicBezTo>
                    <a:pt x="136094" y="32342"/>
                    <a:pt x="135174" y="31726"/>
                    <a:pt x="134803" y="30746"/>
                  </a:cubicBezTo>
                  <a:cubicBezTo>
                    <a:pt x="134803" y="30734"/>
                    <a:pt x="134803" y="30734"/>
                    <a:pt x="134803" y="30722"/>
                  </a:cubicBezTo>
                  <a:cubicBezTo>
                    <a:pt x="132229" y="23933"/>
                    <a:pt x="125775" y="19752"/>
                    <a:pt x="118918" y="19752"/>
                  </a:cubicBezTo>
                  <a:cubicBezTo>
                    <a:pt x="116924" y="19752"/>
                    <a:pt x="114896" y="20106"/>
                    <a:pt x="112919" y="20851"/>
                  </a:cubicBezTo>
                  <a:cubicBezTo>
                    <a:pt x="112395" y="21054"/>
                    <a:pt x="111883" y="21280"/>
                    <a:pt x="111395" y="21518"/>
                  </a:cubicBezTo>
                  <a:cubicBezTo>
                    <a:pt x="111240" y="21066"/>
                    <a:pt x="111086" y="20613"/>
                    <a:pt x="110919" y="20149"/>
                  </a:cubicBezTo>
                  <a:cubicBezTo>
                    <a:pt x="106198" y="7683"/>
                    <a:pt x="94343" y="1"/>
                    <a:pt x="81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56"/>
            <p:cNvSpPr/>
            <p:nvPr/>
          </p:nvSpPr>
          <p:spPr>
            <a:xfrm>
              <a:off x="3224150" y="1029675"/>
              <a:ext cx="4493200" cy="2136025"/>
            </a:xfrm>
            <a:custGeom>
              <a:avLst/>
              <a:gdLst/>
              <a:ahLst/>
              <a:cxnLst/>
              <a:rect l="l" t="t" r="r" b="b"/>
              <a:pathLst>
                <a:path w="179728" h="85441" extrusionOk="0">
                  <a:moveTo>
                    <a:pt x="102203" y="0"/>
                  </a:moveTo>
                  <a:cubicBezTo>
                    <a:pt x="94916" y="0"/>
                    <a:pt x="87692" y="2005"/>
                    <a:pt x="81381" y="5929"/>
                  </a:cubicBezTo>
                  <a:cubicBezTo>
                    <a:pt x="76762" y="8799"/>
                    <a:pt x="72737" y="12585"/>
                    <a:pt x="69523" y="16966"/>
                  </a:cubicBezTo>
                  <a:cubicBezTo>
                    <a:pt x="68072" y="18944"/>
                    <a:pt x="63057" y="30729"/>
                    <a:pt x="61381" y="30729"/>
                  </a:cubicBezTo>
                  <a:cubicBezTo>
                    <a:pt x="61351" y="30729"/>
                    <a:pt x="61323" y="30725"/>
                    <a:pt x="61296" y="30718"/>
                  </a:cubicBezTo>
                  <a:cubicBezTo>
                    <a:pt x="58861" y="30055"/>
                    <a:pt x="56373" y="29676"/>
                    <a:pt x="53904" y="29676"/>
                  </a:cubicBezTo>
                  <a:cubicBezTo>
                    <a:pt x="50563" y="29676"/>
                    <a:pt x="47257" y="30369"/>
                    <a:pt x="44162" y="31992"/>
                  </a:cubicBezTo>
                  <a:cubicBezTo>
                    <a:pt x="40126" y="34111"/>
                    <a:pt x="37293" y="37100"/>
                    <a:pt x="35340" y="40731"/>
                  </a:cubicBezTo>
                  <a:cubicBezTo>
                    <a:pt x="33304" y="44493"/>
                    <a:pt x="29470" y="46994"/>
                    <a:pt x="25196" y="47279"/>
                  </a:cubicBezTo>
                  <a:cubicBezTo>
                    <a:pt x="24696" y="47315"/>
                    <a:pt x="24219" y="47375"/>
                    <a:pt x="23779" y="47458"/>
                  </a:cubicBezTo>
                  <a:cubicBezTo>
                    <a:pt x="21088" y="47970"/>
                    <a:pt x="18552" y="49303"/>
                    <a:pt x="16326" y="50863"/>
                  </a:cubicBezTo>
                  <a:cubicBezTo>
                    <a:pt x="10920" y="54649"/>
                    <a:pt x="5431" y="60483"/>
                    <a:pt x="3776" y="66877"/>
                  </a:cubicBezTo>
                  <a:cubicBezTo>
                    <a:pt x="1" y="81378"/>
                    <a:pt x="872" y="85441"/>
                    <a:pt x="3800" y="85441"/>
                  </a:cubicBezTo>
                  <a:cubicBezTo>
                    <a:pt x="7532" y="85441"/>
                    <a:pt x="14605" y="78839"/>
                    <a:pt x="19652" y="78839"/>
                  </a:cubicBezTo>
                  <a:cubicBezTo>
                    <a:pt x="20122" y="78839"/>
                    <a:pt x="20574" y="78896"/>
                    <a:pt x="21005" y="79021"/>
                  </a:cubicBezTo>
                  <a:cubicBezTo>
                    <a:pt x="22518" y="79460"/>
                    <a:pt x="24042" y="79669"/>
                    <a:pt x="25541" y="79669"/>
                  </a:cubicBezTo>
                  <a:cubicBezTo>
                    <a:pt x="32264" y="79669"/>
                    <a:pt x="38473" y="75465"/>
                    <a:pt x="40829" y="68913"/>
                  </a:cubicBezTo>
                  <a:cubicBezTo>
                    <a:pt x="42984" y="70592"/>
                    <a:pt x="45484" y="71913"/>
                    <a:pt x="48270" y="72723"/>
                  </a:cubicBezTo>
                  <a:cubicBezTo>
                    <a:pt x="50323" y="73318"/>
                    <a:pt x="52392" y="73601"/>
                    <a:pt x="54427" y="73601"/>
                  </a:cubicBezTo>
                  <a:cubicBezTo>
                    <a:pt x="60698" y="73601"/>
                    <a:pt x="66641" y="70908"/>
                    <a:pt x="70785" y="66341"/>
                  </a:cubicBezTo>
                  <a:cubicBezTo>
                    <a:pt x="75785" y="72413"/>
                    <a:pt x="82608" y="77093"/>
                    <a:pt x="90740" y="79450"/>
                  </a:cubicBezTo>
                  <a:cubicBezTo>
                    <a:pt x="94507" y="80543"/>
                    <a:pt x="98305" y="81063"/>
                    <a:pt x="102041" y="81063"/>
                  </a:cubicBezTo>
                  <a:cubicBezTo>
                    <a:pt x="117641" y="81063"/>
                    <a:pt x="132151" y="71983"/>
                    <a:pt x="138817" y="57554"/>
                  </a:cubicBezTo>
                  <a:cubicBezTo>
                    <a:pt x="139932" y="57726"/>
                    <a:pt x="141046" y="57809"/>
                    <a:pt x="142150" y="57809"/>
                  </a:cubicBezTo>
                  <a:cubicBezTo>
                    <a:pt x="146184" y="57809"/>
                    <a:pt x="150087" y="56695"/>
                    <a:pt x="153462" y="54685"/>
                  </a:cubicBezTo>
                  <a:cubicBezTo>
                    <a:pt x="156438" y="62210"/>
                    <a:pt x="162749" y="68330"/>
                    <a:pt x="171131" y="70770"/>
                  </a:cubicBezTo>
                  <a:cubicBezTo>
                    <a:pt x="173661" y="71495"/>
                    <a:pt x="176211" y="71849"/>
                    <a:pt x="178721" y="71849"/>
                  </a:cubicBezTo>
                  <a:cubicBezTo>
                    <a:pt x="179057" y="71849"/>
                    <a:pt x="179392" y="71843"/>
                    <a:pt x="179727" y="71830"/>
                  </a:cubicBezTo>
                  <a:lnTo>
                    <a:pt x="179727" y="17550"/>
                  </a:lnTo>
                  <a:cubicBezTo>
                    <a:pt x="179375" y="17536"/>
                    <a:pt x="179024" y="17529"/>
                    <a:pt x="178674" y="17529"/>
                  </a:cubicBezTo>
                  <a:cubicBezTo>
                    <a:pt x="176036" y="17529"/>
                    <a:pt x="173444" y="17921"/>
                    <a:pt x="170964" y="18657"/>
                  </a:cubicBezTo>
                  <a:cubicBezTo>
                    <a:pt x="168861" y="19285"/>
                    <a:pt x="166703" y="19590"/>
                    <a:pt x="164553" y="19590"/>
                  </a:cubicBezTo>
                  <a:cubicBezTo>
                    <a:pt x="160545" y="19590"/>
                    <a:pt x="156562" y="18529"/>
                    <a:pt x="152997" y="16514"/>
                  </a:cubicBezTo>
                  <a:cubicBezTo>
                    <a:pt x="151533" y="15704"/>
                    <a:pt x="149961" y="15037"/>
                    <a:pt x="148295" y="14549"/>
                  </a:cubicBezTo>
                  <a:cubicBezTo>
                    <a:pt x="146544" y="14037"/>
                    <a:pt x="144794" y="13763"/>
                    <a:pt x="143068" y="13692"/>
                  </a:cubicBezTo>
                  <a:cubicBezTo>
                    <a:pt x="136841" y="13430"/>
                    <a:pt x="130864" y="11346"/>
                    <a:pt x="125827" y="7691"/>
                  </a:cubicBezTo>
                  <a:cubicBezTo>
                    <a:pt x="122148" y="5012"/>
                    <a:pt x="117945" y="2917"/>
                    <a:pt x="113314" y="1583"/>
                  </a:cubicBezTo>
                  <a:cubicBezTo>
                    <a:pt x="109669" y="524"/>
                    <a:pt x="105928" y="0"/>
                    <a:pt x="1022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56"/>
            <p:cNvSpPr/>
            <p:nvPr/>
          </p:nvSpPr>
          <p:spPr>
            <a:xfrm>
              <a:off x="3467075" y="1618950"/>
              <a:ext cx="3197150" cy="1442825"/>
            </a:xfrm>
            <a:custGeom>
              <a:avLst/>
              <a:gdLst/>
              <a:ahLst/>
              <a:cxnLst/>
              <a:rect l="l" t="t" r="r" b="b"/>
              <a:pathLst>
                <a:path w="127886" h="57713" extrusionOk="0">
                  <a:moveTo>
                    <a:pt x="89899" y="1"/>
                  </a:moveTo>
                  <a:cubicBezTo>
                    <a:pt x="89297" y="1"/>
                    <a:pt x="88668" y="44"/>
                    <a:pt x="88024" y="146"/>
                  </a:cubicBezTo>
                  <a:cubicBezTo>
                    <a:pt x="80701" y="1325"/>
                    <a:pt x="74915" y="9278"/>
                    <a:pt x="69998" y="12326"/>
                  </a:cubicBezTo>
                  <a:cubicBezTo>
                    <a:pt x="68542" y="13225"/>
                    <a:pt x="67312" y="13550"/>
                    <a:pt x="66173" y="13550"/>
                  </a:cubicBezTo>
                  <a:cubicBezTo>
                    <a:pt x="63466" y="13550"/>
                    <a:pt x="61279" y="11712"/>
                    <a:pt x="57817" y="11385"/>
                  </a:cubicBezTo>
                  <a:cubicBezTo>
                    <a:pt x="57711" y="11375"/>
                    <a:pt x="57604" y="11371"/>
                    <a:pt x="57497" y="11371"/>
                  </a:cubicBezTo>
                  <a:cubicBezTo>
                    <a:pt x="52599" y="11371"/>
                    <a:pt x="45820" y="21458"/>
                    <a:pt x="43304" y="21458"/>
                  </a:cubicBezTo>
                  <a:cubicBezTo>
                    <a:pt x="40732" y="21458"/>
                    <a:pt x="30433" y="33162"/>
                    <a:pt x="27385" y="35972"/>
                  </a:cubicBezTo>
                  <a:cubicBezTo>
                    <a:pt x="24609" y="38531"/>
                    <a:pt x="19513" y="44585"/>
                    <a:pt x="16503" y="44585"/>
                  </a:cubicBezTo>
                  <a:cubicBezTo>
                    <a:pt x="16207" y="44585"/>
                    <a:pt x="15932" y="44527"/>
                    <a:pt x="15681" y="44401"/>
                  </a:cubicBezTo>
                  <a:cubicBezTo>
                    <a:pt x="15553" y="44337"/>
                    <a:pt x="15404" y="44307"/>
                    <a:pt x="15237" y="44307"/>
                  </a:cubicBezTo>
                  <a:cubicBezTo>
                    <a:pt x="11725" y="44307"/>
                    <a:pt x="1" y="57713"/>
                    <a:pt x="1" y="57713"/>
                  </a:cubicBezTo>
                  <a:lnTo>
                    <a:pt x="95513" y="48616"/>
                  </a:lnTo>
                  <a:lnTo>
                    <a:pt x="127886" y="30662"/>
                  </a:lnTo>
                  <a:lnTo>
                    <a:pt x="110967" y="13029"/>
                  </a:lnTo>
                  <a:lnTo>
                    <a:pt x="95751" y="1325"/>
                  </a:lnTo>
                  <a:cubicBezTo>
                    <a:pt x="95751" y="1325"/>
                    <a:pt x="93231" y="1"/>
                    <a:pt x="898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56"/>
            <p:cNvSpPr/>
            <p:nvPr/>
          </p:nvSpPr>
          <p:spPr>
            <a:xfrm>
              <a:off x="3835575" y="1652050"/>
              <a:ext cx="2266675" cy="1369550"/>
            </a:xfrm>
            <a:custGeom>
              <a:avLst/>
              <a:gdLst/>
              <a:ahLst/>
              <a:cxnLst/>
              <a:rect l="l" t="t" r="r" b="b"/>
              <a:pathLst>
                <a:path w="90667" h="54782" extrusionOk="0">
                  <a:moveTo>
                    <a:pt x="81011" y="1"/>
                  </a:moveTo>
                  <a:cubicBezTo>
                    <a:pt x="81011" y="1"/>
                    <a:pt x="71236" y="1406"/>
                    <a:pt x="68593" y="7371"/>
                  </a:cubicBezTo>
                  <a:cubicBezTo>
                    <a:pt x="65961" y="13336"/>
                    <a:pt x="61925" y="14014"/>
                    <a:pt x="57532" y="16407"/>
                  </a:cubicBezTo>
                  <a:cubicBezTo>
                    <a:pt x="53150" y="18789"/>
                    <a:pt x="48364" y="27135"/>
                    <a:pt x="45113" y="27206"/>
                  </a:cubicBezTo>
                  <a:cubicBezTo>
                    <a:pt x="41863" y="27290"/>
                    <a:pt x="35410" y="33707"/>
                    <a:pt x="30147" y="38803"/>
                  </a:cubicBezTo>
                  <a:cubicBezTo>
                    <a:pt x="28724" y="40175"/>
                    <a:pt x="27541" y="40661"/>
                    <a:pt x="26505" y="40661"/>
                  </a:cubicBezTo>
                  <a:cubicBezTo>
                    <a:pt x="23991" y="40661"/>
                    <a:pt x="22338" y="37800"/>
                    <a:pt x="20193" y="37800"/>
                  </a:cubicBezTo>
                  <a:cubicBezTo>
                    <a:pt x="19946" y="37800"/>
                    <a:pt x="19693" y="37838"/>
                    <a:pt x="19432" y="37922"/>
                  </a:cubicBezTo>
                  <a:cubicBezTo>
                    <a:pt x="8430" y="41482"/>
                    <a:pt x="1" y="54781"/>
                    <a:pt x="1" y="54781"/>
                  </a:cubicBezTo>
                  <a:cubicBezTo>
                    <a:pt x="1" y="54781"/>
                    <a:pt x="32600" y="54424"/>
                    <a:pt x="36291" y="53019"/>
                  </a:cubicBezTo>
                  <a:cubicBezTo>
                    <a:pt x="39982" y="51614"/>
                    <a:pt x="79415" y="39148"/>
                    <a:pt x="79415" y="39148"/>
                  </a:cubicBezTo>
                  <a:cubicBezTo>
                    <a:pt x="79415" y="39148"/>
                    <a:pt x="89417" y="33088"/>
                    <a:pt x="89488" y="31778"/>
                  </a:cubicBezTo>
                  <a:cubicBezTo>
                    <a:pt x="89559" y="30469"/>
                    <a:pt x="90667" y="10014"/>
                    <a:pt x="86714" y="4382"/>
                  </a:cubicBezTo>
                  <a:cubicBezTo>
                    <a:pt x="85166" y="2180"/>
                    <a:pt x="81011" y="1"/>
                    <a:pt x="810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56"/>
            <p:cNvSpPr/>
            <p:nvPr/>
          </p:nvSpPr>
          <p:spPr>
            <a:xfrm>
              <a:off x="5061325" y="1247825"/>
              <a:ext cx="2656000" cy="1751750"/>
            </a:xfrm>
            <a:custGeom>
              <a:avLst/>
              <a:gdLst/>
              <a:ahLst/>
              <a:cxnLst/>
              <a:rect l="l" t="t" r="r" b="b"/>
              <a:pathLst>
                <a:path w="106240" h="70070" extrusionOk="0">
                  <a:moveTo>
                    <a:pt x="71785" y="1"/>
                  </a:moveTo>
                  <a:cubicBezTo>
                    <a:pt x="66349" y="1"/>
                    <a:pt x="54946" y="14020"/>
                    <a:pt x="52864" y="17348"/>
                  </a:cubicBezTo>
                  <a:cubicBezTo>
                    <a:pt x="51160" y="20088"/>
                    <a:pt x="49696" y="22326"/>
                    <a:pt x="47755" y="22326"/>
                  </a:cubicBezTo>
                  <a:cubicBezTo>
                    <a:pt x="47039" y="22326"/>
                    <a:pt x="46258" y="22021"/>
                    <a:pt x="45375" y="21325"/>
                  </a:cubicBezTo>
                  <a:cubicBezTo>
                    <a:pt x="44572" y="20694"/>
                    <a:pt x="43679" y="20286"/>
                    <a:pt x="42635" y="20286"/>
                  </a:cubicBezTo>
                  <a:cubicBezTo>
                    <a:pt x="39424" y="20286"/>
                    <a:pt x="34780" y="24149"/>
                    <a:pt x="26909" y="37268"/>
                  </a:cubicBezTo>
                  <a:cubicBezTo>
                    <a:pt x="24563" y="41173"/>
                    <a:pt x="9716" y="50757"/>
                    <a:pt x="5739" y="51662"/>
                  </a:cubicBezTo>
                  <a:cubicBezTo>
                    <a:pt x="1751" y="52579"/>
                    <a:pt x="1" y="70069"/>
                    <a:pt x="1" y="70069"/>
                  </a:cubicBezTo>
                  <a:lnTo>
                    <a:pt x="92905" y="67688"/>
                  </a:lnTo>
                  <a:lnTo>
                    <a:pt x="106240" y="58949"/>
                  </a:lnTo>
                  <a:lnTo>
                    <a:pt x="106240" y="37196"/>
                  </a:lnTo>
                  <a:cubicBezTo>
                    <a:pt x="104430" y="33088"/>
                    <a:pt x="101204" y="26278"/>
                    <a:pt x="98525" y="23433"/>
                  </a:cubicBezTo>
                  <a:cubicBezTo>
                    <a:pt x="96976" y="21796"/>
                    <a:pt x="96064" y="21396"/>
                    <a:pt x="95268" y="21396"/>
                  </a:cubicBezTo>
                  <a:cubicBezTo>
                    <a:pt x="94508" y="21396"/>
                    <a:pt x="93853" y="21761"/>
                    <a:pt x="92848" y="21761"/>
                  </a:cubicBezTo>
                  <a:cubicBezTo>
                    <a:pt x="92195" y="21761"/>
                    <a:pt x="91394" y="21607"/>
                    <a:pt x="90321" y="21099"/>
                  </a:cubicBezTo>
                  <a:cubicBezTo>
                    <a:pt x="85880" y="18991"/>
                    <a:pt x="77689" y="5180"/>
                    <a:pt x="73534" y="727"/>
                  </a:cubicBezTo>
                  <a:cubicBezTo>
                    <a:pt x="73067" y="226"/>
                    <a:pt x="72474" y="1"/>
                    <a:pt x="717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]]</a:t>
              </a:r>
              <a:endParaRPr/>
            </a:p>
          </p:txBody>
        </p:sp>
        <p:sp>
          <p:nvSpPr>
            <p:cNvPr id="1733" name="Google Shape;1733;p56"/>
            <p:cNvSpPr/>
            <p:nvPr/>
          </p:nvSpPr>
          <p:spPr>
            <a:xfrm>
              <a:off x="5394400" y="1325825"/>
              <a:ext cx="2322925" cy="1665100"/>
            </a:xfrm>
            <a:custGeom>
              <a:avLst/>
              <a:gdLst/>
              <a:ahLst/>
              <a:cxnLst/>
              <a:rect l="l" t="t" r="r" b="b"/>
              <a:pathLst>
                <a:path w="92917" h="66604" extrusionOk="0">
                  <a:moveTo>
                    <a:pt x="62187" y="0"/>
                  </a:moveTo>
                  <a:cubicBezTo>
                    <a:pt x="60103" y="679"/>
                    <a:pt x="57877" y="2263"/>
                    <a:pt x="56151" y="6061"/>
                  </a:cubicBezTo>
                  <a:cubicBezTo>
                    <a:pt x="52638" y="13788"/>
                    <a:pt x="53126" y="15181"/>
                    <a:pt x="46733" y="18693"/>
                  </a:cubicBezTo>
                  <a:cubicBezTo>
                    <a:pt x="40351" y="22206"/>
                    <a:pt x="43530" y="26420"/>
                    <a:pt x="38255" y="29587"/>
                  </a:cubicBezTo>
                  <a:cubicBezTo>
                    <a:pt x="32969" y="32743"/>
                    <a:pt x="21277" y="30730"/>
                    <a:pt x="19575" y="38053"/>
                  </a:cubicBezTo>
                  <a:cubicBezTo>
                    <a:pt x="17872" y="45387"/>
                    <a:pt x="17598" y="54864"/>
                    <a:pt x="11585" y="58031"/>
                  </a:cubicBezTo>
                  <a:cubicBezTo>
                    <a:pt x="7561" y="60151"/>
                    <a:pt x="2668" y="62556"/>
                    <a:pt x="1" y="66604"/>
                  </a:cubicBezTo>
                  <a:lnTo>
                    <a:pt x="79582" y="64568"/>
                  </a:lnTo>
                  <a:lnTo>
                    <a:pt x="92917" y="55829"/>
                  </a:lnTo>
                  <a:lnTo>
                    <a:pt x="92917" y="34076"/>
                  </a:lnTo>
                  <a:cubicBezTo>
                    <a:pt x="91107" y="29968"/>
                    <a:pt x="87881" y="23158"/>
                    <a:pt x="85202" y="20313"/>
                  </a:cubicBezTo>
                  <a:cubicBezTo>
                    <a:pt x="83653" y="18676"/>
                    <a:pt x="82741" y="18276"/>
                    <a:pt x="81945" y="18276"/>
                  </a:cubicBezTo>
                  <a:cubicBezTo>
                    <a:pt x="81185" y="18276"/>
                    <a:pt x="80530" y="18641"/>
                    <a:pt x="79525" y="18641"/>
                  </a:cubicBezTo>
                  <a:cubicBezTo>
                    <a:pt x="78872" y="18641"/>
                    <a:pt x="78071" y="18487"/>
                    <a:pt x="76998" y="17979"/>
                  </a:cubicBezTo>
                  <a:cubicBezTo>
                    <a:pt x="73188" y="16169"/>
                    <a:pt x="66604" y="5727"/>
                    <a:pt x="621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56"/>
            <p:cNvSpPr/>
            <p:nvPr/>
          </p:nvSpPr>
          <p:spPr>
            <a:xfrm>
              <a:off x="5507225" y="2083350"/>
              <a:ext cx="1454375" cy="632850"/>
            </a:xfrm>
            <a:custGeom>
              <a:avLst/>
              <a:gdLst/>
              <a:ahLst/>
              <a:cxnLst/>
              <a:rect l="l" t="t" r="r" b="b"/>
              <a:pathLst>
                <a:path w="58175" h="25314" extrusionOk="0">
                  <a:moveTo>
                    <a:pt x="47470" y="1"/>
                  </a:moveTo>
                  <a:lnTo>
                    <a:pt x="46792" y="11217"/>
                  </a:lnTo>
                  <a:lnTo>
                    <a:pt x="44815" y="4656"/>
                  </a:lnTo>
                  <a:lnTo>
                    <a:pt x="44232" y="14038"/>
                  </a:lnTo>
                  <a:lnTo>
                    <a:pt x="44220" y="14038"/>
                  </a:lnTo>
                  <a:lnTo>
                    <a:pt x="42172" y="7240"/>
                  </a:lnTo>
                  <a:lnTo>
                    <a:pt x="41767" y="13860"/>
                  </a:lnTo>
                  <a:lnTo>
                    <a:pt x="40517" y="9716"/>
                  </a:lnTo>
                  <a:lnTo>
                    <a:pt x="40386" y="11788"/>
                  </a:lnTo>
                  <a:lnTo>
                    <a:pt x="37517" y="2287"/>
                  </a:lnTo>
                  <a:lnTo>
                    <a:pt x="36826" y="13693"/>
                  </a:lnTo>
                  <a:lnTo>
                    <a:pt x="34802" y="7002"/>
                  </a:lnTo>
                  <a:lnTo>
                    <a:pt x="34731" y="8204"/>
                  </a:lnTo>
                  <a:lnTo>
                    <a:pt x="33492" y="4585"/>
                  </a:lnTo>
                  <a:lnTo>
                    <a:pt x="32576" y="13812"/>
                  </a:lnTo>
                  <a:lnTo>
                    <a:pt x="30730" y="8466"/>
                  </a:lnTo>
                  <a:lnTo>
                    <a:pt x="30016" y="15705"/>
                  </a:lnTo>
                  <a:lnTo>
                    <a:pt x="29790" y="15729"/>
                  </a:lnTo>
                  <a:lnTo>
                    <a:pt x="28039" y="10645"/>
                  </a:lnTo>
                  <a:lnTo>
                    <a:pt x="27515" y="15991"/>
                  </a:lnTo>
                  <a:lnTo>
                    <a:pt x="27468" y="16003"/>
                  </a:lnTo>
                  <a:lnTo>
                    <a:pt x="26337" y="12717"/>
                  </a:lnTo>
                  <a:lnTo>
                    <a:pt x="26170" y="14419"/>
                  </a:lnTo>
                  <a:lnTo>
                    <a:pt x="23515" y="6680"/>
                  </a:lnTo>
                  <a:lnTo>
                    <a:pt x="22574" y="16062"/>
                  </a:lnTo>
                  <a:lnTo>
                    <a:pt x="20705" y="10609"/>
                  </a:lnTo>
                  <a:lnTo>
                    <a:pt x="20693" y="10633"/>
                  </a:lnTo>
                  <a:lnTo>
                    <a:pt x="17883" y="2465"/>
                  </a:lnTo>
                  <a:lnTo>
                    <a:pt x="16716" y="14288"/>
                  </a:lnTo>
                  <a:lnTo>
                    <a:pt x="14359" y="7442"/>
                  </a:lnTo>
                  <a:lnTo>
                    <a:pt x="13371" y="17384"/>
                  </a:lnTo>
                  <a:lnTo>
                    <a:pt x="10906" y="10228"/>
                  </a:lnTo>
                  <a:lnTo>
                    <a:pt x="10216" y="17217"/>
                  </a:lnTo>
                  <a:lnTo>
                    <a:pt x="8727" y="12883"/>
                  </a:lnTo>
                  <a:lnTo>
                    <a:pt x="8513" y="15062"/>
                  </a:lnTo>
                  <a:lnTo>
                    <a:pt x="5096" y="5132"/>
                  </a:lnTo>
                  <a:lnTo>
                    <a:pt x="3905" y="17170"/>
                  </a:lnTo>
                  <a:lnTo>
                    <a:pt x="1500" y="10181"/>
                  </a:lnTo>
                  <a:lnTo>
                    <a:pt x="0" y="25313"/>
                  </a:lnTo>
                  <a:lnTo>
                    <a:pt x="3310" y="24932"/>
                  </a:lnTo>
                  <a:lnTo>
                    <a:pt x="6441" y="24563"/>
                  </a:lnTo>
                  <a:lnTo>
                    <a:pt x="7584" y="24432"/>
                  </a:lnTo>
                  <a:lnTo>
                    <a:pt x="12502" y="23861"/>
                  </a:lnTo>
                  <a:lnTo>
                    <a:pt x="58174" y="18527"/>
                  </a:lnTo>
                  <a:lnTo>
                    <a:pt x="57472" y="12502"/>
                  </a:lnTo>
                  <a:lnTo>
                    <a:pt x="56817" y="12574"/>
                  </a:lnTo>
                  <a:lnTo>
                    <a:pt x="53745" y="2406"/>
                  </a:lnTo>
                  <a:lnTo>
                    <a:pt x="53138" y="12252"/>
                  </a:lnTo>
                  <a:lnTo>
                    <a:pt x="50768" y="4382"/>
                  </a:lnTo>
                  <a:lnTo>
                    <a:pt x="50435" y="9800"/>
                  </a:lnTo>
                  <a:lnTo>
                    <a:pt x="4747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56"/>
            <p:cNvSpPr/>
            <p:nvPr/>
          </p:nvSpPr>
          <p:spPr>
            <a:xfrm>
              <a:off x="3861175" y="2566450"/>
              <a:ext cx="1465675" cy="377450"/>
            </a:xfrm>
            <a:custGeom>
              <a:avLst/>
              <a:gdLst/>
              <a:ahLst/>
              <a:cxnLst/>
              <a:rect l="l" t="t" r="r" b="b"/>
              <a:pathLst>
                <a:path w="58627" h="15098" extrusionOk="0">
                  <a:moveTo>
                    <a:pt x="20658" y="1"/>
                  </a:moveTo>
                  <a:lnTo>
                    <a:pt x="17991" y="8097"/>
                  </a:lnTo>
                  <a:lnTo>
                    <a:pt x="16526" y="3108"/>
                  </a:lnTo>
                  <a:lnTo>
                    <a:pt x="14276" y="9907"/>
                  </a:lnTo>
                  <a:lnTo>
                    <a:pt x="12752" y="4704"/>
                  </a:lnTo>
                  <a:lnTo>
                    <a:pt x="11169" y="9478"/>
                  </a:lnTo>
                  <a:lnTo>
                    <a:pt x="10252" y="6335"/>
                  </a:lnTo>
                  <a:lnTo>
                    <a:pt x="9752" y="7823"/>
                  </a:lnTo>
                  <a:lnTo>
                    <a:pt x="7632" y="608"/>
                  </a:lnTo>
                  <a:lnTo>
                    <a:pt x="4918" y="8835"/>
                  </a:lnTo>
                  <a:lnTo>
                    <a:pt x="3418" y="3751"/>
                  </a:lnTo>
                  <a:lnTo>
                    <a:pt x="1" y="14098"/>
                  </a:lnTo>
                  <a:lnTo>
                    <a:pt x="3334" y="14145"/>
                  </a:lnTo>
                  <a:lnTo>
                    <a:pt x="6489" y="14205"/>
                  </a:lnTo>
                  <a:lnTo>
                    <a:pt x="7632" y="14229"/>
                  </a:lnTo>
                  <a:lnTo>
                    <a:pt x="12585" y="14312"/>
                  </a:lnTo>
                  <a:lnTo>
                    <a:pt x="58555" y="15098"/>
                  </a:lnTo>
                  <a:lnTo>
                    <a:pt x="58627" y="10847"/>
                  </a:lnTo>
                  <a:lnTo>
                    <a:pt x="57972" y="10835"/>
                  </a:lnTo>
                  <a:lnTo>
                    <a:pt x="56222" y="3489"/>
                  </a:lnTo>
                  <a:lnTo>
                    <a:pt x="54364" y="10252"/>
                  </a:lnTo>
                  <a:lnTo>
                    <a:pt x="53019" y="4573"/>
                  </a:lnTo>
                  <a:lnTo>
                    <a:pt x="51995" y="8287"/>
                  </a:lnTo>
                  <a:lnTo>
                    <a:pt x="50316" y="1203"/>
                  </a:lnTo>
                  <a:lnTo>
                    <a:pt x="48209" y="8906"/>
                  </a:lnTo>
                  <a:lnTo>
                    <a:pt x="47078" y="4168"/>
                  </a:lnTo>
                  <a:lnTo>
                    <a:pt x="45316" y="10621"/>
                  </a:lnTo>
                  <a:lnTo>
                    <a:pt x="45304" y="10621"/>
                  </a:lnTo>
                  <a:lnTo>
                    <a:pt x="44125" y="5704"/>
                  </a:lnTo>
                  <a:lnTo>
                    <a:pt x="42887" y="10252"/>
                  </a:lnTo>
                  <a:lnTo>
                    <a:pt x="42172" y="7263"/>
                  </a:lnTo>
                  <a:lnTo>
                    <a:pt x="41780" y="8680"/>
                  </a:lnTo>
                  <a:lnTo>
                    <a:pt x="40148" y="1810"/>
                  </a:lnTo>
                  <a:lnTo>
                    <a:pt x="38005" y="9657"/>
                  </a:lnTo>
                  <a:lnTo>
                    <a:pt x="36862" y="4823"/>
                  </a:lnTo>
                  <a:lnTo>
                    <a:pt x="36636" y="5644"/>
                  </a:lnTo>
                  <a:lnTo>
                    <a:pt x="35862" y="3013"/>
                  </a:lnTo>
                  <a:lnTo>
                    <a:pt x="33779" y="9323"/>
                  </a:lnTo>
                  <a:lnTo>
                    <a:pt x="32636" y="5430"/>
                  </a:lnTo>
                  <a:lnTo>
                    <a:pt x="30993" y="10371"/>
                  </a:lnTo>
                  <a:lnTo>
                    <a:pt x="30766" y="10371"/>
                  </a:lnTo>
                  <a:lnTo>
                    <a:pt x="29683" y="6680"/>
                  </a:lnTo>
                  <a:lnTo>
                    <a:pt x="28480" y="10335"/>
                  </a:lnTo>
                  <a:lnTo>
                    <a:pt x="28433" y="10335"/>
                  </a:lnTo>
                  <a:lnTo>
                    <a:pt x="27730" y="7942"/>
                  </a:lnTo>
                  <a:lnTo>
                    <a:pt x="27349" y="9109"/>
                  </a:lnTo>
                  <a:lnTo>
                    <a:pt x="25694" y="3477"/>
                  </a:lnTo>
                  <a:lnTo>
                    <a:pt x="23575" y="9895"/>
                  </a:lnTo>
                  <a:lnTo>
                    <a:pt x="22408" y="5930"/>
                  </a:lnTo>
                  <a:lnTo>
                    <a:pt x="22408" y="5954"/>
                  </a:lnTo>
                  <a:lnTo>
                    <a:pt x="206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56"/>
            <p:cNvSpPr/>
            <p:nvPr/>
          </p:nvSpPr>
          <p:spPr>
            <a:xfrm>
              <a:off x="2290150" y="2307825"/>
              <a:ext cx="5427175" cy="1548400"/>
            </a:xfrm>
            <a:custGeom>
              <a:avLst/>
              <a:gdLst/>
              <a:ahLst/>
              <a:cxnLst/>
              <a:rect l="l" t="t" r="r" b="b"/>
              <a:pathLst>
                <a:path w="217087" h="61936" extrusionOk="0">
                  <a:moveTo>
                    <a:pt x="188163" y="1"/>
                  </a:moveTo>
                  <a:cubicBezTo>
                    <a:pt x="183575" y="1"/>
                    <a:pt x="177693" y="1282"/>
                    <a:pt x="170260" y="4047"/>
                  </a:cubicBezTo>
                  <a:cubicBezTo>
                    <a:pt x="154746" y="9822"/>
                    <a:pt x="137041" y="7750"/>
                    <a:pt x="128147" y="12274"/>
                  </a:cubicBezTo>
                  <a:cubicBezTo>
                    <a:pt x="105883" y="23621"/>
                    <a:pt x="83201" y="22026"/>
                    <a:pt x="76284" y="22966"/>
                  </a:cubicBezTo>
                  <a:cubicBezTo>
                    <a:pt x="69366" y="23907"/>
                    <a:pt x="64592" y="24895"/>
                    <a:pt x="54602" y="27681"/>
                  </a:cubicBezTo>
                  <a:cubicBezTo>
                    <a:pt x="8478" y="40552"/>
                    <a:pt x="0" y="58649"/>
                    <a:pt x="0" y="58649"/>
                  </a:cubicBezTo>
                  <a:lnTo>
                    <a:pt x="25682" y="59423"/>
                  </a:lnTo>
                  <a:lnTo>
                    <a:pt x="61830" y="61935"/>
                  </a:lnTo>
                  <a:lnTo>
                    <a:pt x="118718" y="59745"/>
                  </a:lnTo>
                  <a:lnTo>
                    <a:pt x="183142" y="59745"/>
                  </a:lnTo>
                  <a:lnTo>
                    <a:pt x="217087" y="55292"/>
                  </a:lnTo>
                  <a:lnTo>
                    <a:pt x="217087" y="16549"/>
                  </a:lnTo>
                  <a:cubicBezTo>
                    <a:pt x="217087" y="16549"/>
                    <a:pt x="199204" y="2857"/>
                    <a:pt x="194179" y="964"/>
                  </a:cubicBezTo>
                  <a:cubicBezTo>
                    <a:pt x="192485" y="330"/>
                    <a:pt x="190490" y="1"/>
                    <a:pt x="188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56"/>
            <p:cNvSpPr/>
            <p:nvPr/>
          </p:nvSpPr>
          <p:spPr>
            <a:xfrm>
              <a:off x="5018475" y="2742250"/>
              <a:ext cx="1901150" cy="312675"/>
            </a:xfrm>
            <a:custGeom>
              <a:avLst/>
              <a:gdLst/>
              <a:ahLst/>
              <a:cxnLst/>
              <a:rect l="l" t="t" r="r" b="b"/>
              <a:pathLst>
                <a:path w="76046" h="12507" extrusionOk="0">
                  <a:moveTo>
                    <a:pt x="55315" y="1"/>
                  </a:moveTo>
                  <a:cubicBezTo>
                    <a:pt x="44015" y="1"/>
                    <a:pt x="34873" y="5142"/>
                    <a:pt x="30290" y="6458"/>
                  </a:cubicBezTo>
                  <a:cubicBezTo>
                    <a:pt x="25275" y="7907"/>
                    <a:pt x="18289" y="9554"/>
                    <a:pt x="13256" y="9554"/>
                  </a:cubicBezTo>
                  <a:cubicBezTo>
                    <a:pt x="12912" y="9554"/>
                    <a:pt x="12576" y="9546"/>
                    <a:pt x="12252" y="9530"/>
                  </a:cubicBezTo>
                  <a:cubicBezTo>
                    <a:pt x="12062" y="9521"/>
                    <a:pt x="11870" y="9516"/>
                    <a:pt x="11676" y="9516"/>
                  </a:cubicBezTo>
                  <a:cubicBezTo>
                    <a:pt x="7490" y="9516"/>
                    <a:pt x="2169" y="11594"/>
                    <a:pt x="515" y="12286"/>
                  </a:cubicBezTo>
                  <a:lnTo>
                    <a:pt x="515" y="12286"/>
                  </a:lnTo>
                  <a:cubicBezTo>
                    <a:pt x="1612" y="11873"/>
                    <a:pt x="2873" y="11742"/>
                    <a:pt x="4316" y="11742"/>
                  </a:cubicBezTo>
                  <a:cubicBezTo>
                    <a:pt x="6782" y="11742"/>
                    <a:pt x="9782" y="12123"/>
                    <a:pt x="13413" y="12123"/>
                  </a:cubicBezTo>
                  <a:cubicBezTo>
                    <a:pt x="17378" y="12123"/>
                    <a:pt x="22096" y="11669"/>
                    <a:pt x="27694" y="9768"/>
                  </a:cubicBezTo>
                  <a:cubicBezTo>
                    <a:pt x="39753" y="5678"/>
                    <a:pt x="52163" y="3644"/>
                    <a:pt x="59219" y="3644"/>
                  </a:cubicBezTo>
                  <a:cubicBezTo>
                    <a:pt x="60482" y="3644"/>
                    <a:pt x="61573" y="3709"/>
                    <a:pt x="62460" y="3839"/>
                  </a:cubicBezTo>
                  <a:cubicBezTo>
                    <a:pt x="68306" y="4708"/>
                    <a:pt x="76045" y="6661"/>
                    <a:pt x="76045" y="6661"/>
                  </a:cubicBezTo>
                  <a:cubicBezTo>
                    <a:pt x="76045" y="6661"/>
                    <a:pt x="66235" y="1315"/>
                    <a:pt x="61127" y="470"/>
                  </a:cubicBezTo>
                  <a:cubicBezTo>
                    <a:pt x="59137" y="143"/>
                    <a:pt x="57196" y="1"/>
                    <a:pt x="55315" y="1"/>
                  </a:cubicBezTo>
                  <a:close/>
                  <a:moveTo>
                    <a:pt x="515" y="12286"/>
                  </a:moveTo>
                  <a:lnTo>
                    <a:pt x="515" y="12286"/>
                  </a:lnTo>
                  <a:cubicBezTo>
                    <a:pt x="339" y="12352"/>
                    <a:pt x="167" y="12425"/>
                    <a:pt x="0" y="12507"/>
                  </a:cubicBezTo>
                  <a:cubicBezTo>
                    <a:pt x="0" y="12507"/>
                    <a:pt x="184" y="12424"/>
                    <a:pt x="515" y="122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56"/>
            <p:cNvSpPr/>
            <p:nvPr/>
          </p:nvSpPr>
          <p:spPr>
            <a:xfrm>
              <a:off x="4752350" y="3066225"/>
              <a:ext cx="558725" cy="142600"/>
            </a:xfrm>
            <a:custGeom>
              <a:avLst/>
              <a:gdLst/>
              <a:ahLst/>
              <a:cxnLst/>
              <a:rect l="l" t="t" r="r" b="b"/>
              <a:pathLst>
                <a:path w="22349" h="5704" extrusionOk="0">
                  <a:moveTo>
                    <a:pt x="11371" y="0"/>
                  </a:moveTo>
                  <a:cubicBezTo>
                    <a:pt x="9919" y="0"/>
                    <a:pt x="8681" y="1084"/>
                    <a:pt x="8180" y="2608"/>
                  </a:cubicBezTo>
                  <a:cubicBezTo>
                    <a:pt x="7561" y="2012"/>
                    <a:pt x="6728" y="1643"/>
                    <a:pt x="5799" y="1643"/>
                  </a:cubicBezTo>
                  <a:cubicBezTo>
                    <a:pt x="4120" y="1643"/>
                    <a:pt x="2739" y="2858"/>
                    <a:pt x="2454" y="4453"/>
                  </a:cubicBezTo>
                  <a:cubicBezTo>
                    <a:pt x="2227" y="4334"/>
                    <a:pt x="1977" y="4275"/>
                    <a:pt x="1703" y="4275"/>
                  </a:cubicBezTo>
                  <a:cubicBezTo>
                    <a:pt x="846" y="4275"/>
                    <a:pt x="144" y="4894"/>
                    <a:pt x="1" y="5703"/>
                  </a:cubicBezTo>
                  <a:lnTo>
                    <a:pt x="22349" y="5703"/>
                  </a:lnTo>
                  <a:cubicBezTo>
                    <a:pt x="22349" y="4370"/>
                    <a:pt x="21265" y="3286"/>
                    <a:pt x="19932" y="3286"/>
                  </a:cubicBezTo>
                  <a:cubicBezTo>
                    <a:pt x="19599" y="3286"/>
                    <a:pt x="19277" y="3346"/>
                    <a:pt x="18979" y="3477"/>
                  </a:cubicBezTo>
                  <a:cubicBezTo>
                    <a:pt x="18598" y="2084"/>
                    <a:pt x="17324" y="1072"/>
                    <a:pt x="15812" y="1072"/>
                  </a:cubicBezTo>
                  <a:cubicBezTo>
                    <a:pt x="15181" y="1072"/>
                    <a:pt x="14586" y="1250"/>
                    <a:pt x="14074" y="1572"/>
                  </a:cubicBezTo>
                  <a:cubicBezTo>
                    <a:pt x="13443" y="619"/>
                    <a:pt x="12479" y="0"/>
                    <a:pt x="1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56"/>
            <p:cNvSpPr/>
            <p:nvPr/>
          </p:nvSpPr>
          <p:spPr>
            <a:xfrm>
              <a:off x="4967575" y="2996275"/>
              <a:ext cx="833750" cy="212550"/>
            </a:xfrm>
            <a:custGeom>
              <a:avLst/>
              <a:gdLst/>
              <a:ahLst/>
              <a:cxnLst/>
              <a:rect l="l" t="t" r="r" b="b"/>
              <a:pathLst>
                <a:path w="33350" h="8502" extrusionOk="0">
                  <a:moveTo>
                    <a:pt x="16978" y="0"/>
                  </a:moveTo>
                  <a:cubicBezTo>
                    <a:pt x="14800" y="0"/>
                    <a:pt x="12942" y="1608"/>
                    <a:pt x="12204" y="3882"/>
                  </a:cubicBezTo>
                  <a:cubicBezTo>
                    <a:pt x="11287" y="2989"/>
                    <a:pt x="10037" y="2441"/>
                    <a:pt x="8656" y="2441"/>
                  </a:cubicBezTo>
                  <a:cubicBezTo>
                    <a:pt x="6168" y="2441"/>
                    <a:pt x="4096" y="4251"/>
                    <a:pt x="3679" y="6632"/>
                  </a:cubicBezTo>
                  <a:cubicBezTo>
                    <a:pt x="3334" y="6465"/>
                    <a:pt x="2953" y="6358"/>
                    <a:pt x="2548" y="6358"/>
                  </a:cubicBezTo>
                  <a:cubicBezTo>
                    <a:pt x="1274" y="6358"/>
                    <a:pt x="214" y="7287"/>
                    <a:pt x="0" y="8501"/>
                  </a:cubicBezTo>
                  <a:lnTo>
                    <a:pt x="33349" y="8501"/>
                  </a:lnTo>
                  <a:cubicBezTo>
                    <a:pt x="33349" y="6501"/>
                    <a:pt x="31730" y="4882"/>
                    <a:pt x="29730" y="4882"/>
                  </a:cubicBezTo>
                  <a:cubicBezTo>
                    <a:pt x="29230" y="4882"/>
                    <a:pt x="28754" y="4989"/>
                    <a:pt x="28313" y="5179"/>
                  </a:cubicBezTo>
                  <a:cubicBezTo>
                    <a:pt x="27742" y="3108"/>
                    <a:pt x="25849" y="1584"/>
                    <a:pt x="23586" y="1584"/>
                  </a:cubicBezTo>
                  <a:cubicBezTo>
                    <a:pt x="22634" y="1584"/>
                    <a:pt x="21753" y="1858"/>
                    <a:pt x="21003" y="2334"/>
                  </a:cubicBezTo>
                  <a:cubicBezTo>
                    <a:pt x="20062" y="917"/>
                    <a:pt x="18610" y="0"/>
                    <a:pt x="169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56"/>
            <p:cNvSpPr/>
            <p:nvPr/>
          </p:nvSpPr>
          <p:spPr>
            <a:xfrm>
              <a:off x="5471500" y="2831950"/>
              <a:ext cx="195575" cy="150950"/>
            </a:xfrm>
            <a:custGeom>
              <a:avLst/>
              <a:gdLst/>
              <a:ahLst/>
              <a:cxnLst/>
              <a:rect l="l" t="t" r="r" b="b"/>
              <a:pathLst>
                <a:path w="7823" h="6038" extrusionOk="0">
                  <a:moveTo>
                    <a:pt x="1715" y="1"/>
                  </a:moveTo>
                  <a:lnTo>
                    <a:pt x="0" y="287"/>
                  </a:lnTo>
                  <a:lnTo>
                    <a:pt x="6132" y="6037"/>
                  </a:lnTo>
                  <a:lnTo>
                    <a:pt x="7823" y="5847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56"/>
            <p:cNvSpPr/>
            <p:nvPr/>
          </p:nvSpPr>
          <p:spPr>
            <a:xfrm>
              <a:off x="5373875" y="2839100"/>
              <a:ext cx="263450" cy="441150"/>
            </a:xfrm>
            <a:custGeom>
              <a:avLst/>
              <a:gdLst/>
              <a:ahLst/>
              <a:cxnLst/>
              <a:rect l="l" t="t" r="r" b="b"/>
              <a:pathLst>
                <a:path w="10538" h="17646" extrusionOk="0">
                  <a:moveTo>
                    <a:pt x="4917" y="1"/>
                  </a:moveTo>
                  <a:lnTo>
                    <a:pt x="0" y="6323"/>
                  </a:lnTo>
                  <a:lnTo>
                    <a:pt x="0" y="17646"/>
                  </a:lnTo>
                  <a:lnTo>
                    <a:pt x="10537" y="15919"/>
                  </a:lnTo>
                  <a:lnTo>
                    <a:pt x="10537" y="5180"/>
                  </a:lnTo>
                  <a:lnTo>
                    <a:pt x="4917" y="1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56"/>
            <p:cNvSpPr/>
            <p:nvPr/>
          </p:nvSpPr>
          <p:spPr>
            <a:xfrm>
              <a:off x="5373875" y="2839100"/>
              <a:ext cx="263450" cy="441150"/>
            </a:xfrm>
            <a:custGeom>
              <a:avLst/>
              <a:gdLst/>
              <a:ahLst/>
              <a:cxnLst/>
              <a:rect l="l" t="t" r="r" b="b"/>
              <a:pathLst>
                <a:path w="10538" h="17646" extrusionOk="0">
                  <a:moveTo>
                    <a:pt x="4917" y="1"/>
                  </a:moveTo>
                  <a:lnTo>
                    <a:pt x="0" y="6323"/>
                  </a:lnTo>
                  <a:lnTo>
                    <a:pt x="0" y="17646"/>
                  </a:lnTo>
                  <a:lnTo>
                    <a:pt x="10537" y="15919"/>
                  </a:lnTo>
                  <a:lnTo>
                    <a:pt x="10537" y="5180"/>
                  </a:lnTo>
                  <a:lnTo>
                    <a:pt x="491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56"/>
            <p:cNvSpPr/>
            <p:nvPr/>
          </p:nvSpPr>
          <p:spPr>
            <a:xfrm>
              <a:off x="5155100" y="2954300"/>
              <a:ext cx="218800" cy="324475"/>
            </a:xfrm>
            <a:custGeom>
              <a:avLst/>
              <a:gdLst/>
              <a:ahLst/>
              <a:cxnLst/>
              <a:rect l="l" t="t" r="r" b="b"/>
              <a:pathLst>
                <a:path w="8752" h="12979" extrusionOk="0">
                  <a:moveTo>
                    <a:pt x="0" y="0"/>
                  </a:moveTo>
                  <a:lnTo>
                    <a:pt x="0" y="10680"/>
                  </a:lnTo>
                  <a:lnTo>
                    <a:pt x="8751" y="12978"/>
                  </a:lnTo>
                  <a:lnTo>
                    <a:pt x="8751" y="20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56"/>
            <p:cNvSpPr/>
            <p:nvPr/>
          </p:nvSpPr>
          <p:spPr>
            <a:xfrm>
              <a:off x="5125325" y="2839100"/>
              <a:ext cx="389050" cy="206600"/>
            </a:xfrm>
            <a:custGeom>
              <a:avLst/>
              <a:gdLst/>
              <a:ahLst/>
              <a:cxnLst/>
              <a:rect l="l" t="t" r="r" b="b"/>
              <a:pathLst>
                <a:path w="15562" h="8264" extrusionOk="0">
                  <a:moveTo>
                    <a:pt x="15562" y="1"/>
                  </a:moveTo>
                  <a:lnTo>
                    <a:pt x="0" y="5763"/>
                  </a:lnTo>
                  <a:lnTo>
                    <a:pt x="0" y="6049"/>
                  </a:lnTo>
                  <a:lnTo>
                    <a:pt x="9978" y="8264"/>
                  </a:lnTo>
                  <a:lnTo>
                    <a:pt x="155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56"/>
            <p:cNvSpPr/>
            <p:nvPr/>
          </p:nvSpPr>
          <p:spPr>
            <a:xfrm>
              <a:off x="5125325" y="2804875"/>
              <a:ext cx="389050" cy="233675"/>
            </a:xfrm>
            <a:custGeom>
              <a:avLst/>
              <a:gdLst/>
              <a:ahLst/>
              <a:cxnLst/>
              <a:rect l="l" t="t" r="r" b="b"/>
              <a:pathLst>
                <a:path w="15562" h="9347" extrusionOk="0">
                  <a:moveTo>
                    <a:pt x="6251" y="1"/>
                  </a:moveTo>
                  <a:lnTo>
                    <a:pt x="0" y="7132"/>
                  </a:lnTo>
                  <a:lnTo>
                    <a:pt x="9978" y="9347"/>
                  </a:lnTo>
                  <a:lnTo>
                    <a:pt x="15562" y="1084"/>
                  </a:lnTo>
                  <a:lnTo>
                    <a:pt x="62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56"/>
            <p:cNvSpPr/>
            <p:nvPr/>
          </p:nvSpPr>
          <p:spPr>
            <a:xfrm>
              <a:off x="5173250" y="3046875"/>
              <a:ext cx="36325" cy="88125"/>
            </a:xfrm>
            <a:custGeom>
              <a:avLst/>
              <a:gdLst/>
              <a:ahLst/>
              <a:cxnLst/>
              <a:rect l="l" t="t" r="r" b="b"/>
              <a:pathLst>
                <a:path w="1453" h="3525" extrusionOk="0">
                  <a:moveTo>
                    <a:pt x="0" y="0"/>
                  </a:moveTo>
                  <a:lnTo>
                    <a:pt x="0" y="3203"/>
                  </a:lnTo>
                  <a:lnTo>
                    <a:pt x="1453" y="3525"/>
                  </a:lnTo>
                  <a:lnTo>
                    <a:pt x="1453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56"/>
            <p:cNvSpPr/>
            <p:nvPr/>
          </p:nvSpPr>
          <p:spPr>
            <a:xfrm>
              <a:off x="5310475" y="3080500"/>
              <a:ext cx="36325" cy="87850"/>
            </a:xfrm>
            <a:custGeom>
              <a:avLst/>
              <a:gdLst/>
              <a:ahLst/>
              <a:cxnLst/>
              <a:rect l="l" t="t" r="r" b="b"/>
              <a:pathLst>
                <a:path w="1453" h="3514" extrusionOk="0">
                  <a:moveTo>
                    <a:pt x="0" y="1"/>
                  </a:moveTo>
                  <a:lnTo>
                    <a:pt x="0" y="3203"/>
                  </a:lnTo>
                  <a:lnTo>
                    <a:pt x="1453" y="3513"/>
                  </a:lnTo>
                  <a:lnTo>
                    <a:pt x="1453" y="31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56"/>
            <p:cNvSpPr/>
            <p:nvPr/>
          </p:nvSpPr>
          <p:spPr>
            <a:xfrm>
              <a:off x="5242900" y="3066825"/>
              <a:ext cx="36325" cy="187250"/>
            </a:xfrm>
            <a:custGeom>
              <a:avLst/>
              <a:gdLst/>
              <a:ahLst/>
              <a:cxnLst/>
              <a:rect l="l" t="t" r="r" b="b"/>
              <a:pathLst>
                <a:path w="1453" h="7490" extrusionOk="0">
                  <a:moveTo>
                    <a:pt x="0" y="0"/>
                  </a:moveTo>
                  <a:lnTo>
                    <a:pt x="0" y="7084"/>
                  </a:lnTo>
                  <a:lnTo>
                    <a:pt x="1453" y="7489"/>
                  </a:lnTo>
                  <a:lnTo>
                    <a:pt x="1453" y="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56"/>
            <p:cNvSpPr/>
            <p:nvPr/>
          </p:nvSpPr>
          <p:spPr>
            <a:xfrm>
              <a:off x="5442625" y="2976325"/>
              <a:ext cx="57775" cy="72050"/>
            </a:xfrm>
            <a:custGeom>
              <a:avLst/>
              <a:gdLst/>
              <a:ahLst/>
              <a:cxnLst/>
              <a:rect l="l" t="t" r="r" b="b"/>
              <a:pathLst>
                <a:path w="2311" h="2882" extrusionOk="0">
                  <a:moveTo>
                    <a:pt x="2310" y="1"/>
                  </a:moveTo>
                  <a:lnTo>
                    <a:pt x="0" y="524"/>
                  </a:lnTo>
                  <a:lnTo>
                    <a:pt x="0" y="2882"/>
                  </a:lnTo>
                  <a:lnTo>
                    <a:pt x="2310" y="2358"/>
                  </a:lnTo>
                  <a:lnTo>
                    <a:pt x="23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56"/>
            <p:cNvSpPr/>
            <p:nvPr/>
          </p:nvSpPr>
          <p:spPr>
            <a:xfrm>
              <a:off x="5442625" y="3070975"/>
              <a:ext cx="151525" cy="89325"/>
            </a:xfrm>
            <a:custGeom>
              <a:avLst/>
              <a:gdLst/>
              <a:ahLst/>
              <a:cxnLst/>
              <a:rect l="l" t="t" r="r" b="b"/>
              <a:pathLst>
                <a:path w="6061" h="3573" extrusionOk="0">
                  <a:moveTo>
                    <a:pt x="6061" y="1"/>
                  </a:moveTo>
                  <a:lnTo>
                    <a:pt x="0" y="1215"/>
                  </a:lnTo>
                  <a:lnTo>
                    <a:pt x="0" y="3573"/>
                  </a:lnTo>
                  <a:lnTo>
                    <a:pt x="6061" y="2358"/>
                  </a:lnTo>
                  <a:lnTo>
                    <a:pt x="60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56"/>
            <p:cNvSpPr/>
            <p:nvPr/>
          </p:nvSpPr>
          <p:spPr>
            <a:xfrm>
              <a:off x="5521800" y="2962050"/>
              <a:ext cx="57475" cy="71750"/>
            </a:xfrm>
            <a:custGeom>
              <a:avLst/>
              <a:gdLst/>
              <a:ahLst/>
              <a:cxnLst/>
              <a:rect l="l" t="t" r="r" b="b"/>
              <a:pathLst>
                <a:path w="2299" h="2870" extrusionOk="0">
                  <a:moveTo>
                    <a:pt x="2298" y="0"/>
                  </a:moveTo>
                  <a:lnTo>
                    <a:pt x="1" y="512"/>
                  </a:lnTo>
                  <a:lnTo>
                    <a:pt x="1" y="2869"/>
                  </a:lnTo>
                  <a:lnTo>
                    <a:pt x="2298" y="2357"/>
                  </a:lnTo>
                  <a:lnTo>
                    <a:pt x="22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56"/>
            <p:cNvSpPr/>
            <p:nvPr/>
          </p:nvSpPr>
          <p:spPr>
            <a:xfrm>
              <a:off x="6198075" y="2817075"/>
              <a:ext cx="238450" cy="125350"/>
            </a:xfrm>
            <a:custGeom>
              <a:avLst/>
              <a:gdLst/>
              <a:ahLst/>
              <a:cxnLst/>
              <a:rect l="l" t="t" r="r" b="b"/>
              <a:pathLst>
                <a:path w="9538" h="5014" extrusionOk="0">
                  <a:moveTo>
                    <a:pt x="2096" y="1"/>
                  </a:moveTo>
                  <a:lnTo>
                    <a:pt x="1" y="239"/>
                  </a:lnTo>
                  <a:lnTo>
                    <a:pt x="7478" y="5013"/>
                  </a:lnTo>
                  <a:lnTo>
                    <a:pt x="9537" y="4847"/>
                  </a:lnTo>
                  <a:lnTo>
                    <a:pt x="20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56"/>
            <p:cNvSpPr/>
            <p:nvPr/>
          </p:nvSpPr>
          <p:spPr>
            <a:xfrm>
              <a:off x="6079025" y="2823025"/>
              <a:ext cx="321475" cy="366450"/>
            </a:xfrm>
            <a:custGeom>
              <a:avLst/>
              <a:gdLst/>
              <a:ahLst/>
              <a:cxnLst/>
              <a:rect l="l" t="t" r="r" b="b"/>
              <a:pathLst>
                <a:path w="12859" h="14658" extrusionOk="0">
                  <a:moveTo>
                    <a:pt x="6001" y="1"/>
                  </a:moveTo>
                  <a:lnTo>
                    <a:pt x="0" y="5251"/>
                  </a:lnTo>
                  <a:lnTo>
                    <a:pt x="0" y="14657"/>
                  </a:lnTo>
                  <a:lnTo>
                    <a:pt x="12859" y="13217"/>
                  </a:lnTo>
                  <a:lnTo>
                    <a:pt x="12859" y="4299"/>
                  </a:lnTo>
                  <a:lnTo>
                    <a:pt x="6001" y="1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56"/>
            <p:cNvSpPr/>
            <p:nvPr/>
          </p:nvSpPr>
          <p:spPr>
            <a:xfrm>
              <a:off x="6079025" y="2823025"/>
              <a:ext cx="321475" cy="366450"/>
            </a:xfrm>
            <a:custGeom>
              <a:avLst/>
              <a:gdLst/>
              <a:ahLst/>
              <a:cxnLst/>
              <a:rect l="l" t="t" r="r" b="b"/>
              <a:pathLst>
                <a:path w="12859" h="14658" extrusionOk="0">
                  <a:moveTo>
                    <a:pt x="6001" y="1"/>
                  </a:moveTo>
                  <a:lnTo>
                    <a:pt x="0" y="5251"/>
                  </a:lnTo>
                  <a:lnTo>
                    <a:pt x="0" y="14657"/>
                  </a:lnTo>
                  <a:lnTo>
                    <a:pt x="12859" y="13217"/>
                  </a:lnTo>
                  <a:lnTo>
                    <a:pt x="12859" y="4299"/>
                  </a:lnTo>
                  <a:lnTo>
                    <a:pt x="60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56"/>
            <p:cNvSpPr/>
            <p:nvPr/>
          </p:nvSpPr>
          <p:spPr>
            <a:xfrm>
              <a:off x="5812025" y="2918575"/>
              <a:ext cx="267000" cy="269700"/>
            </a:xfrm>
            <a:custGeom>
              <a:avLst/>
              <a:gdLst/>
              <a:ahLst/>
              <a:cxnLst/>
              <a:rect l="l" t="t" r="r" b="b"/>
              <a:pathLst>
                <a:path w="10680" h="10788" extrusionOk="0">
                  <a:moveTo>
                    <a:pt x="0" y="1"/>
                  </a:moveTo>
                  <a:lnTo>
                    <a:pt x="0" y="8871"/>
                  </a:lnTo>
                  <a:lnTo>
                    <a:pt x="10680" y="10788"/>
                  </a:lnTo>
                  <a:lnTo>
                    <a:pt x="10680" y="166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56"/>
            <p:cNvSpPr/>
            <p:nvPr/>
          </p:nvSpPr>
          <p:spPr>
            <a:xfrm>
              <a:off x="5775700" y="2823025"/>
              <a:ext cx="474775" cy="171475"/>
            </a:xfrm>
            <a:custGeom>
              <a:avLst/>
              <a:gdLst/>
              <a:ahLst/>
              <a:cxnLst/>
              <a:rect l="l" t="t" r="r" b="b"/>
              <a:pathLst>
                <a:path w="18991" h="6859" extrusionOk="0">
                  <a:moveTo>
                    <a:pt x="18991" y="1"/>
                  </a:moveTo>
                  <a:lnTo>
                    <a:pt x="1" y="4787"/>
                  </a:lnTo>
                  <a:lnTo>
                    <a:pt x="1" y="5025"/>
                  </a:lnTo>
                  <a:lnTo>
                    <a:pt x="12181" y="6859"/>
                  </a:lnTo>
                  <a:lnTo>
                    <a:pt x="189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56"/>
            <p:cNvSpPr/>
            <p:nvPr/>
          </p:nvSpPr>
          <p:spPr>
            <a:xfrm>
              <a:off x="5775700" y="2794750"/>
              <a:ext cx="474775" cy="193800"/>
            </a:xfrm>
            <a:custGeom>
              <a:avLst/>
              <a:gdLst/>
              <a:ahLst/>
              <a:cxnLst/>
              <a:rect l="l" t="t" r="r" b="b"/>
              <a:pathLst>
                <a:path w="18991" h="7752" extrusionOk="0">
                  <a:moveTo>
                    <a:pt x="7621" y="1"/>
                  </a:moveTo>
                  <a:lnTo>
                    <a:pt x="1" y="5918"/>
                  </a:lnTo>
                  <a:lnTo>
                    <a:pt x="12181" y="7752"/>
                  </a:lnTo>
                  <a:lnTo>
                    <a:pt x="18991" y="894"/>
                  </a:lnTo>
                  <a:lnTo>
                    <a:pt x="76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56"/>
            <p:cNvSpPr/>
            <p:nvPr/>
          </p:nvSpPr>
          <p:spPr>
            <a:xfrm>
              <a:off x="5834050" y="2995675"/>
              <a:ext cx="44375" cy="78900"/>
            </a:xfrm>
            <a:custGeom>
              <a:avLst/>
              <a:gdLst/>
              <a:ahLst/>
              <a:cxnLst/>
              <a:rect l="l" t="t" r="r" b="b"/>
              <a:pathLst>
                <a:path w="1775" h="3156" extrusionOk="0">
                  <a:moveTo>
                    <a:pt x="0" y="0"/>
                  </a:moveTo>
                  <a:lnTo>
                    <a:pt x="0" y="2894"/>
                  </a:lnTo>
                  <a:lnTo>
                    <a:pt x="1774" y="3156"/>
                  </a:lnTo>
                  <a:lnTo>
                    <a:pt x="1774" y="2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56"/>
            <p:cNvSpPr/>
            <p:nvPr/>
          </p:nvSpPr>
          <p:spPr>
            <a:xfrm>
              <a:off x="6001625" y="3023350"/>
              <a:ext cx="44375" cy="79200"/>
            </a:xfrm>
            <a:custGeom>
              <a:avLst/>
              <a:gdLst/>
              <a:ahLst/>
              <a:cxnLst/>
              <a:rect l="l" t="t" r="r" b="b"/>
              <a:pathLst>
                <a:path w="1775" h="3168" extrusionOk="0">
                  <a:moveTo>
                    <a:pt x="0" y="1"/>
                  </a:moveTo>
                  <a:lnTo>
                    <a:pt x="0" y="2906"/>
                  </a:lnTo>
                  <a:lnTo>
                    <a:pt x="1774" y="3168"/>
                  </a:lnTo>
                  <a:lnTo>
                    <a:pt x="1774" y="2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56"/>
            <p:cNvSpPr/>
            <p:nvPr/>
          </p:nvSpPr>
          <p:spPr>
            <a:xfrm>
              <a:off x="5919175" y="3012050"/>
              <a:ext cx="44375" cy="155400"/>
            </a:xfrm>
            <a:custGeom>
              <a:avLst/>
              <a:gdLst/>
              <a:ahLst/>
              <a:cxnLst/>
              <a:rect l="l" t="t" r="r" b="b"/>
              <a:pathLst>
                <a:path w="1775" h="6216" extrusionOk="0">
                  <a:moveTo>
                    <a:pt x="0" y="0"/>
                  </a:moveTo>
                  <a:lnTo>
                    <a:pt x="0" y="5882"/>
                  </a:lnTo>
                  <a:lnTo>
                    <a:pt x="1774" y="6215"/>
                  </a:lnTo>
                  <a:lnTo>
                    <a:pt x="1774" y="2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56"/>
            <p:cNvSpPr/>
            <p:nvPr/>
          </p:nvSpPr>
          <p:spPr>
            <a:xfrm>
              <a:off x="6135575" y="3015625"/>
              <a:ext cx="52700" cy="73525"/>
            </a:xfrm>
            <a:custGeom>
              <a:avLst/>
              <a:gdLst/>
              <a:ahLst/>
              <a:cxnLst/>
              <a:rect l="l" t="t" r="r" b="b"/>
              <a:pathLst>
                <a:path w="2108" h="2941" extrusionOk="0">
                  <a:moveTo>
                    <a:pt x="2108" y="0"/>
                  </a:moveTo>
                  <a:lnTo>
                    <a:pt x="0" y="286"/>
                  </a:lnTo>
                  <a:lnTo>
                    <a:pt x="0" y="2941"/>
                  </a:lnTo>
                  <a:lnTo>
                    <a:pt x="2108" y="2655"/>
                  </a:lnTo>
                  <a:lnTo>
                    <a:pt x="21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56"/>
            <p:cNvSpPr/>
            <p:nvPr/>
          </p:nvSpPr>
          <p:spPr>
            <a:xfrm>
              <a:off x="6225750" y="3004300"/>
              <a:ext cx="52725" cy="73550"/>
            </a:xfrm>
            <a:custGeom>
              <a:avLst/>
              <a:gdLst/>
              <a:ahLst/>
              <a:cxnLst/>
              <a:rect l="l" t="t" r="r" b="b"/>
              <a:pathLst>
                <a:path w="2109" h="2942" extrusionOk="0">
                  <a:moveTo>
                    <a:pt x="2108" y="1"/>
                  </a:moveTo>
                  <a:lnTo>
                    <a:pt x="1" y="286"/>
                  </a:lnTo>
                  <a:lnTo>
                    <a:pt x="1" y="2942"/>
                  </a:lnTo>
                  <a:lnTo>
                    <a:pt x="2108" y="2656"/>
                  </a:lnTo>
                  <a:lnTo>
                    <a:pt x="21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56"/>
            <p:cNvSpPr/>
            <p:nvPr/>
          </p:nvSpPr>
          <p:spPr>
            <a:xfrm>
              <a:off x="6310875" y="2994775"/>
              <a:ext cx="52725" cy="73550"/>
            </a:xfrm>
            <a:custGeom>
              <a:avLst/>
              <a:gdLst/>
              <a:ahLst/>
              <a:cxnLst/>
              <a:rect l="l" t="t" r="r" b="b"/>
              <a:pathLst>
                <a:path w="2109" h="2942" extrusionOk="0">
                  <a:moveTo>
                    <a:pt x="2108" y="1"/>
                  </a:moveTo>
                  <a:lnTo>
                    <a:pt x="1" y="286"/>
                  </a:lnTo>
                  <a:lnTo>
                    <a:pt x="1" y="2942"/>
                  </a:lnTo>
                  <a:lnTo>
                    <a:pt x="2108" y="2656"/>
                  </a:lnTo>
                  <a:lnTo>
                    <a:pt x="21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56"/>
            <p:cNvSpPr/>
            <p:nvPr/>
          </p:nvSpPr>
          <p:spPr>
            <a:xfrm>
              <a:off x="5982875" y="3122475"/>
              <a:ext cx="353325" cy="90225"/>
            </a:xfrm>
            <a:custGeom>
              <a:avLst/>
              <a:gdLst/>
              <a:ahLst/>
              <a:cxnLst/>
              <a:rect l="l" t="t" r="r" b="b"/>
              <a:pathLst>
                <a:path w="14133" h="3609" extrusionOk="0">
                  <a:moveTo>
                    <a:pt x="7192" y="0"/>
                  </a:moveTo>
                  <a:cubicBezTo>
                    <a:pt x="6275" y="0"/>
                    <a:pt x="5489" y="679"/>
                    <a:pt x="5168" y="1644"/>
                  </a:cubicBezTo>
                  <a:cubicBezTo>
                    <a:pt x="4787" y="1263"/>
                    <a:pt x="4251" y="1036"/>
                    <a:pt x="3667" y="1036"/>
                  </a:cubicBezTo>
                  <a:cubicBezTo>
                    <a:pt x="2608" y="1036"/>
                    <a:pt x="1727" y="1798"/>
                    <a:pt x="1548" y="2810"/>
                  </a:cubicBezTo>
                  <a:cubicBezTo>
                    <a:pt x="1405" y="2739"/>
                    <a:pt x="1250" y="2691"/>
                    <a:pt x="1072" y="2691"/>
                  </a:cubicBezTo>
                  <a:cubicBezTo>
                    <a:pt x="536" y="2691"/>
                    <a:pt x="84" y="3084"/>
                    <a:pt x="0" y="3608"/>
                  </a:cubicBezTo>
                  <a:lnTo>
                    <a:pt x="14133" y="3608"/>
                  </a:lnTo>
                  <a:cubicBezTo>
                    <a:pt x="14133" y="3608"/>
                    <a:pt x="14133" y="3596"/>
                    <a:pt x="14133" y="3596"/>
                  </a:cubicBezTo>
                  <a:cubicBezTo>
                    <a:pt x="14133" y="2751"/>
                    <a:pt x="13454" y="2072"/>
                    <a:pt x="12609" y="2072"/>
                  </a:cubicBezTo>
                  <a:cubicBezTo>
                    <a:pt x="12395" y="2072"/>
                    <a:pt x="12192" y="2120"/>
                    <a:pt x="12002" y="2191"/>
                  </a:cubicBezTo>
                  <a:cubicBezTo>
                    <a:pt x="11752" y="1322"/>
                    <a:pt x="10954" y="667"/>
                    <a:pt x="10002" y="667"/>
                  </a:cubicBezTo>
                  <a:cubicBezTo>
                    <a:pt x="9597" y="667"/>
                    <a:pt x="9216" y="786"/>
                    <a:pt x="8906" y="989"/>
                  </a:cubicBezTo>
                  <a:cubicBezTo>
                    <a:pt x="8501" y="381"/>
                    <a:pt x="7882" y="0"/>
                    <a:pt x="71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56"/>
            <p:cNvSpPr/>
            <p:nvPr/>
          </p:nvSpPr>
          <p:spPr>
            <a:xfrm>
              <a:off x="6149550" y="3167425"/>
              <a:ext cx="285175" cy="72950"/>
            </a:xfrm>
            <a:custGeom>
              <a:avLst/>
              <a:gdLst/>
              <a:ahLst/>
              <a:cxnLst/>
              <a:rect l="l" t="t" r="r" b="b"/>
              <a:pathLst>
                <a:path w="11407" h="2918" extrusionOk="0">
                  <a:moveTo>
                    <a:pt x="5811" y="0"/>
                  </a:moveTo>
                  <a:cubicBezTo>
                    <a:pt x="5061" y="0"/>
                    <a:pt x="4430" y="560"/>
                    <a:pt x="4168" y="1334"/>
                  </a:cubicBezTo>
                  <a:cubicBezTo>
                    <a:pt x="3858" y="1024"/>
                    <a:pt x="3430" y="834"/>
                    <a:pt x="2965" y="834"/>
                  </a:cubicBezTo>
                  <a:cubicBezTo>
                    <a:pt x="2108" y="834"/>
                    <a:pt x="1394" y="1453"/>
                    <a:pt x="1251" y="2274"/>
                  </a:cubicBezTo>
                  <a:cubicBezTo>
                    <a:pt x="1132" y="2215"/>
                    <a:pt x="1013" y="2179"/>
                    <a:pt x="870" y="2179"/>
                  </a:cubicBezTo>
                  <a:cubicBezTo>
                    <a:pt x="429" y="2179"/>
                    <a:pt x="72" y="2501"/>
                    <a:pt x="1" y="2917"/>
                  </a:cubicBezTo>
                  <a:lnTo>
                    <a:pt x="11407" y="2917"/>
                  </a:lnTo>
                  <a:cubicBezTo>
                    <a:pt x="11407" y="2917"/>
                    <a:pt x="11407" y="2917"/>
                    <a:pt x="11407" y="2905"/>
                  </a:cubicBezTo>
                  <a:cubicBezTo>
                    <a:pt x="11407" y="2227"/>
                    <a:pt x="10859" y="1679"/>
                    <a:pt x="10169" y="1679"/>
                  </a:cubicBezTo>
                  <a:cubicBezTo>
                    <a:pt x="10002" y="1679"/>
                    <a:pt x="9835" y="1715"/>
                    <a:pt x="9681" y="1774"/>
                  </a:cubicBezTo>
                  <a:cubicBezTo>
                    <a:pt x="9490" y="1072"/>
                    <a:pt x="8835" y="548"/>
                    <a:pt x="8073" y="548"/>
                  </a:cubicBezTo>
                  <a:cubicBezTo>
                    <a:pt x="7740" y="548"/>
                    <a:pt x="7442" y="643"/>
                    <a:pt x="7180" y="798"/>
                  </a:cubicBezTo>
                  <a:cubicBezTo>
                    <a:pt x="6859" y="310"/>
                    <a:pt x="6371" y="0"/>
                    <a:pt x="5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56"/>
            <p:cNvSpPr/>
            <p:nvPr/>
          </p:nvSpPr>
          <p:spPr>
            <a:xfrm>
              <a:off x="3146200" y="3199875"/>
              <a:ext cx="613200" cy="156575"/>
            </a:xfrm>
            <a:custGeom>
              <a:avLst/>
              <a:gdLst/>
              <a:ahLst/>
              <a:cxnLst/>
              <a:rect l="l" t="t" r="r" b="b"/>
              <a:pathLst>
                <a:path w="24528" h="6263" extrusionOk="0">
                  <a:moveTo>
                    <a:pt x="12478" y="0"/>
                  </a:moveTo>
                  <a:cubicBezTo>
                    <a:pt x="10883" y="0"/>
                    <a:pt x="9514" y="1191"/>
                    <a:pt x="8966" y="2858"/>
                  </a:cubicBezTo>
                  <a:cubicBezTo>
                    <a:pt x="8299" y="2203"/>
                    <a:pt x="7383" y="1798"/>
                    <a:pt x="6371" y="1798"/>
                  </a:cubicBezTo>
                  <a:cubicBezTo>
                    <a:pt x="4525" y="1798"/>
                    <a:pt x="3001" y="3131"/>
                    <a:pt x="2692" y="4882"/>
                  </a:cubicBezTo>
                  <a:cubicBezTo>
                    <a:pt x="2442" y="4763"/>
                    <a:pt x="2168" y="4679"/>
                    <a:pt x="1870" y="4679"/>
                  </a:cubicBezTo>
                  <a:cubicBezTo>
                    <a:pt x="929" y="4679"/>
                    <a:pt x="156" y="5358"/>
                    <a:pt x="1" y="6263"/>
                  </a:cubicBezTo>
                  <a:lnTo>
                    <a:pt x="24528" y="6263"/>
                  </a:lnTo>
                  <a:cubicBezTo>
                    <a:pt x="24528" y="6251"/>
                    <a:pt x="24528" y="6251"/>
                    <a:pt x="24528" y="6251"/>
                  </a:cubicBezTo>
                  <a:cubicBezTo>
                    <a:pt x="24528" y="4786"/>
                    <a:pt x="23337" y="3596"/>
                    <a:pt x="21873" y="3596"/>
                  </a:cubicBezTo>
                  <a:cubicBezTo>
                    <a:pt x="21503" y="3596"/>
                    <a:pt x="21146" y="3679"/>
                    <a:pt x="20825" y="3810"/>
                  </a:cubicBezTo>
                  <a:cubicBezTo>
                    <a:pt x="20396" y="2286"/>
                    <a:pt x="19003" y="1167"/>
                    <a:pt x="17348" y="1167"/>
                  </a:cubicBezTo>
                  <a:cubicBezTo>
                    <a:pt x="16646" y="1167"/>
                    <a:pt x="16003" y="1369"/>
                    <a:pt x="15443" y="1715"/>
                  </a:cubicBezTo>
                  <a:cubicBezTo>
                    <a:pt x="14753" y="667"/>
                    <a:pt x="13681" y="0"/>
                    <a:pt x="1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56"/>
            <p:cNvSpPr/>
            <p:nvPr/>
          </p:nvSpPr>
          <p:spPr>
            <a:xfrm>
              <a:off x="3404875" y="2910250"/>
              <a:ext cx="130975" cy="175050"/>
            </a:xfrm>
            <a:custGeom>
              <a:avLst/>
              <a:gdLst/>
              <a:ahLst/>
              <a:cxnLst/>
              <a:rect l="l" t="t" r="r" b="b"/>
              <a:pathLst>
                <a:path w="5239" h="7002" extrusionOk="0">
                  <a:moveTo>
                    <a:pt x="5239" y="0"/>
                  </a:moveTo>
                  <a:lnTo>
                    <a:pt x="0" y="7001"/>
                  </a:lnTo>
                  <a:lnTo>
                    <a:pt x="4906" y="6870"/>
                  </a:lnTo>
                  <a:lnTo>
                    <a:pt x="52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56"/>
            <p:cNvSpPr/>
            <p:nvPr/>
          </p:nvSpPr>
          <p:spPr>
            <a:xfrm>
              <a:off x="3633175" y="3064725"/>
              <a:ext cx="570625" cy="375375"/>
            </a:xfrm>
            <a:custGeom>
              <a:avLst/>
              <a:gdLst/>
              <a:ahLst/>
              <a:cxnLst/>
              <a:rect l="l" t="t" r="r" b="b"/>
              <a:pathLst>
                <a:path w="22825" h="15015" extrusionOk="0">
                  <a:moveTo>
                    <a:pt x="22825" y="1"/>
                  </a:moveTo>
                  <a:lnTo>
                    <a:pt x="0" y="2811"/>
                  </a:lnTo>
                  <a:lnTo>
                    <a:pt x="0" y="15014"/>
                  </a:lnTo>
                  <a:lnTo>
                    <a:pt x="22825" y="12205"/>
                  </a:lnTo>
                  <a:lnTo>
                    <a:pt x="22825" y="1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56"/>
            <p:cNvSpPr/>
            <p:nvPr/>
          </p:nvSpPr>
          <p:spPr>
            <a:xfrm>
              <a:off x="3434050" y="2910250"/>
              <a:ext cx="199150" cy="529850"/>
            </a:xfrm>
            <a:custGeom>
              <a:avLst/>
              <a:gdLst/>
              <a:ahLst/>
              <a:cxnLst/>
              <a:rect l="l" t="t" r="r" b="b"/>
              <a:pathLst>
                <a:path w="7966" h="21194" extrusionOk="0">
                  <a:moveTo>
                    <a:pt x="4072" y="0"/>
                  </a:moveTo>
                  <a:lnTo>
                    <a:pt x="0" y="6799"/>
                  </a:lnTo>
                  <a:lnTo>
                    <a:pt x="0" y="17598"/>
                  </a:lnTo>
                  <a:lnTo>
                    <a:pt x="7965" y="21193"/>
                  </a:lnTo>
                  <a:lnTo>
                    <a:pt x="7965" y="8990"/>
                  </a:lnTo>
                  <a:lnTo>
                    <a:pt x="40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56"/>
            <p:cNvSpPr/>
            <p:nvPr/>
          </p:nvSpPr>
          <p:spPr>
            <a:xfrm>
              <a:off x="3633175" y="3064725"/>
              <a:ext cx="570625" cy="375375"/>
            </a:xfrm>
            <a:custGeom>
              <a:avLst/>
              <a:gdLst/>
              <a:ahLst/>
              <a:cxnLst/>
              <a:rect l="l" t="t" r="r" b="b"/>
              <a:pathLst>
                <a:path w="22825" h="15015" extrusionOk="0">
                  <a:moveTo>
                    <a:pt x="22825" y="1"/>
                  </a:moveTo>
                  <a:lnTo>
                    <a:pt x="0" y="2811"/>
                  </a:lnTo>
                  <a:lnTo>
                    <a:pt x="0" y="15014"/>
                  </a:lnTo>
                  <a:lnTo>
                    <a:pt x="22825" y="12205"/>
                  </a:lnTo>
                  <a:lnTo>
                    <a:pt x="228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56"/>
            <p:cNvSpPr/>
            <p:nvPr/>
          </p:nvSpPr>
          <p:spPr>
            <a:xfrm>
              <a:off x="3535850" y="2910250"/>
              <a:ext cx="705750" cy="244700"/>
            </a:xfrm>
            <a:custGeom>
              <a:avLst/>
              <a:gdLst/>
              <a:ahLst/>
              <a:cxnLst/>
              <a:rect l="l" t="t" r="r" b="b"/>
              <a:pathLst>
                <a:path w="28230" h="9788" extrusionOk="0">
                  <a:moveTo>
                    <a:pt x="0" y="0"/>
                  </a:moveTo>
                  <a:lnTo>
                    <a:pt x="3858" y="9787"/>
                  </a:lnTo>
                  <a:lnTo>
                    <a:pt x="28230" y="7227"/>
                  </a:lnTo>
                  <a:lnTo>
                    <a:pt x="28230" y="68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56"/>
            <p:cNvSpPr/>
            <p:nvPr/>
          </p:nvSpPr>
          <p:spPr>
            <a:xfrm>
              <a:off x="3747475" y="3201950"/>
              <a:ext cx="73550" cy="119675"/>
            </a:xfrm>
            <a:custGeom>
              <a:avLst/>
              <a:gdLst/>
              <a:ahLst/>
              <a:cxnLst/>
              <a:rect l="l" t="t" r="r" b="b"/>
              <a:pathLst>
                <a:path w="2942" h="4787" extrusionOk="0">
                  <a:moveTo>
                    <a:pt x="2941" y="0"/>
                  </a:moveTo>
                  <a:lnTo>
                    <a:pt x="0" y="274"/>
                  </a:lnTo>
                  <a:lnTo>
                    <a:pt x="0" y="4787"/>
                  </a:lnTo>
                  <a:lnTo>
                    <a:pt x="2941" y="4441"/>
                  </a:lnTo>
                  <a:lnTo>
                    <a:pt x="29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56"/>
            <p:cNvSpPr/>
            <p:nvPr/>
          </p:nvSpPr>
          <p:spPr>
            <a:xfrm>
              <a:off x="3881725" y="3192125"/>
              <a:ext cx="73525" cy="216425"/>
            </a:xfrm>
            <a:custGeom>
              <a:avLst/>
              <a:gdLst/>
              <a:ahLst/>
              <a:cxnLst/>
              <a:rect l="l" t="t" r="r" b="b"/>
              <a:pathLst>
                <a:path w="2941" h="8657" extrusionOk="0">
                  <a:moveTo>
                    <a:pt x="2941" y="1"/>
                  </a:moveTo>
                  <a:lnTo>
                    <a:pt x="0" y="274"/>
                  </a:lnTo>
                  <a:lnTo>
                    <a:pt x="0" y="8656"/>
                  </a:lnTo>
                  <a:lnTo>
                    <a:pt x="2941" y="8299"/>
                  </a:lnTo>
                  <a:lnTo>
                    <a:pt x="29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56"/>
            <p:cNvSpPr/>
            <p:nvPr/>
          </p:nvSpPr>
          <p:spPr>
            <a:xfrm>
              <a:off x="4015950" y="3182300"/>
              <a:ext cx="73550" cy="119675"/>
            </a:xfrm>
            <a:custGeom>
              <a:avLst/>
              <a:gdLst/>
              <a:ahLst/>
              <a:cxnLst/>
              <a:rect l="l" t="t" r="r" b="b"/>
              <a:pathLst>
                <a:path w="2942" h="4787" extrusionOk="0">
                  <a:moveTo>
                    <a:pt x="2942" y="1"/>
                  </a:moveTo>
                  <a:lnTo>
                    <a:pt x="1" y="286"/>
                  </a:lnTo>
                  <a:lnTo>
                    <a:pt x="1" y="4787"/>
                  </a:lnTo>
                  <a:lnTo>
                    <a:pt x="2942" y="4442"/>
                  </a:lnTo>
                  <a:lnTo>
                    <a:pt x="29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56"/>
            <p:cNvSpPr/>
            <p:nvPr/>
          </p:nvSpPr>
          <p:spPr>
            <a:xfrm>
              <a:off x="3487925" y="3140925"/>
              <a:ext cx="63425" cy="111050"/>
            </a:xfrm>
            <a:custGeom>
              <a:avLst/>
              <a:gdLst/>
              <a:ahLst/>
              <a:cxnLst/>
              <a:rect l="l" t="t" r="r" b="b"/>
              <a:pathLst>
                <a:path w="2537" h="4442" extrusionOk="0">
                  <a:moveTo>
                    <a:pt x="0" y="1"/>
                  </a:moveTo>
                  <a:lnTo>
                    <a:pt x="0" y="4049"/>
                  </a:lnTo>
                  <a:lnTo>
                    <a:pt x="2536" y="4442"/>
                  </a:lnTo>
                  <a:lnTo>
                    <a:pt x="2536" y="39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56"/>
            <p:cNvSpPr/>
            <p:nvPr/>
          </p:nvSpPr>
          <p:spPr>
            <a:xfrm>
              <a:off x="3535850" y="2866200"/>
              <a:ext cx="705750" cy="274750"/>
            </a:xfrm>
            <a:custGeom>
              <a:avLst/>
              <a:gdLst/>
              <a:ahLst/>
              <a:cxnLst/>
              <a:rect l="l" t="t" r="r" b="b"/>
              <a:pathLst>
                <a:path w="28230" h="10990" extrusionOk="0">
                  <a:moveTo>
                    <a:pt x="22253" y="0"/>
                  </a:moveTo>
                  <a:lnTo>
                    <a:pt x="0" y="1762"/>
                  </a:lnTo>
                  <a:lnTo>
                    <a:pt x="3893" y="10990"/>
                  </a:lnTo>
                  <a:lnTo>
                    <a:pt x="28230" y="8632"/>
                  </a:lnTo>
                  <a:lnTo>
                    <a:pt x="222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56"/>
            <p:cNvSpPr/>
            <p:nvPr/>
          </p:nvSpPr>
          <p:spPr>
            <a:xfrm>
              <a:off x="4027275" y="3230825"/>
              <a:ext cx="613200" cy="156575"/>
            </a:xfrm>
            <a:custGeom>
              <a:avLst/>
              <a:gdLst/>
              <a:ahLst/>
              <a:cxnLst/>
              <a:rect l="l" t="t" r="r" b="b"/>
              <a:pathLst>
                <a:path w="24528" h="6263" extrusionOk="0">
                  <a:moveTo>
                    <a:pt x="12478" y="0"/>
                  </a:moveTo>
                  <a:cubicBezTo>
                    <a:pt x="10883" y="0"/>
                    <a:pt x="9525" y="1191"/>
                    <a:pt x="8966" y="2858"/>
                  </a:cubicBezTo>
                  <a:cubicBezTo>
                    <a:pt x="8299" y="2203"/>
                    <a:pt x="7382" y="1798"/>
                    <a:pt x="6370" y="1798"/>
                  </a:cubicBezTo>
                  <a:cubicBezTo>
                    <a:pt x="4525" y="1798"/>
                    <a:pt x="3001" y="3132"/>
                    <a:pt x="2703" y="4882"/>
                  </a:cubicBezTo>
                  <a:cubicBezTo>
                    <a:pt x="2441" y="4763"/>
                    <a:pt x="2167" y="4679"/>
                    <a:pt x="1870" y="4679"/>
                  </a:cubicBezTo>
                  <a:cubicBezTo>
                    <a:pt x="929" y="4679"/>
                    <a:pt x="155" y="5358"/>
                    <a:pt x="0" y="6263"/>
                  </a:cubicBezTo>
                  <a:lnTo>
                    <a:pt x="24527" y="6263"/>
                  </a:lnTo>
                  <a:cubicBezTo>
                    <a:pt x="24527" y="6251"/>
                    <a:pt x="24527" y="6251"/>
                    <a:pt x="24527" y="6251"/>
                  </a:cubicBezTo>
                  <a:cubicBezTo>
                    <a:pt x="24527" y="4787"/>
                    <a:pt x="23336" y="3596"/>
                    <a:pt x="21872" y="3596"/>
                  </a:cubicBezTo>
                  <a:cubicBezTo>
                    <a:pt x="21503" y="3596"/>
                    <a:pt x="21146" y="3679"/>
                    <a:pt x="20824" y="3810"/>
                  </a:cubicBezTo>
                  <a:cubicBezTo>
                    <a:pt x="20408" y="2286"/>
                    <a:pt x="19015" y="1167"/>
                    <a:pt x="17348" y="1167"/>
                  </a:cubicBezTo>
                  <a:cubicBezTo>
                    <a:pt x="16645" y="1167"/>
                    <a:pt x="16002" y="1370"/>
                    <a:pt x="15443" y="1715"/>
                  </a:cubicBezTo>
                  <a:cubicBezTo>
                    <a:pt x="14752" y="667"/>
                    <a:pt x="13681" y="0"/>
                    <a:pt x="12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56"/>
            <p:cNvSpPr/>
            <p:nvPr/>
          </p:nvSpPr>
          <p:spPr>
            <a:xfrm>
              <a:off x="4027275" y="3332625"/>
              <a:ext cx="386075" cy="98550"/>
            </a:xfrm>
            <a:custGeom>
              <a:avLst/>
              <a:gdLst/>
              <a:ahLst/>
              <a:cxnLst/>
              <a:rect l="l" t="t" r="r" b="b"/>
              <a:pathLst>
                <a:path w="15443" h="3942" extrusionOk="0">
                  <a:moveTo>
                    <a:pt x="7858" y="0"/>
                  </a:moveTo>
                  <a:cubicBezTo>
                    <a:pt x="6858" y="0"/>
                    <a:pt x="5989" y="750"/>
                    <a:pt x="5644" y="1798"/>
                  </a:cubicBezTo>
                  <a:cubicBezTo>
                    <a:pt x="5227" y="1393"/>
                    <a:pt x="4644" y="1131"/>
                    <a:pt x="4013" y="1131"/>
                  </a:cubicBezTo>
                  <a:cubicBezTo>
                    <a:pt x="2846" y="1131"/>
                    <a:pt x="1893" y="1977"/>
                    <a:pt x="1703" y="3072"/>
                  </a:cubicBezTo>
                  <a:cubicBezTo>
                    <a:pt x="1536" y="3001"/>
                    <a:pt x="1369" y="2953"/>
                    <a:pt x="1179" y="2953"/>
                  </a:cubicBezTo>
                  <a:cubicBezTo>
                    <a:pt x="584" y="2953"/>
                    <a:pt x="95" y="3382"/>
                    <a:pt x="0" y="3941"/>
                  </a:cubicBezTo>
                  <a:lnTo>
                    <a:pt x="15443" y="3941"/>
                  </a:lnTo>
                  <a:cubicBezTo>
                    <a:pt x="15443" y="3013"/>
                    <a:pt x="14693" y="2262"/>
                    <a:pt x="13776" y="2262"/>
                  </a:cubicBezTo>
                  <a:cubicBezTo>
                    <a:pt x="13538" y="2262"/>
                    <a:pt x="13311" y="2310"/>
                    <a:pt x="13121" y="2405"/>
                  </a:cubicBezTo>
                  <a:cubicBezTo>
                    <a:pt x="12847" y="1441"/>
                    <a:pt x="11966" y="738"/>
                    <a:pt x="10930" y="738"/>
                  </a:cubicBezTo>
                  <a:cubicBezTo>
                    <a:pt x="10490" y="738"/>
                    <a:pt x="10073" y="869"/>
                    <a:pt x="9728" y="1084"/>
                  </a:cubicBezTo>
                  <a:cubicBezTo>
                    <a:pt x="9287" y="429"/>
                    <a:pt x="8620" y="0"/>
                    <a:pt x="78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56"/>
            <p:cNvSpPr/>
            <p:nvPr/>
          </p:nvSpPr>
          <p:spPr>
            <a:xfrm>
              <a:off x="6480550" y="1938400"/>
              <a:ext cx="32175" cy="1017700"/>
            </a:xfrm>
            <a:custGeom>
              <a:avLst/>
              <a:gdLst/>
              <a:ahLst/>
              <a:cxnLst/>
              <a:rect l="l" t="t" r="r" b="b"/>
              <a:pathLst>
                <a:path w="1287" h="40708" extrusionOk="0">
                  <a:moveTo>
                    <a:pt x="1" y="1"/>
                  </a:moveTo>
                  <a:lnTo>
                    <a:pt x="1" y="40708"/>
                  </a:lnTo>
                  <a:lnTo>
                    <a:pt x="1286" y="40708"/>
                  </a:lnTo>
                  <a:lnTo>
                    <a:pt x="12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56"/>
            <p:cNvSpPr/>
            <p:nvPr/>
          </p:nvSpPr>
          <p:spPr>
            <a:xfrm>
              <a:off x="6502575" y="1938400"/>
              <a:ext cx="10150" cy="1017700"/>
            </a:xfrm>
            <a:custGeom>
              <a:avLst/>
              <a:gdLst/>
              <a:ahLst/>
              <a:cxnLst/>
              <a:rect l="l" t="t" r="r" b="b"/>
              <a:pathLst>
                <a:path w="406" h="40708" extrusionOk="0">
                  <a:moveTo>
                    <a:pt x="1" y="1"/>
                  </a:moveTo>
                  <a:lnTo>
                    <a:pt x="1" y="40708"/>
                  </a:lnTo>
                  <a:lnTo>
                    <a:pt x="405" y="4070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56"/>
            <p:cNvSpPr/>
            <p:nvPr/>
          </p:nvSpPr>
          <p:spPr>
            <a:xfrm>
              <a:off x="6449000" y="1438350"/>
              <a:ext cx="89925" cy="472700"/>
            </a:xfrm>
            <a:custGeom>
              <a:avLst/>
              <a:gdLst/>
              <a:ahLst/>
              <a:cxnLst/>
              <a:rect l="l" t="t" r="r" b="b"/>
              <a:pathLst>
                <a:path w="3597" h="18908" extrusionOk="0">
                  <a:moveTo>
                    <a:pt x="751" y="0"/>
                  </a:moveTo>
                  <a:lnTo>
                    <a:pt x="0" y="16788"/>
                  </a:lnTo>
                  <a:lnTo>
                    <a:pt x="1751" y="18907"/>
                  </a:lnTo>
                  <a:lnTo>
                    <a:pt x="3596" y="16407"/>
                  </a:lnTo>
                  <a:lnTo>
                    <a:pt x="257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56"/>
            <p:cNvSpPr/>
            <p:nvPr/>
          </p:nvSpPr>
          <p:spPr>
            <a:xfrm>
              <a:off x="6490975" y="1902675"/>
              <a:ext cx="469425" cy="139925"/>
            </a:xfrm>
            <a:custGeom>
              <a:avLst/>
              <a:gdLst/>
              <a:ahLst/>
              <a:cxnLst/>
              <a:rect l="l" t="t" r="r" b="b"/>
              <a:pathLst>
                <a:path w="18777" h="5597" extrusionOk="0">
                  <a:moveTo>
                    <a:pt x="2405" y="1"/>
                  </a:moveTo>
                  <a:lnTo>
                    <a:pt x="0" y="1346"/>
                  </a:lnTo>
                  <a:lnTo>
                    <a:pt x="2131" y="3620"/>
                  </a:lnTo>
                  <a:lnTo>
                    <a:pt x="18443" y="5597"/>
                  </a:lnTo>
                  <a:lnTo>
                    <a:pt x="18776" y="3799"/>
                  </a:lnTo>
                  <a:lnTo>
                    <a:pt x="24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56"/>
            <p:cNvSpPr/>
            <p:nvPr/>
          </p:nvSpPr>
          <p:spPr>
            <a:xfrm>
              <a:off x="6442750" y="1438350"/>
              <a:ext cx="89925" cy="472700"/>
            </a:xfrm>
            <a:custGeom>
              <a:avLst/>
              <a:gdLst/>
              <a:ahLst/>
              <a:cxnLst/>
              <a:rect l="l" t="t" r="r" b="b"/>
              <a:pathLst>
                <a:path w="3597" h="18908" extrusionOk="0">
                  <a:moveTo>
                    <a:pt x="762" y="0"/>
                  </a:moveTo>
                  <a:lnTo>
                    <a:pt x="0" y="16788"/>
                  </a:lnTo>
                  <a:lnTo>
                    <a:pt x="1763" y="18907"/>
                  </a:lnTo>
                  <a:lnTo>
                    <a:pt x="3596" y="16407"/>
                  </a:lnTo>
                  <a:lnTo>
                    <a:pt x="25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56"/>
            <p:cNvSpPr/>
            <p:nvPr/>
          </p:nvSpPr>
          <p:spPr>
            <a:xfrm>
              <a:off x="6490975" y="1894050"/>
              <a:ext cx="469425" cy="139625"/>
            </a:xfrm>
            <a:custGeom>
              <a:avLst/>
              <a:gdLst/>
              <a:ahLst/>
              <a:cxnLst/>
              <a:rect l="l" t="t" r="r" b="b"/>
              <a:pathLst>
                <a:path w="18777" h="5585" extrusionOk="0">
                  <a:moveTo>
                    <a:pt x="2405" y="0"/>
                  </a:moveTo>
                  <a:lnTo>
                    <a:pt x="0" y="1346"/>
                  </a:lnTo>
                  <a:lnTo>
                    <a:pt x="2131" y="3608"/>
                  </a:lnTo>
                  <a:lnTo>
                    <a:pt x="18443" y="5584"/>
                  </a:lnTo>
                  <a:lnTo>
                    <a:pt x="18776" y="3799"/>
                  </a:lnTo>
                  <a:lnTo>
                    <a:pt x="24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56"/>
            <p:cNvSpPr/>
            <p:nvPr/>
          </p:nvSpPr>
          <p:spPr>
            <a:xfrm>
              <a:off x="6070375" y="1919650"/>
              <a:ext cx="421800" cy="263750"/>
            </a:xfrm>
            <a:custGeom>
              <a:avLst/>
              <a:gdLst/>
              <a:ahLst/>
              <a:cxnLst/>
              <a:rect l="l" t="t" r="r" b="b"/>
              <a:pathLst>
                <a:path w="16872" h="10550" extrusionOk="0">
                  <a:moveTo>
                    <a:pt x="13788" y="0"/>
                  </a:moveTo>
                  <a:lnTo>
                    <a:pt x="1" y="8966"/>
                  </a:lnTo>
                  <a:lnTo>
                    <a:pt x="906" y="10549"/>
                  </a:lnTo>
                  <a:lnTo>
                    <a:pt x="15896" y="2953"/>
                  </a:lnTo>
                  <a:lnTo>
                    <a:pt x="16872" y="381"/>
                  </a:lnTo>
                  <a:lnTo>
                    <a:pt x="137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56"/>
            <p:cNvSpPr/>
            <p:nvPr/>
          </p:nvSpPr>
          <p:spPr>
            <a:xfrm>
              <a:off x="6066225" y="1911025"/>
              <a:ext cx="421500" cy="263750"/>
            </a:xfrm>
            <a:custGeom>
              <a:avLst/>
              <a:gdLst/>
              <a:ahLst/>
              <a:cxnLst/>
              <a:rect l="l" t="t" r="r" b="b"/>
              <a:pathLst>
                <a:path w="16860" h="10550" extrusionOk="0">
                  <a:moveTo>
                    <a:pt x="13776" y="0"/>
                  </a:moveTo>
                  <a:lnTo>
                    <a:pt x="0" y="8966"/>
                  </a:lnTo>
                  <a:lnTo>
                    <a:pt x="893" y="10549"/>
                  </a:lnTo>
                  <a:lnTo>
                    <a:pt x="15883" y="2941"/>
                  </a:lnTo>
                  <a:lnTo>
                    <a:pt x="16859" y="369"/>
                  </a:lnTo>
                  <a:lnTo>
                    <a:pt x="1377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56"/>
            <p:cNvSpPr/>
            <p:nvPr/>
          </p:nvSpPr>
          <p:spPr>
            <a:xfrm>
              <a:off x="6445725" y="1872925"/>
              <a:ext cx="90800" cy="90800"/>
            </a:xfrm>
            <a:custGeom>
              <a:avLst/>
              <a:gdLst/>
              <a:ahLst/>
              <a:cxnLst/>
              <a:rect l="l" t="t" r="r" b="b"/>
              <a:pathLst>
                <a:path w="3632" h="3632" extrusionOk="0">
                  <a:moveTo>
                    <a:pt x="1810" y="0"/>
                  </a:moveTo>
                  <a:cubicBezTo>
                    <a:pt x="810" y="0"/>
                    <a:pt x="1" y="810"/>
                    <a:pt x="1" y="1822"/>
                  </a:cubicBezTo>
                  <a:cubicBezTo>
                    <a:pt x="1" y="2822"/>
                    <a:pt x="810" y="3632"/>
                    <a:pt x="1810" y="3632"/>
                  </a:cubicBezTo>
                  <a:cubicBezTo>
                    <a:pt x="2822" y="3632"/>
                    <a:pt x="3632" y="2822"/>
                    <a:pt x="3632" y="1822"/>
                  </a:cubicBezTo>
                  <a:cubicBezTo>
                    <a:pt x="3632" y="810"/>
                    <a:pt x="2822" y="0"/>
                    <a:pt x="18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56"/>
            <p:cNvSpPr/>
            <p:nvPr/>
          </p:nvSpPr>
          <p:spPr>
            <a:xfrm>
              <a:off x="4370175" y="2501850"/>
              <a:ext cx="16975" cy="535525"/>
            </a:xfrm>
            <a:custGeom>
              <a:avLst/>
              <a:gdLst/>
              <a:ahLst/>
              <a:cxnLst/>
              <a:rect l="l" t="t" r="r" b="b"/>
              <a:pathLst>
                <a:path w="679" h="21421" extrusionOk="0">
                  <a:moveTo>
                    <a:pt x="0" y="1"/>
                  </a:moveTo>
                  <a:lnTo>
                    <a:pt x="0" y="21420"/>
                  </a:lnTo>
                  <a:lnTo>
                    <a:pt x="679" y="21420"/>
                  </a:lnTo>
                  <a:lnTo>
                    <a:pt x="6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56"/>
            <p:cNvSpPr/>
            <p:nvPr/>
          </p:nvSpPr>
          <p:spPr>
            <a:xfrm>
              <a:off x="4381775" y="2501850"/>
              <a:ext cx="5375" cy="535525"/>
            </a:xfrm>
            <a:custGeom>
              <a:avLst/>
              <a:gdLst/>
              <a:ahLst/>
              <a:cxnLst/>
              <a:rect l="l" t="t" r="r" b="b"/>
              <a:pathLst>
                <a:path w="215" h="21421" extrusionOk="0">
                  <a:moveTo>
                    <a:pt x="1" y="1"/>
                  </a:moveTo>
                  <a:lnTo>
                    <a:pt x="1" y="21420"/>
                  </a:lnTo>
                  <a:lnTo>
                    <a:pt x="215" y="21420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56"/>
            <p:cNvSpPr/>
            <p:nvPr/>
          </p:nvSpPr>
          <p:spPr>
            <a:xfrm>
              <a:off x="4364800" y="2250950"/>
              <a:ext cx="105400" cy="238725"/>
            </a:xfrm>
            <a:custGeom>
              <a:avLst/>
              <a:gdLst/>
              <a:ahLst/>
              <a:cxnLst/>
              <a:rect l="l" t="t" r="r" b="b"/>
              <a:pathLst>
                <a:path w="4216" h="9549" extrusionOk="0">
                  <a:moveTo>
                    <a:pt x="3311" y="0"/>
                  </a:moveTo>
                  <a:lnTo>
                    <a:pt x="1" y="8192"/>
                  </a:lnTo>
                  <a:lnTo>
                    <a:pt x="501" y="9549"/>
                  </a:lnTo>
                  <a:lnTo>
                    <a:pt x="1846" y="8632"/>
                  </a:lnTo>
                  <a:lnTo>
                    <a:pt x="4216" y="310"/>
                  </a:lnTo>
                  <a:lnTo>
                    <a:pt x="33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56"/>
            <p:cNvSpPr/>
            <p:nvPr/>
          </p:nvSpPr>
          <p:spPr>
            <a:xfrm>
              <a:off x="4371950" y="2495900"/>
              <a:ext cx="222075" cy="139325"/>
            </a:xfrm>
            <a:custGeom>
              <a:avLst/>
              <a:gdLst/>
              <a:ahLst/>
              <a:cxnLst/>
              <a:rect l="l" t="t" r="r" b="b"/>
              <a:pathLst>
                <a:path w="8883" h="5573" extrusionOk="0">
                  <a:moveTo>
                    <a:pt x="1429" y="1"/>
                  </a:moveTo>
                  <a:lnTo>
                    <a:pt x="1" y="239"/>
                  </a:lnTo>
                  <a:lnTo>
                    <a:pt x="656" y="1739"/>
                  </a:lnTo>
                  <a:lnTo>
                    <a:pt x="8406" y="5573"/>
                  </a:lnTo>
                  <a:lnTo>
                    <a:pt x="8883" y="4751"/>
                  </a:lnTo>
                  <a:lnTo>
                    <a:pt x="14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56"/>
            <p:cNvSpPr/>
            <p:nvPr/>
          </p:nvSpPr>
          <p:spPr>
            <a:xfrm>
              <a:off x="4361525" y="2249750"/>
              <a:ext cx="105700" cy="239050"/>
            </a:xfrm>
            <a:custGeom>
              <a:avLst/>
              <a:gdLst/>
              <a:ahLst/>
              <a:cxnLst/>
              <a:rect l="l" t="t" r="r" b="b"/>
              <a:pathLst>
                <a:path w="4228" h="9562" extrusionOk="0">
                  <a:moveTo>
                    <a:pt x="3323" y="0"/>
                  </a:moveTo>
                  <a:lnTo>
                    <a:pt x="1" y="8204"/>
                  </a:lnTo>
                  <a:lnTo>
                    <a:pt x="513" y="9561"/>
                  </a:lnTo>
                  <a:lnTo>
                    <a:pt x="1858" y="8632"/>
                  </a:lnTo>
                  <a:lnTo>
                    <a:pt x="4228" y="322"/>
                  </a:lnTo>
                  <a:lnTo>
                    <a:pt x="33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56"/>
            <p:cNvSpPr/>
            <p:nvPr/>
          </p:nvSpPr>
          <p:spPr>
            <a:xfrm>
              <a:off x="4373450" y="2491450"/>
              <a:ext cx="222075" cy="139625"/>
            </a:xfrm>
            <a:custGeom>
              <a:avLst/>
              <a:gdLst/>
              <a:ahLst/>
              <a:cxnLst/>
              <a:rect l="l" t="t" r="r" b="b"/>
              <a:pathLst>
                <a:path w="8883" h="5585" extrusionOk="0">
                  <a:moveTo>
                    <a:pt x="1429" y="0"/>
                  </a:moveTo>
                  <a:lnTo>
                    <a:pt x="0" y="250"/>
                  </a:lnTo>
                  <a:lnTo>
                    <a:pt x="655" y="1739"/>
                  </a:lnTo>
                  <a:lnTo>
                    <a:pt x="8406" y="5584"/>
                  </a:lnTo>
                  <a:lnTo>
                    <a:pt x="8882" y="4751"/>
                  </a:lnTo>
                  <a:lnTo>
                    <a:pt x="14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56"/>
            <p:cNvSpPr/>
            <p:nvPr/>
          </p:nvSpPr>
          <p:spPr>
            <a:xfrm>
              <a:off x="4126975" y="2480425"/>
              <a:ext cx="246800" cy="74450"/>
            </a:xfrm>
            <a:custGeom>
              <a:avLst/>
              <a:gdLst/>
              <a:ahLst/>
              <a:cxnLst/>
              <a:rect l="l" t="t" r="r" b="b"/>
              <a:pathLst>
                <a:path w="9872" h="2978" extrusionOk="0">
                  <a:moveTo>
                    <a:pt x="8407" y="1"/>
                  </a:moveTo>
                  <a:lnTo>
                    <a:pt x="1" y="2037"/>
                  </a:lnTo>
                  <a:lnTo>
                    <a:pt x="168" y="2977"/>
                  </a:lnTo>
                  <a:lnTo>
                    <a:pt x="8942" y="1834"/>
                  </a:lnTo>
                  <a:lnTo>
                    <a:pt x="9871" y="727"/>
                  </a:lnTo>
                  <a:lnTo>
                    <a:pt x="840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56"/>
            <p:cNvSpPr/>
            <p:nvPr/>
          </p:nvSpPr>
          <p:spPr>
            <a:xfrm>
              <a:off x="4126400" y="2475375"/>
              <a:ext cx="246775" cy="74425"/>
            </a:xfrm>
            <a:custGeom>
              <a:avLst/>
              <a:gdLst/>
              <a:ahLst/>
              <a:cxnLst/>
              <a:rect l="l" t="t" r="r" b="b"/>
              <a:pathLst>
                <a:path w="9871" h="2977" extrusionOk="0">
                  <a:moveTo>
                    <a:pt x="8406" y="0"/>
                  </a:moveTo>
                  <a:lnTo>
                    <a:pt x="0" y="2036"/>
                  </a:lnTo>
                  <a:lnTo>
                    <a:pt x="167" y="2977"/>
                  </a:lnTo>
                  <a:lnTo>
                    <a:pt x="8930" y="1822"/>
                  </a:lnTo>
                  <a:lnTo>
                    <a:pt x="9870" y="727"/>
                  </a:lnTo>
                  <a:lnTo>
                    <a:pt x="84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56"/>
            <p:cNvSpPr/>
            <p:nvPr/>
          </p:nvSpPr>
          <p:spPr>
            <a:xfrm>
              <a:off x="4351125" y="2469125"/>
              <a:ext cx="47950" cy="47950"/>
            </a:xfrm>
            <a:custGeom>
              <a:avLst/>
              <a:gdLst/>
              <a:ahLst/>
              <a:cxnLst/>
              <a:rect l="l" t="t" r="r" b="b"/>
              <a:pathLst>
                <a:path w="1918" h="1918" extrusionOk="0">
                  <a:moveTo>
                    <a:pt x="965" y="0"/>
                  </a:moveTo>
                  <a:cubicBezTo>
                    <a:pt x="429" y="0"/>
                    <a:pt x="0" y="429"/>
                    <a:pt x="0" y="953"/>
                  </a:cubicBezTo>
                  <a:cubicBezTo>
                    <a:pt x="0" y="1489"/>
                    <a:pt x="429" y="1917"/>
                    <a:pt x="965" y="1917"/>
                  </a:cubicBezTo>
                  <a:cubicBezTo>
                    <a:pt x="1489" y="1917"/>
                    <a:pt x="1917" y="1489"/>
                    <a:pt x="1917" y="953"/>
                  </a:cubicBezTo>
                  <a:cubicBezTo>
                    <a:pt x="1917" y="429"/>
                    <a:pt x="1489" y="0"/>
                    <a:pt x="9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56"/>
            <p:cNvSpPr/>
            <p:nvPr/>
          </p:nvSpPr>
          <p:spPr>
            <a:xfrm>
              <a:off x="5916800" y="2292325"/>
              <a:ext cx="11625" cy="365225"/>
            </a:xfrm>
            <a:custGeom>
              <a:avLst/>
              <a:gdLst/>
              <a:ahLst/>
              <a:cxnLst/>
              <a:rect l="l" t="t" r="r" b="b"/>
              <a:pathLst>
                <a:path w="465" h="14609" extrusionOk="0">
                  <a:moveTo>
                    <a:pt x="0" y="0"/>
                  </a:moveTo>
                  <a:lnTo>
                    <a:pt x="0" y="14609"/>
                  </a:lnTo>
                  <a:lnTo>
                    <a:pt x="464" y="14609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56"/>
            <p:cNvSpPr/>
            <p:nvPr/>
          </p:nvSpPr>
          <p:spPr>
            <a:xfrm>
              <a:off x="5924525" y="2292325"/>
              <a:ext cx="3900" cy="365225"/>
            </a:xfrm>
            <a:custGeom>
              <a:avLst/>
              <a:gdLst/>
              <a:ahLst/>
              <a:cxnLst/>
              <a:rect l="l" t="t" r="r" b="b"/>
              <a:pathLst>
                <a:path w="156" h="14609" extrusionOk="0">
                  <a:moveTo>
                    <a:pt x="1" y="0"/>
                  </a:moveTo>
                  <a:lnTo>
                    <a:pt x="1" y="14609"/>
                  </a:lnTo>
                  <a:lnTo>
                    <a:pt x="155" y="14609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56"/>
            <p:cNvSpPr/>
            <p:nvPr/>
          </p:nvSpPr>
          <p:spPr>
            <a:xfrm>
              <a:off x="5912925" y="2120875"/>
              <a:ext cx="72050" cy="163125"/>
            </a:xfrm>
            <a:custGeom>
              <a:avLst/>
              <a:gdLst/>
              <a:ahLst/>
              <a:cxnLst/>
              <a:rect l="l" t="t" r="r" b="b"/>
              <a:pathLst>
                <a:path w="2882" h="6525" extrusionOk="0">
                  <a:moveTo>
                    <a:pt x="2263" y="0"/>
                  </a:moveTo>
                  <a:lnTo>
                    <a:pt x="0" y="5596"/>
                  </a:lnTo>
                  <a:lnTo>
                    <a:pt x="346" y="6525"/>
                  </a:lnTo>
                  <a:lnTo>
                    <a:pt x="1274" y="5894"/>
                  </a:lnTo>
                  <a:lnTo>
                    <a:pt x="2882" y="214"/>
                  </a:lnTo>
                  <a:lnTo>
                    <a:pt x="22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56"/>
            <p:cNvSpPr/>
            <p:nvPr/>
          </p:nvSpPr>
          <p:spPr>
            <a:xfrm>
              <a:off x="5917975" y="2288150"/>
              <a:ext cx="151525" cy="95275"/>
            </a:xfrm>
            <a:custGeom>
              <a:avLst/>
              <a:gdLst/>
              <a:ahLst/>
              <a:cxnLst/>
              <a:rect l="l" t="t" r="r" b="b"/>
              <a:pathLst>
                <a:path w="6061" h="3811" extrusionOk="0">
                  <a:moveTo>
                    <a:pt x="977" y="0"/>
                  </a:moveTo>
                  <a:lnTo>
                    <a:pt x="1" y="167"/>
                  </a:lnTo>
                  <a:lnTo>
                    <a:pt x="453" y="1191"/>
                  </a:lnTo>
                  <a:lnTo>
                    <a:pt x="5740" y="3810"/>
                  </a:lnTo>
                  <a:lnTo>
                    <a:pt x="6061" y="3239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56"/>
            <p:cNvSpPr/>
            <p:nvPr/>
          </p:nvSpPr>
          <p:spPr>
            <a:xfrm>
              <a:off x="5910825" y="2120275"/>
              <a:ext cx="72075" cy="162825"/>
            </a:xfrm>
            <a:custGeom>
              <a:avLst/>
              <a:gdLst/>
              <a:ahLst/>
              <a:cxnLst/>
              <a:rect l="l" t="t" r="r" b="b"/>
              <a:pathLst>
                <a:path w="2883" h="6513" extrusionOk="0">
                  <a:moveTo>
                    <a:pt x="2263" y="0"/>
                  </a:moveTo>
                  <a:lnTo>
                    <a:pt x="1" y="5596"/>
                  </a:lnTo>
                  <a:lnTo>
                    <a:pt x="346" y="6513"/>
                  </a:lnTo>
                  <a:lnTo>
                    <a:pt x="1275" y="5894"/>
                  </a:lnTo>
                  <a:lnTo>
                    <a:pt x="2882" y="215"/>
                  </a:lnTo>
                  <a:lnTo>
                    <a:pt x="22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56"/>
            <p:cNvSpPr/>
            <p:nvPr/>
          </p:nvSpPr>
          <p:spPr>
            <a:xfrm>
              <a:off x="5918875" y="2285175"/>
              <a:ext cx="151525" cy="95275"/>
            </a:xfrm>
            <a:custGeom>
              <a:avLst/>
              <a:gdLst/>
              <a:ahLst/>
              <a:cxnLst/>
              <a:rect l="l" t="t" r="r" b="b"/>
              <a:pathLst>
                <a:path w="6061" h="3811" extrusionOk="0">
                  <a:moveTo>
                    <a:pt x="977" y="0"/>
                  </a:moveTo>
                  <a:lnTo>
                    <a:pt x="0" y="167"/>
                  </a:lnTo>
                  <a:lnTo>
                    <a:pt x="453" y="1191"/>
                  </a:lnTo>
                  <a:lnTo>
                    <a:pt x="5739" y="3810"/>
                  </a:lnTo>
                  <a:lnTo>
                    <a:pt x="6061" y="3239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56"/>
            <p:cNvSpPr/>
            <p:nvPr/>
          </p:nvSpPr>
          <p:spPr>
            <a:xfrm>
              <a:off x="5750700" y="2277725"/>
              <a:ext cx="168500" cy="50625"/>
            </a:xfrm>
            <a:custGeom>
              <a:avLst/>
              <a:gdLst/>
              <a:ahLst/>
              <a:cxnLst/>
              <a:rect l="l" t="t" r="r" b="b"/>
              <a:pathLst>
                <a:path w="6740" h="2025" extrusionOk="0">
                  <a:moveTo>
                    <a:pt x="5739" y="1"/>
                  </a:moveTo>
                  <a:lnTo>
                    <a:pt x="0" y="1382"/>
                  </a:lnTo>
                  <a:lnTo>
                    <a:pt x="119" y="2025"/>
                  </a:lnTo>
                  <a:lnTo>
                    <a:pt x="6096" y="1239"/>
                  </a:lnTo>
                  <a:lnTo>
                    <a:pt x="6739" y="489"/>
                  </a:lnTo>
                  <a:lnTo>
                    <a:pt x="57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56"/>
            <p:cNvSpPr/>
            <p:nvPr/>
          </p:nvSpPr>
          <p:spPr>
            <a:xfrm>
              <a:off x="5750400" y="2274150"/>
              <a:ext cx="168200" cy="50625"/>
            </a:xfrm>
            <a:custGeom>
              <a:avLst/>
              <a:gdLst/>
              <a:ahLst/>
              <a:cxnLst/>
              <a:rect l="l" t="t" r="r" b="b"/>
              <a:pathLst>
                <a:path w="6728" h="2025" extrusionOk="0">
                  <a:moveTo>
                    <a:pt x="5739" y="1"/>
                  </a:moveTo>
                  <a:lnTo>
                    <a:pt x="1" y="1382"/>
                  </a:lnTo>
                  <a:lnTo>
                    <a:pt x="108" y="2025"/>
                  </a:lnTo>
                  <a:lnTo>
                    <a:pt x="6097" y="1251"/>
                  </a:lnTo>
                  <a:lnTo>
                    <a:pt x="6728" y="489"/>
                  </a:lnTo>
                  <a:lnTo>
                    <a:pt x="57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56"/>
            <p:cNvSpPr/>
            <p:nvPr/>
          </p:nvSpPr>
          <p:spPr>
            <a:xfrm>
              <a:off x="5903700" y="2270000"/>
              <a:ext cx="32750" cy="32450"/>
            </a:xfrm>
            <a:custGeom>
              <a:avLst/>
              <a:gdLst/>
              <a:ahLst/>
              <a:cxnLst/>
              <a:rect l="l" t="t" r="r" b="b"/>
              <a:pathLst>
                <a:path w="1310" h="1298" extrusionOk="0">
                  <a:moveTo>
                    <a:pt x="655" y="0"/>
                  </a:moveTo>
                  <a:cubicBezTo>
                    <a:pt x="298" y="0"/>
                    <a:pt x="0" y="286"/>
                    <a:pt x="0" y="643"/>
                  </a:cubicBezTo>
                  <a:cubicBezTo>
                    <a:pt x="0" y="1012"/>
                    <a:pt x="298" y="1298"/>
                    <a:pt x="655" y="1298"/>
                  </a:cubicBezTo>
                  <a:cubicBezTo>
                    <a:pt x="1012" y="1298"/>
                    <a:pt x="1310" y="1012"/>
                    <a:pt x="1310" y="643"/>
                  </a:cubicBezTo>
                  <a:cubicBezTo>
                    <a:pt x="1310" y="286"/>
                    <a:pt x="1012" y="0"/>
                    <a:pt x="6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56"/>
            <p:cNvSpPr/>
            <p:nvPr/>
          </p:nvSpPr>
          <p:spPr>
            <a:xfrm>
              <a:off x="5400050" y="2039600"/>
              <a:ext cx="23250" cy="728700"/>
            </a:xfrm>
            <a:custGeom>
              <a:avLst/>
              <a:gdLst/>
              <a:ahLst/>
              <a:cxnLst/>
              <a:rect l="l" t="t" r="r" b="b"/>
              <a:pathLst>
                <a:path w="930" h="29148" extrusionOk="0">
                  <a:moveTo>
                    <a:pt x="1" y="1"/>
                  </a:moveTo>
                  <a:lnTo>
                    <a:pt x="1" y="29147"/>
                  </a:lnTo>
                  <a:lnTo>
                    <a:pt x="930" y="29147"/>
                  </a:lnTo>
                  <a:lnTo>
                    <a:pt x="9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56"/>
            <p:cNvSpPr/>
            <p:nvPr/>
          </p:nvSpPr>
          <p:spPr>
            <a:xfrm>
              <a:off x="5417847" y="2039600"/>
              <a:ext cx="7475" cy="728700"/>
            </a:xfrm>
            <a:custGeom>
              <a:avLst/>
              <a:gdLst/>
              <a:ahLst/>
              <a:cxnLst/>
              <a:rect l="l" t="t" r="r" b="b"/>
              <a:pathLst>
                <a:path w="299" h="29148" extrusionOk="0">
                  <a:moveTo>
                    <a:pt x="1" y="1"/>
                  </a:moveTo>
                  <a:lnTo>
                    <a:pt x="1" y="29147"/>
                  </a:lnTo>
                  <a:lnTo>
                    <a:pt x="299" y="29147"/>
                  </a:lnTo>
                  <a:lnTo>
                    <a:pt x="29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56"/>
            <p:cNvSpPr/>
            <p:nvPr/>
          </p:nvSpPr>
          <p:spPr>
            <a:xfrm>
              <a:off x="5198250" y="1783325"/>
              <a:ext cx="213150" cy="283100"/>
            </a:xfrm>
            <a:custGeom>
              <a:avLst/>
              <a:gdLst/>
              <a:ahLst/>
              <a:cxnLst/>
              <a:rect l="l" t="t" r="r" b="b"/>
              <a:pathLst>
                <a:path w="8526" h="11324" extrusionOk="0">
                  <a:moveTo>
                    <a:pt x="1060" y="0"/>
                  </a:moveTo>
                  <a:lnTo>
                    <a:pt x="0" y="762"/>
                  </a:lnTo>
                  <a:lnTo>
                    <a:pt x="6596" y="10835"/>
                  </a:lnTo>
                  <a:lnTo>
                    <a:pt x="8501" y="11323"/>
                  </a:lnTo>
                  <a:lnTo>
                    <a:pt x="8525" y="9097"/>
                  </a:lnTo>
                  <a:lnTo>
                    <a:pt x="106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56"/>
            <p:cNvSpPr/>
            <p:nvPr/>
          </p:nvSpPr>
          <p:spPr>
            <a:xfrm>
              <a:off x="5420300" y="1920850"/>
              <a:ext cx="312275" cy="171750"/>
            </a:xfrm>
            <a:custGeom>
              <a:avLst/>
              <a:gdLst/>
              <a:ahLst/>
              <a:cxnLst/>
              <a:rect l="l" t="t" r="r" b="b"/>
              <a:pathLst>
                <a:path w="12491" h="6870" extrusionOk="0">
                  <a:moveTo>
                    <a:pt x="11931" y="0"/>
                  </a:moveTo>
                  <a:lnTo>
                    <a:pt x="834" y="4655"/>
                  </a:lnTo>
                  <a:lnTo>
                    <a:pt x="0" y="6441"/>
                  </a:lnTo>
                  <a:lnTo>
                    <a:pt x="2191" y="6870"/>
                  </a:lnTo>
                  <a:lnTo>
                    <a:pt x="12490" y="1179"/>
                  </a:lnTo>
                  <a:lnTo>
                    <a:pt x="1193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56"/>
            <p:cNvSpPr/>
            <p:nvPr/>
          </p:nvSpPr>
          <p:spPr>
            <a:xfrm>
              <a:off x="5194675" y="1786000"/>
              <a:ext cx="213150" cy="283100"/>
            </a:xfrm>
            <a:custGeom>
              <a:avLst/>
              <a:gdLst/>
              <a:ahLst/>
              <a:cxnLst/>
              <a:rect l="l" t="t" r="r" b="b"/>
              <a:pathLst>
                <a:path w="8526" h="11324" extrusionOk="0">
                  <a:moveTo>
                    <a:pt x="1060" y="1"/>
                  </a:moveTo>
                  <a:lnTo>
                    <a:pt x="1" y="763"/>
                  </a:lnTo>
                  <a:lnTo>
                    <a:pt x="6597" y="10835"/>
                  </a:lnTo>
                  <a:lnTo>
                    <a:pt x="8502" y="11323"/>
                  </a:lnTo>
                  <a:lnTo>
                    <a:pt x="8525" y="9097"/>
                  </a:lnTo>
                  <a:lnTo>
                    <a:pt x="106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56"/>
            <p:cNvSpPr/>
            <p:nvPr/>
          </p:nvSpPr>
          <p:spPr>
            <a:xfrm>
              <a:off x="5416725" y="1915775"/>
              <a:ext cx="312275" cy="171775"/>
            </a:xfrm>
            <a:custGeom>
              <a:avLst/>
              <a:gdLst/>
              <a:ahLst/>
              <a:cxnLst/>
              <a:rect l="l" t="t" r="r" b="b"/>
              <a:pathLst>
                <a:path w="12491" h="6871" extrusionOk="0">
                  <a:moveTo>
                    <a:pt x="11931" y="1"/>
                  </a:moveTo>
                  <a:lnTo>
                    <a:pt x="834" y="4656"/>
                  </a:lnTo>
                  <a:lnTo>
                    <a:pt x="1" y="6442"/>
                  </a:lnTo>
                  <a:lnTo>
                    <a:pt x="2179" y="6871"/>
                  </a:lnTo>
                  <a:lnTo>
                    <a:pt x="12490" y="1179"/>
                  </a:lnTo>
                  <a:lnTo>
                    <a:pt x="119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56"/>
            <p:cNvSpPr/>
            <p:nvPr/>
          </p:nvSpPr>
          <p:spPr>
            <a:xfrm>
              <a:off x="5263125" y="2077400"/>
              <a:ext cx="167625" cy="314950"/>
            </a:xfrm>
            <a:custGeom>
              <a:avLst/>
              <a:gdLst/>
              <a:ahLst/>
              <a:cxnLst/>
              <a:rect l="l" t="t" r="r" b="b"/>
              <a:pathLst>
                <a:path w="6705" h="12598" extrusionOk="0">
                  <a:moveTo>
                    <a:pt x="6192" y="1"/>
                  </a:moveTo>
                  <a:lnTo>
                    <a:pt x="4252" y="1072"/>
                  </a:lnTo>
                  <a:lnTo>
                    <a:pt x="1" y="12050"/>
                  </a:lnTo>
                  <a:lnTo>
                    <a:pt x="1180" y="12598"/>
                  </a:lnTo>
                  <a:lnTo>
                    <a:pt x="6704" y="1894"/>
                  </a:lnTo>
                  <a:lnTo>
                    <a:pt x="619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56"/>
            <p:cNvSpPr/>
            <p:nvPr/>
          </p:nvSpPr>
          <p:spPr>
            <a:xfrm>
              <a:off x="5256875" y="2074125"/>
              <a:ext cx="167625" cy="314950"/>
            </a:xfrm>
            <a:custGeom>
              <a:avLst/>
              <a:gdLst/>
              <a:ahLst/>
              <a:cxnLst/>
              <a:rect l="l" t="t" r="r" b="b"/>
              <a:pathLst>
                <a:path w="6705" h="12598" extrusionOk="0">
                  <a:moveTo>
                    <a:pt x="6192" y="1"/>
                  </a:moveTo>
                  <a:lnTo>
                    <a:pt x="4251" y="1072"/>
                  </a:lnTo>
                  <a:lnTo>
                    <a:pt x="1" y="12050"/>
                  </a:lnTo>
                  <a:lnTo>
                    <a:pt x="1180" y="12598"/>
                  </a:lnTo>
                  <a:lnTo>
                    <a:pt x="6704" y="1894"/>
                  </a:lnTo>
                  <a:lnTo>
                    <a:pt x="61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56"/>
            <p:cNvSpPr/>
            <p:nvPr/>
          </p:nvSpPr>
          <p:spPr>
            <a:xfrm>
              <a:off x="5380125" y="2039000"/>
              <a:ext cx="65200" cy="64925"/>
            </a:xfrm>
            <a:custGeom>
              <a:avLst/>
              <a:gdLst/>
              <a:ahLst/>
              <a:cxnLst/>
              <a:rect l="l" t="t" r="r" b="b"/>
              <a:pathLst>
                <a:path w="2608" h="2597" extrusionOk="0">
                  <a:moveTo>
                    <a:pt x="1310" y="1"/>
                  </a:moveTo>
                  <a:cubicBezTo>
                    <a:pt x="584" y="1"/>
                    <a:pt x="0" y="584"/>
                    <a:pt x="0" y="1299"/>
                  </a:cubicBezTo>
                  <a:cubicBezTo>
                    <a:pt x="0" y="2013"/>
                    <a:pt x="584" y="2596"/>
                    <a:pt x="1310" y="2596"/>
                  </a:cubicBezTo>
                  <a:cubicBezTo>
                    <a:pt x="2024" y="2596"/>
                    <a:pt x="2608" y="2013"/>
                    <a:pt x="2608" y="1299"/>
                  </a:cubicBezTo>
                  <a:cubicBezTo>
                    <a:pt x="2608" y="584"/>
                    <a:pt x="2024" y="1"/>
                    <a:pt x="13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56"/>
            <p:cNvSpPr/>
            <p:nvPr/>
          </p:nvSpPr>
          <p:spPr>
            <a:xfrm>
              <a:off x="7405375" y="305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85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56"/>
            <p:cNvSpPr/>
            <p:nvPr/>
          </p:nvSpPr>
          <p:spPr>
            <a:xfrm>
              <a:off x="4008525" y="3049550"/>
              <a:ext cx="3708800" cy="809200"/>
            </a:xfrm>
            <a:custGeom>
              <a:avLst/>
              <a:gdLst/>
              <a:ahLst/>
              <a:cxnLst/>
              <a:rect l="l" t="t" r="r" b="b"/>
              <a:pathLst>
                <a:path w="148352" h="32368" extrusionOk="0">
                  <a:moveTo>
                    <a:pt x="128403" y="1"/>
                  </a:moveTo>
                  <a:cubicBezTo>
                    <a:pt x="126146" y="1"/>
                    <a:pt x="123944" y="496"/>
                    <a:pt x="122027" y="1780"/>
                  </a:cubicBezTo>
                  <a:cubicBezTo>
                    <a:pt x="113657" y="7400"/>
                    <a:pt x="108359" y="12281"/>
                    <a:pt x="91535" y="12496"/>
                  </a:cubicBezTo>
                  <a:cubicBezTo>
                    <a:pt x="74712" y="12722"/>
                    <a:pt x="55388" y="17187"/>
                    <a:pt x="47780" y="22247"/>
                  </a:cubicBezTo>
                  <a:cubicBezTo>
                    <a:pt x="40803" y="26902"/>
                    <a:pt x="12764" y="26235"/>
                    <a:pt x="0" y="32367"/>
                  </a:cubicBezTo>
                  <a:lnTo>
                    <a:pt x="148352" y="32367"/>
                  </a:lnTo>
                  <a:lnTo>
                    <a:pt x="148352" y="9555"/>
                  </a:lnTo>
                  <a:lnTo>
                    <a:pt x="144221" y="5614"/>
                  </a:lnTo>
                  <a:cubicBezTo>
                    <a:pt x="144221" y="5614"/>
                    <a:pt x="136003" y="1"/>
                    <a:pt x="1284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56"/>
            <p:cNvSpPr/>
            <p:nvPr/>
          </p:nvSpPr>
          <p:spPr>
            <a:xfrm>
              <a:off x="1655813" y="3473125"/>
              <a:ext cx="1529975" cy="390550"/>
            </a:xfrm>
            <a:custGeom>
              <a:avLst/>
              <a:gdLst/>
              <a:ahLst/>
              <a:cxnLst/>
              <a:rect l="l" t="t" r="r" b="b"/>
              <a:pathLst>
                <a:path w="61199" h="15622" extrusionOk="0">
                  <a:moveTo>
                    <a:pt x="31147" y="1"/>
                  </a:moveTo>
                  <a:cubicBezTo>
                    <a:pt x="27159" y="1"/>
                    <a:pt x="23753" y="2965"/>
                    <a:pt x="22384" y="7145"/>
                  </a:cubicBezTo>
                  <a:cubicBezTo>
                    <a:pt x="20717" y="5501"/>
                    <a:pt x="18419" y="4489"/>
                    <a:pt x="15895" y="4489"/>
                  </a:cubicBezTo>
                  <a:cubicBezTo>
                    <a:pt x="11311" y="4489"/>
                    <a:pt x="7501" y="7811"/>
                    <a:pt x="6739" y="12181"/>
                  </a:cubicBezTo>
                  <a:cubicBezTo>
                    <a:pt x="6108" y="11871"/>
                    <a:pt x="5418" y="11693"/>
                    <a:pt x="4680" y="11693"/>
                  </a:cubicBezTo>
                  <a:cubicBezTo>
                    <a:pt x="2334" y="11693"/>
                    <a:pt x="393" y="13383"/>
                    <a:pt x="0" y="15622"/>
                  </a:cubicBezTo>
                  <a:lnTo>
                    <a:pt x="61199" y="15622"/>
                  </a:lnTo>
                  <a:cubicBezTo>
                    <a:pt x="61199" y="15610"/>
                    <a:pt x="61199" y="15610"/>
                    <a:pt x="61199" y="15598"/>
                  </a:cubicBezTo>
                  <a:cubicBezTo>
                    <a:pt x="61199" y="11943"/>
                    <a:pt x="58234" y="8978"/>
                    <a:pt x="54579" y="8978"/>
                  </a:cubicBezTo>
                  <a:cubicBezTo>
                    <a:pt x="53650" y="8978"/>
                    <a:pt x="52769" y="9169"/>
                    <a:pt x="51959" y="9514"/>
                  </a:cubicBezTo>
                  <a:cubicBezTo>
                    <a:pt x="50912" y="5716"/>
                    <a:pt x="47435" y="2918"/>
                    <a:pt x="43292" y="2918"/>
                  </a:cubicBezTo>
                  <a:cubicBezTo>
                    <a:pt x="41553" y="2918"/>
                    <a:pt x="39922" y="3430"/>
                    <a:pt x="38541" y="4287"/>
                  </a:cubicBezTo>
                  <a:cubicBezTo>
                    <a:pt x="36827" y="1680"/>
                    <a:pt x="34148" y="1"/>
                    <a:pt x="311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56"/>
            <p:cNvSpPr/>
            <p:nvPr/>
          </p:nvSpPr>
          <p:spPr>
            <a:xfrm>
              <a:off x="5460488" y="3289175"/>
              <a:ext cx="2250625" cy="574500"/>
            </a:xfrm>
            <a:custGeom>
              <a:avLst/>
              <a:gdLst/>
              <a:ahLst/>
              <a:cxnLst/>
              <a:rect l="l" t="t" r="r" b="b"/>
              <a:pathLst>
                <a:path w="90025" h="22980" extrusionOk="0">
                  <a:moveTo>
                    <a:pt x="45816" y="1"/>
                  </a:moveTo>
                  <a:cubicBezTo>
                    <a:pt x="39946" y="1"/>
                    <a:pt x="34946" y="4358"/>
                    <a:pt x="32934" y="10502"/>
                  </a:cubicBezTo>
                  <a:cubicBezTo>
                    <a:pt x="30469" y="8097"/>
                    <a:pt x="27100" y="6609"/>
                    <a:pt x="23373" y="6609"/>
                  </a:cubicBezTo>
                  <a:cubicBezTo>
                    <a:pt x="16634" y="6609"/>
                    <a:pt x="11038" y="11490"/>
                    <a:pt x="9907" y="17920"/>
                  </a:cubicBezTo>
                  <a:cubicBezTo>
                    <a:pt x="8990" y="17467"/>
                    <a:pt x="7966" y="17193"/>
                    <a:pt x="6871" y="17193"/>
                  </a:cubicBezTo>
                  <a:cubicBezTo>
                    <a:pt x="3430" y="17193"/>
                    <a:pt x="584" y="19694"/>
                    <a:pt x="1" y="22980"/>
                  </a:cubicBezTo>
                  <a:lnTo>
                    <a:pt x="90012" y="22980"/>
                  </a:lnTo>
                  <a:cubicBezTo>
                    <a:pt x="90012" y="22968"/>
                    <a:pt x="90024" y="22956"/>
                    <a:pt x="90024" y="22956"/>
                  </a:cubicBezTo>
                  <a:cubicBezTo>
                    <a:pt x="90024" y="17574"/>
                    <a:pt x="85655" y="13205"/>
                    <a:pt x="80273" y="13205"/>
                  </a:cubicBezTo>
                  <a:cubicBezTo>
                    <a:pt x="78916" y="13205"/>
                    <a:pt x="77618" y="13491"/>
                    <a:pt x="76439" y="14002"/>
                  </a:cubicBezTo>
                  <a:cubicBezTo>
                    <a:pt x="74879" y="8407"/>
                    <a:pt x="69772" y="4299"/>
                    <a:pt x="63688" y="4299"/>
                  </a:cubicBezTo>
                  <a:cubicBezTo>
                    <a:pt x="61116" y="4299"/>
                    <a:pt x="58723" y="5049"/>
                    <a:pt x="56699" y="6311"/>
                  </a:cubicBezTo>
                  <a:cubicBezTo>
                    <a:pt x="54163" y="2477"/>
                    <a:pt x="50233" y="1"/>
                    <a:pt x="458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56"/>
            <p:cNvSpPr/>
            <p:nvPr/>
          </p:nvSpPr>
          <p:spPr>
            <a:xfrm>
              <a:off x="3512313" y="3449600"/>
              <a:ext cx="1621650" cy="414075"/>
            </a:xfrm>
            <a:custGeom>
              <a:avLst/>
              <a:gdLst/>
              <a:ahLst/>
              <a:cxnLst/>
              <a:rect l="l" t="t" r="r" b="b"/>
              <a:pathLst>
                <a:path w="64866" h="16563" extrusionOk="0">
                  <a:moveTo>
                    <a:pt x="33016" y="1"/>
                  </a:moveTo>
                  <a:cubicBezTo>
                    <a:pt x="28790" y="1"/>
                    <a:pt x="25182" y="3144"/>
                    <a:pt x="23729" y="7573"/>
                  </a:cubicBezTo>
                  <a:cubicBezTo>
                    <a:pt x="21955" y="5835"/>
                    <a:pt x="19527" y="4763"/>
                    <a:pt x="16848" y="4763"/>
                  </a:cubicBezTo>
                  <a:cubicBezTo>
                    <a:pt x="11990" y="4763"/>
                    <a:pt x="7954" y="8287"/>
                    <a:pt x="7144" y="12919"/>
                  </a:cubicBezTo>
                  <a:cubicBezTo>
                    <a:pt x="6477" y="12597"/>
                    <a:pt x="5739" y="12395"/>
                    <a:pt x="4953" y="12395"/>
                  </a:cubicBezTo>
                  <a:cubicBezTo>
                    <a:pt x="2477" y="12395"/>
                    <a:pt x="417" y="14193"/>
                    <a:pt x="0" y="16562"/>
                  </a:cubicBezTo>
                  <a:lnTo>
                    <a:pt x="64866" y="16562"/>
                  </a:lnTo>
                  <a:cubicBezTo>
                    <a:pt x="64866" y="16550"/>
                    <a:pt x="64866" y="16550"/>
                    <a:pt x="64866" y="16538"/>
                  </a:cubicBezTo>
                  <a:cubicBezTo>
                    <a:pt x="64866" y="12669"/>
                    <a:pt x="61722" y="9526"/>
                    <a:pt x="57841" y="9526"/>
                  </a:cubicBezTo>
                  <a:cubicBezTo>
                    <a:pt x="56865" y="9526"/>
                    <a:pt x="55924" y="9728"/>
                    <a:pt x="55079" y="10097"/>
                  </a:cubicBezTo>
                  <a:cubicBezTo>
                    <a:pt x="53959" y="6061"/>
                    <a:pt x="50280" y="3108"/>
                    <a:pt x="45887" y="3108"/>
                  </a:cubicBezTo>
                  <a:cubicBezTo>
                    <a:pt x="44041" y="3108"/>
                    <a:pt x="42315" y="3644"/>
                    <a:pt x="40851" y="4549"/>
                  </a:cubicBezTo>
                  <a:cubicBezTo>
                    <a:pt x="39029" y="1787"/>
                    <a:pt x="36195" y="1"/>
                    <a:pt x="330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56"/>
            <p:cNvSpPr/>
            <p:nvPr/>
          </p:nvSpPr>
          <p:spPr>
            <a:xfrm>
              <a:off x="4241588" y="3588925"/>
              <a:ext cx="1076350" cy="274750"/>
            </a:xfrm>
            <a:custGeom>
              <a:avLst/>
              <a:gdLst/>
              <a:ahLst/>
              <a:cxnLst/>
              <a:rect l="l" t="t" r="r" b="b"/>
              <a:pathLst>
                <a:path w="43054" h="10990" extrusionOk="0">
                  <a:moveTo>
                    <a:pt x="21908" y="0"/>
                  </a:moveTo>
                  <a:cubicBezTo>
                    <a:pt x="19110" y="0"/>
                    <a:pt x="16717" y="2084"/>
                    <a:pt x="15753" y="5025"/>
                  </a:cubicBezTo>
                  <a:cubicBezTo>
                    <a:pt x="14574" y="3882"/>
                    <a:pt x="12955" y="3168"/>
                    <a:pt x="11181" y="3168"/>
                  </a:cubicBezTo>
                  <a:cubicBezTo>
                    <a:pt x="7954" y="3168"/>
                    <a:pt x="5275" y="5501"/>
                    <a:pt x="4739" y="8573"/>
                  </a:cubicBezTo>
                  <a:cubicBezTo>
                    <a:pt x="4299" y="8359"/>
                    <a:pt x="3811" y="8228"/>
                    <a:pt x="3287" y="8228"/>
                  </a:cubicBezTo>
                  <a:cubicBezTo>
                    <a:pt x="1632" y="8228"/>
                    <a:pt x="275" y="9418"/>
                    <a:pt x="1" y="10990"/>
                  </a:cubicBezTo>
                  <a:lnTo>
                    <a:pt x="43054" y="10990"/>
                  </a:lnTo>
                  <a:cubicBezTo>
                    <a:pt x="43054" y="10990"/>
                    <a:pt x="43054" y="10990"/>
                    <a:pt x="43054" y="10978"/>
                  </a:cubicBezTo>
                  <a:cubicBezTo>
                    <a:pt x="43054" y="8406"/>
                    <a:pt x="40970" y="6323"/>
                    <a:pt x="38398" y="6323"/>
                  </a:cubicBezTo>
                  <a:cubicBezTo>
                    <a:pt x="37744" y="6323"/>
                    <a:pt x="37124" y="6454"/>
                    <a:pt x="36553" y="6704"/>
                  </a:cubicBezTo>
                  <a:cubicBezTo>
                    <a:pt x="35815" y="4025"/>
                    <a:pt x="33374" y="2060"/>
                    <a:pt x="30457" y="2060"/>
                  </a:cubicBezTo>
                  <a:cubicBezTo>
                    <a:pt x="29231" y="2060"/>
                    <a:pt x="28088" y="2417"/>
                    <a:pt x="27111" y="3025"/>
                  </a:cubicBezTo>
                  <a:cubicBezTo>
                    <a:pt x="25897" y="1191"/>
                    <a:pt x="24028" y="0"/>
                    <a:pt x="219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56"/>
            <p:cNvSpPr/>
            <p:nvPr/>
          </p:nvSpPr>
          <p:spPr>
            <a:xfrm>
              <a:off x="4749063" y="3588900"/>
              <a:ext cx="1076350" cy="274775"/>
            </a:xfrm>
            <a:custGeom>
              <a:avLst/>
              <a:gdLst/>
              <a:ahLst/>
              <a:cxnLst/>
              <a:rect l="l" t="t" r="r" b="b"/>
              <a:pathLst>
                <a:path w="43054" h="10991" extrusionOk="0">
                  <a:moveTo>
                    <a:pt x="21920" y="1"/>
                  </a:moveTo>
                  <a:cubicBezTo>
                    <a:pt x="19110" y="1"/>
                    <a:pt x="16717" y="2084"/>
                    <a:pt x="15753" y="5025"/>
                  </a:cubicBezTo>
                  <a:cubicBezTo>
                    <a:pt x="14574" y="3882"/>
                    <a:pt x="12967" y="3168"/>
                    <a:pt x="11181" y="3168"/>
                  </a:cubicBezTo>
                  <a:cubicBezTo>
                    <a:pt x="7954" y="3168"/>
                    <a:pt x="5275" y="5502"/>
                    <a:pt x="4739" y="8573"/>
                  </a:cubicBezTo>
                  <a:cubicBezTo>
                    <a:pt x="4299" y="8359"/>
                    <a:pt x="3811" y="8228"/>
                    <a:pt x="3287" y="8228"/>
                  </a:cubicBezTo>
                  <a:cubicBezTo>
                    <a:pt x="1644" y="8228"/>
                    <a:pt x="275" y="9419"/>
                    <a:pt x="1" y="10990"/>
                  </a:cubicBezTo>
                  <a:lnTo>
                    <a:pt x="43054" y="10990"/>
                  </a:lnTo>
                  <a:cubicBezTo>
                    <a:pt x="43054" y="10990"/>
                    <a:pt x="43054" y="10990"/>
                    <a:pt x="43054" y="10978"/>
                  </a:cubicBezTo>
                  <a:cubicBezTo>
                    <a:pt x="43054" y="8407"/>
                    <a:pt x="40970" y="6323"/>
                    <a:pt x="38398" y="6323"/>
                  </a:cubicBezTo>
                  <a:cubicBezTo>
                    <a:pt x="37744" y="6323"/>
                    <a:pt x="37124" y="6454"/>
                    <a:pt x="36565" y="6704"/>
                  </a:cubicBezTo>
                  <a:cubicBezTo>
                    <a:pt x="35815" y="4025"/>
                    <a:pt x="33374" y="2061"/>
                    <a:pt x="30469" y="2061"/>
                  </a:cubicBezTo>
                  <a:cubicBezTo>
                    <a:pt x="29231" y="2061"/>
                    <a:pt x="28088" y="2418"/>
                    <a:pt x="27123" y="3025"/>
                  </a:cubicBezTo>
                  <a:cubicBezTo>
                    <a:pt x="25909" y="1191"/>
                    <a:pt x="24028" y="1"/>
                    <a:pt x="219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56"/>
            <p:cNvSpPr/>
            <p:nvPr/>
          </p:nvSpPr>
          <p:spPr>
            <a:xfrm>
              <a:off x="2647613" y="3588900"/>
              <a:ext cx="1076350" cy="274775"/>
            </a:xfrm>
            <a:custGeom>
              <a:avLst/>
              <a:gdLst/>
              <a:ahLst/>
              <a:cxnLst/>
              <a:rect l="l" t="t" r="r" b="b"/>
              <a:pathLst>
                <a:path w="43054" h="10991" extrusionOk="0">
                  <a:moveTo>
                    <a:pt x="21908" y="1"/>
                  </a:moveTo>
                  <a:cubicBezTo>
                    <a:pt x="19110" y="1"/>
                    <a:pt x="16716" y="2084"/>
                    <a:pt x="15752" y="5025"/>
                  </a:cubicBezTo>
                  <a:cubicBezTo>
                    <a:pt x="14573" y="3882"/>
                    <a:pt x="12954" y="3168"/>
                    <a:pt x="11180" y="3168"/>
                  </a:cubicBezTo>
                  <a:cubicBezTo>
                    <a:pt x="7953" y="3168"/>
                    <a:pt x="5275" y="5502"/>
                    <a:pt x="4739" y="8573"/>
                  </a:cubicBezTo>
                  <a:cubicBezTo>
                    <a:pt x="4298" y="8359"/>
                    <a:pt x="3810" y="8228"/>
                    <a:pt x="3286" y="8228"/>
                  </a:cubicBezTo>
                  <a:cubicBezTo>
                    <a:pt x="1631" y="8228"/>
                    <a:pt x="274" y="9419"/>
                    <a:pt x="0" y="10990"/>
                  </a:cubicBezTo>
                  <a:lnTo>
                    <a:pt x="43053" y="10990"/>
                  </a:lnTo>
                  <a:cubicBezTo>
                    <a:pt x="43053" y="10990"/>
                    <a:pt x="43053" y="10990"/>
                    <a:pt x="43053" y="10978"/>
                  </a:cubicBezTo>
                  <a:cubicBezTo>
                    <a:pt x="43053" y="8407"/>
                    <a:pt x="40970" y="6323"/>
                    <a:pt x="38398" y="6323"/>
                  </a:cubicBezTo>
                  <a:cubicBezTo>
                    <a:pt x="37743" y="6323"/>
                    <a:pt x="37124" y="6454"/>
                    <a:pt x="36552" y="6704"/>
                  </a:cubicBezTo>
                  <a:cubicBezTo>
                    <a:pt x="35814" y="4025"/>
                    <a:pt x="33373" y="2061"/>
                    <a:pt x="30456" y="2061"/>
                  </a:cubicBezTo>
                  <a:cubicBezTo>
                    <a:pt x="29230" y="2061"/>
                    <a:pt x="28087" y="2418"/>
                    <a:pt x="27111" y="3025"/>
                  </a:cubicBezTo>
                  <a:cubicBezTo>
                    <a:pt x="25896" y="1191"/>
                    <a:pt x="24027" y="1"/>
                    <a:pt x="21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7" name="Google Shape;1837;p56"/>
          <p:cNvGrpSpPr/>
          <p:nvPr/>
        </p:nvGrpSpPr>
        <p:grpSpPr>
          <a:xfrm flipH="1">
            <a:off x="7881339" y="1648681"/>
            <a:ext cx="446222" cy="77476"/>
            <a:chOff x="6146875" y="1767300"/>
            <a:chExt cx="331025" cy="57475"/>
          </a:xfrm>
        </p:grpSpPr>
        <p:sp>
          <p:nvSpPr>
            <p:cNvPr id="1838" name="Google Shape;1838;p56"/>
            <p:cNvSpPr/>
            <p:nvPr/>
          </p:nvSpPr>
          <p:spPr>
            <a:xfrm>
              <a:off x="6277250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56"/>
            <p:cNvSpPr/>
            <p:nvPr/>
          </p:nvSpPr>
          <p:spPr>
            <a:xfrm>
              <a:off x="6146875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56"/>
            <p:cNvSpPr/>
            <p:nvPr/>
          </p:nvSpPr>
          <p:spPr>
            <a:xfrm>
              <a:off x="6403775" y="1767300"/>
              <a:ext cx="74125" cy="57475"/>
            </a:xfrm>
            <a:custGeom>
              <a:avLst/>
              <a:gdLst/>
              <a:ahLst/>
              <a:cxnLst/>
              <a:rect l="l" t="t" r="r" b="b"/>
              <a:pathLst>
                <a:path w="2965" h="2299" extrusionOk="0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55</a:t>
            </a:fld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26192" y="338412"/>
            <a:ext cx="3907744" cy="1027139"/>
          </a:xfrm>
          <a:prstGeom prst="rect">
            <a:avLst/>
          </a:prstGeom>
          <a:solidFill>
            <a:srgbClr val="8CBF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請填</a:t>
            </a:r>
            <a:r>
              <a:rPr lang="zh-TW" altLang="en-US" sz="4800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問卷</a:t>
            </a:r>
            <a:endParaRPr lang="zh-TW" altLang="en-US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61" y="1929958"/>
            <a:ext cx="1752600" cy="175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校園與分館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 idx="2"/>
          </p:nvPr>
        </p:nvSpPr>
        <p:spPr>
          <a:xfrm>
            <a:off x="987858" y="1566294"/>
            <a:ext cx="1813800" cy="492600"/>
          </a:xfrm>
        </p:spPr>
        <p:txBody>
          <a:bodyPr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淡水校園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副標題 3"/>
          <p:cNvSpPr>
            <a:spLocks noGrp="1"/>
          </p:cNvSpPr>
          <p:nvPr>
            <p:ph type="subTitle" idx="1"/>
          </p:nvPr>
        </p:nvSpPr>
        <p:spPr>
          <a:xfrm>
            <a:off x="952578" y="2043974"/>
            <a:ext cx="1813800" cy="376424"/>
          </a:xfrm>
        </p:spPr>
        <p:txBody>
          <a:bodyPr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總館、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鍾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靈分館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標題 4"/>
          <p:cNvSpPr>
            <a:spLocks noGrp="1"/>
          </p:cNvSpPr>
          <p:nvPr>
            <p:ph type="title" idx="3"/>
          </p:nvPr>
        </p:nvSpPr>
        <p:spPr>
          <a:xfrm>
            <a:off x="3565633" y="1566294"/>
            <a:ext cx="1813800" cy="492600"/>
          </a:xfrm>
        </p:spPr>
        <p:txBody>
          <a:bodyPr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台北校園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副標題 5"/>
          <p:cNvSpPr>
            <a:spLocks noGrp="1"/>
          </p:cNvSpPr>
          <p:nvPr>
            <p:ph type="subTitle" idx="4"/>
          </p:nvPr>
        </p:nvSpPr>
        <p:spPr>
          <a:xfrm>
            <a:off x="3828312" y="2043974"/>
            <a:ext cx="1813800" cy="376424"/>
          </a:xfrm>
        </p:spPr>
        <p:txBody>
          <a:bodyPr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台北分館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title" idx="5"/>
          </p:nvPr>
        </p:nvSpPr>
        <p:spPr>
          <a:xfrm>
            <a:off x="6143558" y="1566294"/>
            <a:ext cx="1801200" cy="492600"/>
          </a:xfrm>
        </p:spPr>
        <p:txBody>
          <a:bodyPr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蘭陽校園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副標題 7"/>
          <p:cNvSpPr>
            <a:spLocks noGrp="1"/>
          </p:cNvSpPr>
          <p:nvPr>
            <p:ph type="subTitle" idx="6"/>
          </p:nvPr>
        </p:nvSpPr>
        <p:spPr>
          <a:xfrm>
            <a:off x="6406087" y="2045794"/>
            <a:ext cx="1813800" cy="376424"/>
          </a:xfrm>
        </p:spPr>
        <p:txBody>
          <a:bodyPr/>
          <a:lstStyle/>
          <a:p>
            <a:pPr algn="ctr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蘭陽校園圖書館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6</a:t>
            </a:fld>
            <a:endParaRPr lang="zh-TW" altLang="en-US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145" y="2422218"/>
            <a:ext cx="1891892" cy="12600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326" y="2422218"/>
            <a:ext cx="1680000" cy="126000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59" y="2422218"/>
            <a:ext cx="1942197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1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開館時間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7</a:t>
            </a:fld>
            <a:endParaRPr lang="zh-TW" altLang="en-US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6975263"/>
              </p:ext>
            </p:extLst>
          </p:nvPr>
        </p:nvGraphicFramePr>
        <p:xfrm>
          <a:off x="67073" y="1217375"/>
          <a:ext cx="4726599" cy="377952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899970">
                  <a:extLst>
                    <a:ext uri="{9D8B030D-6E8A-4147-A177-3AD203B41FA5}">
                      <a16:colId xmlns:a16="http://schemas.microsoft.com/office/drawing/2014/main" val="1777198603"/>
                    </a:ext>
                  </a:extLst>
                </a:gridCol>
                <a:gridCol w="1217336">
                  <a:extLst>
                    <a:ext uri="{9D8B030D-6E8A-4147-A177-3AD203B41FA5}">
                      <a16:colId xmlns:a16="http://schemas.microsoft.com/office/drawing/2014/main" val="3354635870"/>
                    </a:ext>
                  </a:extLst>
                </a:gridCol>
                <a:gridCol w="1217336">
                  <a:extLst>
                    <a:ext uri="{9D8B030D-6E8A-4147-A177-3AD203B41FA5}">
                      <a16:colId xmlns:a16="http://schemas.microsoft.com/office/drawing/2014/main" val="3439394078"/>
                    </a:ext>
                  </a:extLst>
                </a:gridCol>
                <a:gridCol w="1391957">
                  <a:extLst>
                    <a:ext uri="{9D8B030D-6E8A-4147-A177-3AD203B41FA5}">
                      <a16:colId xmlns:a16="http://schemas.microsoft.com/office/drawing/2014/main" val="3797197219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淡水校園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總館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3369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zh-TW" altLang="en-US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週一至週五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週六至週日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備註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65022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開館時間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08:20-21:50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借書至</a:t>
                      </a:r>
                      <a:r>
                        <a:rPr lang="en-US" altLang="zh-TW" sz="14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21:30</a:t>
                      </a:r>
                      <a:endParaRPr lang="zh-TW" altLang="en-US" sz="14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09:20-16:50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借書至</a:t>
                      </a:r>
                      <a:r>
                        <a:rPr lang="en-US" altLang="zh-TW" sz="1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16:30</a:t>
                      </a:r>
                      <a:endParaRPr lang="zh-TW" altLang="en-US" sz="1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3627652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5F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非書資料室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9034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開放時間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08:20-21:50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借還至</a:t>
                      </a:r>
                      <a:r>
                        <a:rPr lang="en-US" altLang="zh-TW" sz="14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21:30</a:t>
                      </a:r>
                      <a:endParaRPr lang="zh-TW" altLang="en-US" sz="14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13:00-16:50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借還至</a:t>
                      </a:r>
                      <a:r>
                        <a:rPr lang="en-US" altLang="zh-TW" sz="1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16:30</a:t>
                      </a:r>
                      <a:endParaRPr lang="zh-TW" altLang="en-US" sz="1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6126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行動載具</a:t>
                      </a:r>
                      <a:endParaRPr lang="en-US" altLang="zh-TW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借還時間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08:20-18:00</a:t>
                      </a:r>
                      <a:endParaRPr lang="zh-TW" altLang="en-US" sz="14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停止服務</a:t>
                      </a:r>
                      <a:endParaRPr lang="zh-TW" altLang="en-US" sz="1400">
                        <a:solidFill>
                          <a:schemeClr val="accent3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2071218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zh-TW" altLang="en-US" sz="14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總館自習室</a:t>
                      </a:r>
                      <a:r>
                        <a:rPr lang="en-US" altLang="zh-TW" sz="14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400" kern="1200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視疫情調整開放時間</a:t>
                      </a:r>
                      <a:r>
                        <a:rPr lang="en-US" altLang="zh-TW" sz="1400" kern="1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400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5113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週一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週二至週六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週日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1991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kern="12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學期中</a:t>
                      </a:r>
                      <a:endParaRPr lang="zh-TW" altLang="en-US" sz="1400" kern="120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12:00-21:45</a:t>
                      </a:r>
                      <a:endParaRPr lang="zh-TW" altLang="en-US" sz="1400">
                        <a:solidFill>
                          <a:srgbClr val="00B05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06:00-21:45</a:t>
                      </a:r>
                      <a:endParaRPr lang="zh-TW" altLang="en-US" sz="14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06:00-16:45</a:t>
                      </a:r>
                      <a:endParaRPr lang="zh-TW" altLang="en-US" sz="1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8180801"/>
                  </a:ext>
                </a:extLst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1342768"/>
              </p:ext>
            </p:extLst>
          </p:nvPr>
        </p:nvGraphicFramePr>
        <p:xfrm>
          <a:off x="5128299" y="1230288"/>
          <a:ext cx="3550988" cy="111252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938530">
                  <a:extLst>
                    <a:ext uri="{9D8B030D-6E8A-4147-A177-3AD203B41FA5}">
                      <a16:colId xmlns:a16="http://schemas.microsoft.com/office/drawing/2014/main" val="3287857136"/>
                    </a:ext>
                  </a:extLst>
                </a:gridCol>
                <a:gridCol w="2612458">
                  <a:extLst>
                    <a:ext uri="{9D8B030D-6E8A-4147-A177-3AD203B41FA5}">
                      <a16:colId xmlns:a16="http://schemas.microsoft.com/office/drawing/2014/main" val="3860037526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淡水校園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鍾靈分館</a:t>
                      </a:r>
                      <a:r>
                        <a:rPr lang="en-US" altLang="zh-TW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48274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閱覽室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週一至週五 </a:t>
                      </a:r>
                      <a:r>
                        <a:rPr lang="en-US" altLang="zh-TW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08:00-17:00</a:t>
                      </a:r>
                      <a:endParaRPr lang="zh-TW" altLang="en-US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4327179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借書請使用「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hlinkClick r:id="rId2"/>
                        </a:rPr>
                        <a:t>圖書資料調閱</a:t>
                      </a:r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」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606048"/>
                  </a:ext>
                </a:extLst>
              </a:tr>
            </a:tbl>
          </a:graphicData>
        </a:graphic>
      </p:graphicFrame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val="3804331924"/>
              </p:ext>
            </p:extLst>
          </p:nvPr>
        </p:nvGraphicFramePr>
        <p:xfrm>
          <a:off x="4859933" y="2507251"/>
          <a:ext cx="4284067" cy="2489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3302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入館與借用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8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62" y="2101294"/>
            <a:ext cx="2801045" cy="1800000"/>
          </a:xfrm>
          <a:prstGeom prst="rect">
            <a:avLst/>
          </a:prstGeom>
          <a:ln>
            <a:solidFill>
              <a:srgbClr val="00B050"/>
            </a:solidFill>
          </a:ln>
        </p:spPr>
      </p:pic>
      <p:grpSp>
        <p:nvGrpSpPr>
          <p:cNvPr id="5" name="Google Shape;292;p32"/>
          <p:cNvGrpSpPr/>
          <p:nvPr/>
        </p:nvGrpSpPr>
        <p:grpSpPr>
          <a:xfrm>
            <a:off x="5177527" y="1912825"/>
            <a:ext cx="3253376" cy="2988256"/>
            <a:chOff x="5177527" y="1912825"/>
            <a:chExt cx="3253376" cy="2988256"/>
          </a:xfrm>
        </p:grpSpPr>
        <p:sp>
          <p:nvSpPr>
            <p:cNvPr id="6" name="Google Shape;293;p32"/>
            <p:cNvSpPr/>
            <p:nvPr/>
          </p:nvSpPr>
          <p:spPr>
            <a:xfrm>
              <a:off x="7980899" y="2685672"/>
              <a:ext cx="285398" cy="740829"/>
            </a:xfrm>
            <a:custGeom>
              <a:avLst/>
              <a:gdLst/>
              <a:ahLst/>
              <a:cxnLst/>
              <a:rect l="l" t="t" r="r" b="b"/>
              <a:pathLst>
                <a:path w="3263" h="8470" extrusionOk="0">
                  <a:moveTo>
                    <a:pt x="2643" y="0"/>
                  </a:moveTo>
                  <a:cubicBezTo>
                    <a:pt x="2239" y="0"/>
                    <a:pt x="1096" y="1635"/>
                    <a:pt x="1096" y="1635"/>
                  </a:cubicBezTo>
                  <a:cubicBezTo>
                    <a:pt x="1096" y="1635"/>
                    <a:pt x="1191" y="3004"/>
                    <a:pt x="1275" y="3409"/>
                  </a:cubicBezTo>
                  <a:cubicBezTo>
                    <a:pt x="1358" y="3814"/>
                    <a:pt x="1" y="7684"/>
                    <a:pt x="1" y="7684"/>
                  </a:cubicBezTo>
                  <a:lnTo>
                    <a:pt x="2179" y="8469"/>
                  </a:lnTo>
                  <a:cubicBezTo>
                    <a:pt x="2179" y="8469"/>
                    <a:pt x="3263" y="5028"/>
                    <a:pt x="3049" y="4147"/>
                  </a:cubicBezTo>
                  <a:cubicBezTo>
                    <a:pt x="2822" y="3266"/>
                    <a:pt x="2084" y="2111"/>
                    <a:pt x="2144" y="1861"/>
                  </a:cubicBezTo>
                  <a:cubicBezTo>
                    <a:pt x="2191" y="1611"/>
                    <a:pt x="3037" y="206"/>
                    <a:pt x="2703" y="16"/>
                  </a:cubicBezTo>
                  <a:cubicBezTo>
                    <a:pt x="2686" y="5"/>
                    <a:pt x="2666" y="0"/>
                    <a:pt x="2643" y="0"/>
                  </a:cubicBezTo>
                  <a:close/>
                </a:path>
              </a:pathLst>
            </a:custGeom>
            <a:solidFill>
              <a:srgbClr val="B74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94;p32"/>
            <p:cNvSpPr/>
            <p:nvPr/>
          </p:nvSpPr>
          <p:spPr>
            <a:xfrm>
              <a:off x="8080873" y="2715148"/>
              <a:ext cx="284436" cy="380210"/>
            </a:xfrm>
            <a:custGeom>
              <a:avLst/>
              <a:gdLst/>
              <a:ahLst/>
              <a:cxnLst/>
              <a:rect l="l" t="t" r="r" b="b"/>
              <a:pathLst>
                <a:path w="3252" h="4347" extrusionOk="0">
                  <a:moveTo>
                    <a:pt x="1406" y="0"/>
                  </a:moveTo>
                  <a:cubicBezTo>
                    <a:pt x="1406" y="0"/>
                    <a:pt x="1" y="2334"/>
                    <a:pt x="417" y="2727"/>
                  </a:cubicBezTo>
                  <a:cubicBezTo>
                    <a:pt x="834" y="3120"/>
                    <a:pt x="1882" y="4346"/>
                    <a:pt x="1882" y="4346"/>
                  </a:cubicBezTo>
                  <a:cubicBezTo>
                    <a:pt x="1882" y="4346"/>
                    <a:pt x="2572" y="2679"/>
                    <a:pt x="2906" y="2203"/>
                  </a:cubicBezTo>
                  <a:cubicBezTo>
                    <a:pt x="3251" y="1727"/>
                    <a:pt x="1406" y="0"/>
                    <a:pt x="1406" y="0"/>
                  </a:cubicBezTo>
                  <a:close/>
                </a:path>
              </a:pathLst>
            </a:custGeom>
            <a:solidFill>
              <a:srgbClr val="B74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95;p32"/>
            <p:cNvSpPr/>
            <p:nvPr/>
          </p:nvSpPr>
          <p:spPr>
            <a:xfrm>
              <a:off x="7970491" y="2176709"/>
              <a:ext cx="366653" cy="900890"/>
            </a:xfrm>
            <a:custGeom>
              <a:avLst/>
              <a:gdLst/>
              <a:ahLst/>
              <a:cxnLst/>
              <a:rect l="l" t="t" r="r" b="b"/>
              <a:pathLst>
                <a:path w="4192" h="10300" extrusionOk="0">
                  <a:moveTo>
                    <a:pt x="560" y="1"/>
                  </a:moveTo>
                  <a:lnTo>
                    <a:pt x="1" y="370"/>
                  </a:lnTo>
                  <a:lnTo>
                    <a:pt x="3572" y="10300"/>
                  </a:lnTo>
                  <a:lnTo>
                    <a:pt x="4192" y="1003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2F1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96;p32"/>
            <p:cNvSpPr/>
            <p:nvPr/>
          </p:nvSpPr>
          <p:spPr>
            <a:xfrm>
              <a:off x="8101165" y="2686984"/>
              <a:ext cx="260996" cy="352571"/>
            </a:xfrm>
            <a:custGeom>
              <a:avLst/>
              <a:gdLst/>
              <a:ahLst/>
              <a:cxnLst/>
              <a:rect l="l" t="t" r="r" b="b"/>
              <a:pathLst>
                <a:path w="2984" h="4031" extrusionOk="0">
                  <a:moveTo>
                    <a:pt x="1328" y="1"/>
                  </a:moveTo>
                  <a:cubicBezTo>
                    <a:pt x="1328" y="1"/>
                    <a:pt x="1150" y="1382"/>
                    <a:pt x="578" y="1644"/>
                  </a:cubicBezTo>
                  <a:cubicBezTo>
                    <a:pt x="1" y="1916"/>
                    <a:pt x="1427" y="4030"/>
                    <a:pt x="1865" y="4030"/>
                  </a:cubicBezTo>
                  <a:cubicBezTo>
                    <a:pt x="1887" y="4030"/>
                    <a:pt x="1907" y="4025"/>
                    <a:pt x="1924" y="4013"/>
                  </a:cubicBezTo>
                  <a:cubicBezTo>
                    <a:pt x="2257" y="3775"/>
                    <a:pt x="2674" y="3049"/>
                    <a:pt x="2829" y="2299"/>
                  </a:cubicBezTo>
                  <a:cubicBezTo>
                    <a:pt x="2983" y="1549"/>
                    <a:pt x="1328" y="1"/>
                    <a:pt x="1328" y="1"/>
                  </a:cubicBezTo>
                  <a:close/>
                </a:path>
              </a:pathLst>
            </a:custGeom>
            <a:solidFill>
              <a:srgbClr val="B74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97;p32"/>
            <p:cNvSpPr/>
            <p:nvPr/>
          </p:nvSpPr>
          <p:spPr>
            <a:xfrm>
              <a:off x="7393565" y="2930663"/>
              <a:ext cx="672781" cy="1382822"/>
            </a:xfrm>
            <a:custGeom>
              <a:avLst/>
              <a:gdLst/>
              <a:ahLst/>
              <a:cxnLst/>
              <a:rect l="l" t="t" r="r" b="b"/>
              <a:pathLst>
                <a:path w="7692" h="15810" extrusionOk="0">
                  <a:moveTo>
                    <a:pt x="1084" y="1"/>
                  </a:moveTo>
                  <a:cubicBezTo>
                    <a:pt x="1084" y="1"/>
                    <a:pt x="1" y="7228"/>
                    <a:pt x="524" y="9705"/>
                  </a:cubicBezTo>
                  <a:cubicBezTo>
                    <a:pt x="989" y="11913"/>
                    <a:pt x="3320" y="15809"/>
                    <a:pt x="4813" y="15809"/>
                  </a:cubicBezTo>
                  <a:cubicBezTo>
                    <a:pt x="5002" y="15809"/>
                    <a:pt x="5178" y="15747"/>
                    <a:pt x="5335" y="15610"/>
                  </a:cubicBezTo>
                  <a:cubicBezTo>
                    <a:pt x="6799" y="14324"/>
                    <a:pt x="7692" y="13610"/>
                    <a:pt x="7692" y="13610"/>
                  </a:cubicBezTo>
                  <a:cubicBezTo>
                    <a:pt x="7692" y="13610"/>
                    <a:pt x="6061" y="4371"/>
                    <a:pt x="4739" y="2727"/>
                  </a:cubicBezTo>
                  <a:cubicBezTo>
                    <a:pt x="3406" y="1084"/>
                    <a:pt x="1084" y="1"/>
                    <a:pt x="1084" y="1"/>
                  </a:cubicBezTo>
                  <a:close/>
                </a:path>
              </a:pathLst>
            </a:custGeom>
            <a:solidFill>
              <a:srgbClr val="F4D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98;p32"/>
            <p:cNvSpPr/>
            <p:nvPr/>
          </p:nvSpPr>
          <p:spPr>
            <a:xfrm>
              <a:off x="5947052" y="2279831"/>
              <a:ext cx="1642330" cy="2360855"/>
            </a:xfrm>
            <a:custGeom>
              <a:avLst/>
              <a:gdLst/>
              <a:ahLst/>
              <a:cxnLst/>
              <a:rect l="l" t="t" r="r" b="b"/>
              <a:pathLst>
                <a:path w="18777" h="26992" extrusionOk="0">
                  <a:moveTo>
                    <a:pt x="10669" y="1"/>
                  </a:moveTo>
                  <a:lnTo>
                    <a:pt x="8026" y="1108"/>
                  </a:lnTo>
                  <a:cubicBezTo>
                    <a:pt x="8026" y="1108"/>
                    <a:pt x="8371" y="5811"/>
                    <a:pt x="7799" y="6311"/>
                  </a:cubicBezTo>
                  <a:cubicBezTo>
                    <a:pt x="7228" y="6811"/>
                    <a:pt x="1227" y="7632"/>
                    <a:pt x="608" y="8597"/>
                  </a:cubicBezTo>
                  <a:cubicBezTo>
                    <a:pt x="1" y="9561"/>
                    <a:pt x="1644" y="26992"/>
                    <a:pt x="1644" y="26992"/>
                  </a:cubicBezTo>
                  <a:lnTo>
                    <a:pt x="17181" y="26266"/>
                  </a:lnTo>
                  <a:cubicBezTo>
                    <a:pt x="17181" y="26266"/>
                    <a:pt x="18777" y="9002"/>
                    <a:pt x="15967" y="7501"/>
                  </a:cubicBezTo>
                  <a:cubicBezTo>
                    <a:pt x="15419" y="7204"/>
                    <a:pt x="10693" y="6978"/>
                    <a:pt x="10562" y="5561"/>
                  </a:cubicBezTo>
                  <a:cubicBezTo>
                    <a:pt x="10502" y="4882"/>
                    <a:pt x="10669" y="1"/>
                    <a:pt x="10669" y="1"/>
                  </a:cubicBezTo>
                  <a:close/>
                </a:path>
              </a:pathLst>
            </a:custGeom>
            <a:solidFill>
              <a:srgbClr val="B74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99;p32"/>
            <p:cNvSpPr/>
            <p:nvPr/>
          </p:nvSpPr>
          <p:spPr>
            <a:xfrm>
              <a:off x="5850228" y="2847921"/>
              <a:ext cx="1750612" cy="1688687"/>
            </a:xfrm>
            <a:custGeom>
              <a:avLst/>
              <a:gdLst/>
              <a:ahLst/>
              <a:cxnLst/>
              <a:rect l="l" t="t" r="r" b="b"/>
              <a:pathLst>
                <a:path w="20015" h="19307" extrusionOk="0">
                  <a:moveTo>
                    <a:pt x="14805" y="1"/>
                  </a:moveTo>
                  <a:cubicBezTo>
                    <a:pt x="14102" y="1"/>
                    <a:pt x="10537" y="3543"/>
                    <a:pt x="10537" y="3543"/>
                  </a:cubicBezTo>
                  <a:cubicBezTo>
                    <a:pt x="10109" y="2304"/>
                    <a:pt x="7549" y="483"/>
                    <a:pt x="7549" y="483"/>
                  </a:cubicBezTo>
                  <a:cubicBezTo>
                    <a:pt x="7549" y="483"/>
                    <a:pt x="7379" y="476"/>
                    <a:pt x="7090" y="476"/>
                  </a:cubicBezTo>
                  <a:cubicBezTo>
                    <a:pt x="5746" y="476"/>
                    <a:pt x="1826" y="629"/>
                    <a:pt x="512" y="2364"/>
                  </a:cubicBezTo>
                  <a:cubicBezTo>
                    <a:pt x="0" y="3031"/>
                    <a:pt x="1739" y="19306"/>
                    <a:pt x="1739" y="19306"/>
                  </a:cubicBezTo>
                  <a:lnTo>
                    <a:pt x="19074" y="17520"/>
                  </a:lnTo>
                  <a:cubicBezTo>
                    <a:pt x="19074" y="17520"/>
                    <a:pt x="20015" y="3435"/>
                    <a:pt x="18741" y="1209"/>
                  </a:cubicBezTo>
                  <a:cubicBezTo>
                    <a:pt x="18241" y="328"/>
                    <a:pt x="15443" y="173"/>
                    <a:pt x="14848" y="6"/>
                  </a:cubicBezTo>
                  <a:cubicBezTo>
                    <a:pt x="14835" y="3"/>
                    <a:pt x="14820" y="1"/>
                    <a:pt x="14805" y="1"/>
                  </a:cubicBezTo>
                  <a:close/>
                </a:path>
              </a:pathLst>
            </a:custGeom>
            <a:solidFill>
              <a:srgbClr val="F4D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00;p32"/>
            <p:cNvSpPr/>
            <p:nvPr/>
          </p:nvSpPr>
          <p:spPr>
            <a:xfrm>
              <a:off x="6463627" y="1973176"/>
              <a:ext cx="602984" cy="507734"/>
            </a:xfrm>
            <a:custGeom>
              <a:avLst/>
              <a:gdLst/>
              <a:ahLst/>
              <a:cxnLst/>
              <a:rect l="l" t="t" r="r" b="b"/>
              <a:pathLst>
                <a:path w="6894" h="5805" extrusionOk="0">
                  <a:moveTo>
                    <a:pt x="3512" y="0"/>
                  </a:moveTo>
                  <a:cubicBezTo>
                    <a:pt x="3319" y="0"/>
                    <a:pt x="3117" y="21"/>
                    <a:pt x="2905" y="66"/>
                  </a:cubicBezTo>
                  <a:cubicBezTo>
                    <a:pt x="1191" y="423"/>
                    <a:pt x="191" y="1768"/>
                    <a:pt x="95" y="2971"/>
                  </a:cubicBezTo>
                  <a:cubicBezTo>
                    <a:pt x="0" y="4173"/>
                    <a:pt x="1024" y="5804"/>
                    <a:pt x="1024" y="5804"/>
                  </a:cubicBezTo>
                  <a:cubicBezTo>
                    <a:pt x="1024" y="5804"/>
                    <a:pt x="5239" y="5614"/>
                    <a:pt x="5620" y="5554"/>
                  </a:cubicBezTo>
                  <a:cubicBezTo>
                    <a:pt x="6013" y="5495"/>
                    <a:pt x="6894" y="3721"/>
                    <a:pt x="6382" y="2483"/>
                  </a:cubicBezTo>
                  <a:cubicBezTo>
                    <a:pt x="5788" y="1054"/>
                    <a:pt x="4874" y="0"/>
                    <a:pt x="3512" y="0"/>
                  </a:cubicBezTo>
                  <a:close/>
                </a:path>
              </a:pathLst>
            </a:custGeom>
            <a:solidFill>
              <a:srgbClr val="2F1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01;p32"/>
            <p:cNvSpPr/>
            <p:nvPr/>
          </p:nvSpPr>
          <p:spPr>
            <a:xfrm>
              <a:off x="6507360" y="2090293"/>
              <a:ext cx="499950" cy="596774"/>
            </a:xfrm>
            <a:custGeom>
              <a:avLst/>
              <a:gdLst/>
              <a:ahLst/>
              <a:cxnLst/>
              <a:rect l="l" t="t" r="r" b="b"/>
              <a:pathLst>
                <a:path w="5716" h="6823" extrusionOk="0">
                  <a:moveTo>
                    <a:pt x="2851" y="0"/>
                  </a:moveTo>
                  <a:cubicBezTo>
                    <a:pt x="1721" y="0"/>
                    <a:pt x="580" y="505"/>
                    <a:pt x="536" y="1572"/>
                  </a:cubicBezTo>
                  <a:cubicBezTo>
                    <a:pt x="536" y="1572"/>
                    <a:pt x="0" y="6823"/>
                    <a:pt x="2882" y="6823"/>
                  </a:cubicBezTo>
                  <a:cubicBezTo>
                    <a:pt x="4870" y="6811"/>
                    <a:pt x="5715" y="3418"/>
                    <a:pt x="5060" y="1144"/>
                  </a:cubicBezTo>
                  <a:cubicBezTo>
                    <a:pt x="4842" y="395"/>
                    <a:pt x="3851" y="0"/>
                    <a:pt x="2851" y="0"/>
                  </a:cubicBezTo>
                  <a:close/>
                </a:path>
              </a:pathLst>
            </a:custGeom>
            <a:solidFill>
              <a:srgbClr val="B74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02;p32"/>
            <p:cNvSpPr/>
            <p:nvPr/>
          </p:nvSpPr>
          <p:spPr>
            <a:xfrm>
              <a:off x="6837456" y="2397473"/>
              <a:ext cx="30263" cy="39709"/>
            </a:xfrm>
            <a:custGeom>
              <a:avLst/>
              <a:gdLst/>
              <a:ahLst/>
              <a:cxnLst/>
              <a:rect l="l" t="t" r="r" b="b"/>
              <a:pathLst>
                <a:path w="346" h="454" extrusionOk="0">
                  <a:moveTo>
                    <a:pt x="167" y="1"/>
                  </a:moveTo>
                  <a:cubicBezTo>
                    <a:pt x="72" y="1"/>
                    <a:pt x="1" y="96"/>
                    <a:pt x="1" y="227"/>
                  </a:cubicBezTo>
                  <a:cubicBezTo>
                    <a:pt x="1" y="346"/>
                    <a:pt x="72" y="453"/>
                    <a:pt x="167" y="453"/>
                  </a:cubicBezTo>
                  <a:cubicBezTo>
                    <a:pt x="274" y="453"/>
                    <a:pt x="346" y="346"/>
                    <a:pt x="346" y="227"/>
                  </a:cubicBezTo>
                  <a:cubicBezTo>
                    <a:pt x="346" y="96"/>
                    <a:pt x="274" y="1"/>
                    <a:pt x="167" y="1"/>
                  </a:cubicBezTo>
                  <a:close/>
                </a:path>
              </a:pathLst>
            </a:custGeom>
            <a:solidFill>
              <a:srgbClr val="2F1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03;p32"/>
            <p:cNvSpPr/>
            <p:nvPr/>
          </p:nvSpPr>
          <p:spPr>
            <a:xfrm>
              <a:off x="6650017" y="2396510"/>
              <a:ext cx="30263" cy="39622"/>
            </a:xfrm>
            <a:custGeom>
              <a:avLst/>
              <a:gdLst/>
              <a:ahLst/>
              <a:cxnLst/>
              <a:rect l="l" t="t" r="r" b="b"/>
              <a:pathLst>
                <a:path w="346" h="453" extrusionOk="0">
                  <a:moveTo>
                    <a:pt x="179" y="0"/>
                  </a:moveTo>
                  <a:cubicBezTo>
                    <a:pt x="72" y="0"/>
                    <a:pt x="0" y="107"/>
                    <a:pt x="0" y="226"/>
                  </a:cubicBezTo>
                  <a:cubicBezTo>
                    <a:pt x="0" y="345"/>
                    <a:pt x="72" y="453"/>
                    <a:pt x="179" y="453"/>
                  </a:cubicBezTo>
                  <a:cubicBezTo>
                    <a:pt x="274" y="453"/>
                    <a:pt x="346" y="345"/>
                    <a:pt x="346" y="226"/>
                  </a:cubicBezTo>
                  <a:cubicBezTo>
                    <a:pt x="346" y="107"/>
                    <a:pt x="274" y="0"/>
                    <a:pt x="179" y="0"/>
                  </a:cubicBezTo>
                  <a:close/>
                </a:path>
              </a:pathLst>
            </a:custGeom>
            <a:solidFill>
              <a:srgbClr val="2F1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04;p32"/>
            <p:cNvSpPr/>
            <p:nvPr/>
          </p:nvSpPr>
          <p:spPr>
            <a:xfrm>
              <a:off x="6924922" y="2379979"/>
              <a:ext cx="119827" cy="145717"/>
            </a:xfrm>
            <a:custGeom>
              <a:avLst/>
              <a:gdLst/>
              <a:ahLst/>
              <a:cxnLst/>
              <a:rect l="l" t="t" r="r" b="b"/>
              <a:pathLst>
                <a:path w="1370" h="1666" extrusionOk="0">
                  <a:moveTo>
                    <a:pt x="722" y="0"/>
                  </a:moveTo>
                  <a:cubicBezTo>
                    <a:pt x="408" y="0"/>
                    <a:pt x="191" y="642"/>
                    <a:pt x="191" y="642"/>
                  </a:cubicBezTo>
                  <a:cubicBezTo>
                    <a:pt x="1" y="1034"/>
                    <a:pt x="84" y="1665"/>
                    <a:pt x="489" y="1665"/>
                  </a:cubicBezTo>
                  <a:cubicBezTo>
                    <a:pt x="906" y="1665"/>
                    <a:pt x="1370" y="522"/>
                    <a:pt x="941" y="106"/>
                  </a:cubicBezTo>
                  <a:cubicBezTo>
                    <a:pt x="864" y="31"/>
                    <a:pt x="791" y="0"/>
                    <a:pt x="722" y="0"/>
                  </a:cubicBezTo>
                  <a:close/>
                </a:path>
              </a:pathLst>
            </a:custGeom>
            <a:solidFill>
              <a:srgbClr val="B74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05;p32"/>
            <p:cNvSpPr/>
            <p:nvPr/>
          </p:nvSpPr>
          <p:spPr>
            <a:xfrm>
              <a:off x="6486543" y="2384353"/>
              <a:ext cx="123938" cy="141343"/>
            </a:xfrm>
            <a:custGeom>
              <a:avLst/>
              <a:gdLst/>
              <a:ahLst/>
              <a:cxnLst/>
              <a:rect l="l" t="t" r="r" b="b"/>
              <a:pathLst>
                <a:path w="1417" h="1616" extrusionOk="0">
                  <a:moveTo>
                    <a:pt x="637" y="1"/>
                  </a:moveTo>
                  <a:cubicBezTo>
                    <a:pt x="574" y="1"/>
                    <a:pt x="501" y="34"/>
                    <a:pt x="417" y="115"/>
                  </a:cubicBezTo>
                  <a:cubicBezTo>
                    <a:pt x="0" y="532"/>
                    <a:pt x="595" y="1615"/>
                    <a:pt x="1000" y="1615"/>
                  </a:cubicBezTo>
                  <a:cubicBezTo>
                    <a:pt x="1417" y="1604"/>
                    <a:pt x="1179" y="949"/>
                    <a:pt x="988" y="556"/>
                  </a:cubicBezTo>
                  <a:cubicBezTo>
                    <a:pt x="988" y="556"/>
                    <a:pt x="896" y="1"/>
                    <a:pt x="637" y="1"/>
                  </a:cubicBezTo>
                  <a:close/>
                </a:path>
              </a:pathLst>
            </a:custGeom>
            <a:solidFill>
              <a:srgbClr val="B74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06;p32"/>
            <p:cNvSpPr/>
            <p:nvPr/>
          </p:nvSpPr>
          <p:spPr>
            <a:xfrm>
              <a:off x="6615992" y="2307733"/>
              <a:ext cx="94200" cy="29126"/>
            </a:xfrm>
            <a:custGeom>
              <a:avLst/>
              <a:gdLst/>
              <a:ahLst/>
              <a:cxnLst/>
              <a:rect l="l" t="t" r="r" b="b"/>
              <a:pathLst>
                <a:path w="1077" h="333" extrusionOk="0">
                  <a:moveTo>
                    <a:pt x="545" y="1"/>
                  </a:moveTo>
                  <a:cubicBezTo>
                    <a:pt x="420" y="1"/>
                    <a:pt x="267" y="45"/>
                    <a:pt x="104" y="194"/>
                  </a:cubicBezTo>
                  <a:cubicBezTo>
                    <a:pt x="1" y="286"/>
                    <a:pt x="201" y="332"/>
                    <a:pt x="430" y="332"/>
                  </a:cubicBezTo>
                  <a:cubicBezTo>
                    <a:pt x="729" y="332"/>
                    <a:pt x="1077" y="254"/>
                    <a:pt x="854" y="98"/>
                  </a:cubicBezTo>
                  <a:cubicBezTo>
                    <a:pt x="854" y="98"/>
                    <a:pt x="731" y="1"/>
                    <a:pt x="545" y="1"/>
                  </a:cubicBezTo>
                  <a:close/>
                </a:path>
              </a:pathLst>
            </a:custGeom>
            <a:solidFill>
              <a:srgbClr val="2F1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07;p32"/>
            <p:cNvSpPr/>
            <p:nvPr/>
          </p:nvSpPr>
          <p:spPr>
            <a:xfrm>
              <a:off x="6816465" y="2310707"/>
              <a:ext cx="94112" cy="29913"/>
            </a:xfrm>
            <a:custGeom>
              <a:avLst/>
              <a:gdLst/>
              <a:ahLst/>
              <a:cxnLst/>
              <a:rect l="l" t="t" r="r" b="b"/>
              <a:pathLst>
                <a:path w="1076" h="342" extrusionOk="0">
                  <a:moveTo>
                    <a:pt x="530" y="0"/>
                  </a:moveTo>
                  <a:cubicBezTo>
                    <a:pt x="356" y="0"/>
                    <a:pt x="241" y="88"/>
                    <a:pt x="241" y="88"/>
                  </a:cubicBezTo>
                  <a:cubicBezTo>
                    <a:pt x="0" y="251"/>
                    <a:pt x="389" y="342"/>
                    <a:pt x="695" y="342"/>
                  </a:cubicBezTo>
                  <a:cubicBezTo>
                    <a:pt x="905" y="342"/>
                    <a:pt x="1076" y="299"/>
                    <a:pt x="979" y="207"/>
                  </a:cubicBezTo>
                  <a:cubicBezTo>
                    <a:pt x="813" y="47"/>
                    <a:pt x="656" y="0"/>
                    <a:pt x="530" y="0"/>
                  </a:cubicBezTo>
                  <a:close/>
                </a:path>
              </a:pathLst>
            </a:custGeom>
            <a:solidFill>
              <a:srgbClr val="2F1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08;p32"/>
            <p:cNvSpPr/>
            <p:nvPr/>
          </p:nvSpPr>
          <p:spPr>
            <a:xfrm>
              <a:off x="6732322" y="2416278"/>
              <a:ext cx="54228" cy="79243"/>
            </a:xfrm>
            <a:custGeom>
              <a:avLst/>
              <a:gdLst/>
              <a:ahLst/>
              <a:cxnLst/>
              <a:rect l="l" t="t" r="r" b="b"/>
              <a:pathLst>
                <a:path w="620" h="906" extrusionOk="0">
                  <a:moveTo>
                    <a:pt x="476" y="0"/>
                  </a:moveTo>
                  <a:cubicBezTo>
                    <a:pt x="500" y="357"/>
                    <a:pt x="500" y="750"/>
                    <a:pt x="488" y="798"/>
                  </a:cubicBezTo>
                  <a:cubicBezTo>
                    <a:pt x="482" y="802"/>
                    <a:pt x="470" y="804"/>
                    <a:pt x="453" y="804"/>
                  </a:cubicBezTo>
                  <a:cubicBezTo>
                    <a:pt x="377" y="804"/>
                    <a:pt x="202" y="762"/>
                    <a:pt x="36" y="703"/>
                  </a:cubicBezTo>
                  <a:lnTo>
                    <a:pt x="0" y="798"/>
                  </a:lnTo>
                  <a:cubicBezTo>
                    <a:pt x="191" y="869"/>
                    <a:pt x="345" y="905"/>
                    <a:pt x="441" y="905"/>
                  </a:cubicBezTo>
                  <a:cubicBezTo>
                    <a:pt x="512" y="905"/>
                    <a:pt x="560" y="893"/>
                    <a:pt x="572" y="858"/>
                  </a:cubicBezTo>
                  <a:cubicBezTo>
                    <a:pt x="619" y="762"/>
                    <a:pt x="595" y="179"/>
                    <a:pt x="583" y="0"/>
                  </a:cubicBezTo>
                  <a:close/>
                </a:path>
              </a:pathLst>
            </a:custGeom>
            <a:solidFill>
              <a:srgbClr val="2F1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09;p32"/>
            <p:cNvSpPr/>
            <p:nvPr/>
          </p:nvSpPr>
          <p:spPr>
            <a:xfrm>
              <a:off x="6541734" y="2418377"/>
              <a:ext cx="28164" cy="78194"/>
            </a:xfrm>
            <a:custGeom>
              <a:avLst/>
              <a:gdLst/>
              <a:ahLst/>
              <a:cxnLst/>
              <a:rect l="l" t="t" r="r" b="b"/>
              <a:pathLst>
                <a:path w="322" h="894" extrusionOk="0">
                  <a:moveTo>
                    <a:pt x="48" y="0"/>
                  </a:moveTo>
                  <a:lnTo>
                    <a:pt x="0" y="95"/>
                  </a:lnTo>
                  <a:cubicBezTo>
                    <a:pt x="12" y="95"/>
                    <a:pt x="215" y="203"/>
                    <a:pt x="167" y="881"/>
                  </a:cubicBezTo>
                  <a:lnTo>
                    <a:pt x="274" y="893"/>
                  </a:lnTo>
                  <a:cubicBezTo>
                    <a:pt x="322" y="119"/>
                    <a:pt x="72" y="12"/>
                    <a:pt x="48" y="0"/>
                  </a:cubicBezTo>
                  <a:close/>
                </a:path>
              </a:pathLst>
            </a:custGeom>
            <a:solidFill>
              <a:srgbClr val="2F1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10;p32"/>
            <p:cNvSpPr/>
            <p:nvPr/>
          </p:nvSpPr>
          <p:spPr>
            <a:xfrm>
              <a:off x="6952037" y="2419426"/>
              <a:ext cx="47931" cy="76095"/>
            </a:xfrm>
            <a:custGeom>
              <a:avLst/>
              <a:gdLst/>
              <a:ahLst/>
              <a:cxnLst/>
              <a:rect l="l" t="t" r="r" b="b"/>
              <a:pathLst>
                <a:path w="548" h="870" extrusionOk="0">
                  <a:moveTo>
                    <a:pt x="512" y="0"/>
                  </a:moveTo>
                  <a:cubicBezTo>
                    <a:pt x="500" y="0"/>
                    <a:pt x="0" y="179"/>
                    <a:pt x="84" y="869"/>
                  </a:cubicBezTo>
                  <a:lnTo>
                    <a:pt x="191" y="845"/>
                  </a:lnTo>
                  <a:cubicBezTo>
                    <a:pt x="119" y="262"/>
                    <a:pt x="524" y="107"/>
                    <a:pt x="548" y="95"/>
                  </a:cubicBezTo>
                  <a:lnTo>
                    <a:pt x="512" y="0"/>
                  </a:lnTo>
                  <a:close/>
                </a:path>
              </a:pathLst>
            </a:custGeom>
            <a:solidFill>
              <a:srgbClr val="2F1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11;p32"/>
            <p:cNvSpPr/>
            <p:nvPr/>
          </p:nvSpPr>
          <p:spPr>
            <a:xfrm>
              <a:off x="6670834" y="2625583"/>
              <a:ext cx="203181" cy="65686"/>
            </a:xfrm>
            <a:custGeom>
              <a:avLst/>
              <a:gdLst/>
              <a:ahLst/>
              <a:cxnLst/>
              <a:rect l="l" t="t" r="r" b="b"/>
              <a:pathLst>
                <a:path w="2323" h="751" extrusionOk="0">
                  <a:moveTo>
                    <a:pt x="2239" y="0"/>
                  </a:moveTo>
                  <a:cubicBezTo>
                    <a:pt x="1846" y="417"/>
                    <a:pt x="1429" y="631"/>
                    <a:pt x="1013" y="643"/>
                  </a:cubicBezTo>
                  <a:cubicBezTo>
                    <a:pt x="1003" y="644"/>
                    <a:pt x="994" y="644"/>
                    <a:pt x="985" y="644"/>
                  </a:cubicBezTo>
                  <a:cubicBezTo>
                    <a:pt x="441" y="644"/>
                    <a:pt x="72" y="298"/>
                    <a:pt x="72" y="298"/>
                  </a:cubicBezTo>
                  <a:lnTo>
                    <a:pt x="1" y="370"/>
                  </a:lnTo>
                  <a:cubicBezTo>
                    <a:pt x="12" y="381"/>
                    <a:pt x="393" y="751"/>
                    <a:pt x="977" y="751"/>
                  </a:cubicBezTo>
                  <a:lnTo>
                    <a:pt x="1013" y="751"/>
                  </a:lnTo>
                  <a:cubicBezTo>
                    <a:pt x="1465" y="739"/>
                    <a:pt x="1906" y="512"/>
                    <a:pt x="2322" y="72"/>
                  </a:cubicBezTo>
                  <a:lnTo>
                    <a:pt x="2239" y="0"/>
                  </a:lnTo>
                  <a:close/>
                </a:path>
              </a:pathLst>
            </a:custGeom>
            <a:solidFill>
              <a:srgbClr val="2F1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12;p32"/>
            <p:cNvSpPr/>
            <p:nvPr/>
          </p:nvSpPr>
          <p:spPr>
            <a:xfrm>
              <a:off x="6822850" y="2670366"/>
              <a:ext cx="196971" cy="190761"/>
            </a:xfrm>
            <a:custGeom>
              <a:avLst/>
              <a:gdLst/>
              <a:ahLst/>
              <a:cxnLst/>
              <a:rect l="l" t="t" r="r" b="b"/>
              <a:pathLst>
                <a:path w="2252" h="2181" extrusionOk="0">
                  <a:moveTo>
                    <a:pt x="549" y="0"/>
                  </a:moveTo>
                  <a:cubicBezTo>
                    <a:pt x="549" y="0"/>
                    <a:pt x="1" y="1262"/>
                    <a:pt x="394" y="1810"/>
                  </a:cubicBezTo>
                  <a:cubicBezTo>
                    <a:pt x="618" y="2115"/>
                    <a:pt x="1189" y="2181"/>
                    <a:pt x="1640" y="2181"/>
                  </a:cubicBezTo>
                  <a:cubicBezTo>
                    <a:pt x="1980" y="2181"/>
                    <a:pt x="2251" y="2144"/>
                    <a:pt x="2251" y="2144"/>
                  </a:cubicBezTo>
                  <a:cubicBezTo>
                    <a:pt x="2251" y="2144"/>
                    <a:pt x="739" y="1620"/>
                    <a:pt x="644" y="1358"/>
                  </a:cubicBezTo>
                  <a:cubicBezTo>
                    <a:pt x="549" y="1096"/>
                    <a:pt x="549" y="0"/>
                    <a:pt x="549" y="0"/>
                  </a:cubicBezTo>
                  <a:close/>
                </a:path>
              </a:pathLst>
            </a:custGeom>
            <a:solidFill>
              <a:srgbClr val="CA5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13;p32"/>
            <p:cNvSpPr/>
            <p:nvPr/>
          </p:nvSpPr>
          <p:spPr>
            <a:xfrm>
              <a:off x="6381321" y="2802439"/>
              <a:ext cx="817623" cy="550067"/>
            </a:xfrm>
            <a:custGeom>
              <a:avLst/>
              <a:gdLst/>
              <a:ahLst/>
              <a:cxnLst/>
              <a:rect l="l" t="t" r="r" b="b"/>
              <a:pathLst>
                <a:path w="9348" h="6289" extrusionOk="0">
                  <a:moveTo>
                    <a:pt x="7393" y="1"/>
                  </a:moveTo>
                  <a:cubicBezTo>
                    <a:pt x="6686" y="1"/>
                    <a:pt x="4477" y="3824"/>
                    <a:pt x="4477" y="3824"/>
                  </a:cubicBezTo>
                  <a:cubicBezTo>
                    <a:pt x="3941" y="2284"/>
                    <a:pt x="1712" y="35"/>
                    <a:pt x="1410" y="35"/>
                  </a:cubicBezTo>
                  <a:cubicBezTo>
                    <a:pt x="1404" y="35"/>
                    <a:pt x="1398" y="36"/>
                    <a:pt x="1394" y="38"/>
                  </a:cubicBezTo>
                  <a:cubicBezTo>
                    <a:pt x="1167" y="145"/>
                    <a:pt x="1" y="895"/>
                    <a:pt x="1" y="895"/>
                  </a:cubicBezTo>
                  <a:cubicBezTo>
                    <a:pt x="441" y="3301"/>
                    <a:pt x="2882" y="6289"/>
                    <a:pt x="2882" y="6289"/>
                  </a:cubicBezTo>
                  <a:lnTo>
                    <a:pt x="4585" y="4086"/>
                  </a:lnTo>
                  <a:cubicBezTo>
                    <a:pt x="4585" y="4086"/>
                    <a:pt x="6109" y="5708"/>
                    <a:pt x="6365" y="5708"/>
                  </a:cubicBezTo>
                  <a:cubicBezTo>
                    <a:pt x="6378" y="5708"/>
                    <a:pt x="6388" y="5703"/>
                    <a:pt x="6394" y="5694"/>
                  </a:cubicBezTo>
                  <a:cubicBezTo>
                    <a:pt x="6513" y="5515"/>
                    <a:pt x="9347" y="895"/>
                    <a:pt x="9347" y="895"/>
                  </a:cubicBezTo>
                  <a:cubicBezTo>
                    <a:pt x="8526" y="253"/>
                    <a:pt x="7418" y="2"/>
                    <a:pt x="7418" y="2"/>
                  </a:cubicBezTo>
                  <a:cubicBezTo>
                    <a:pt x="7410" y="1"/>
                    <a:pt x="7402" y="1"/>
                    <a:pt x="7393" y="1"/>
                  </a:cubicBezTo>
                  <a:close/>
                </a:path>
              </a:pathLst>
            </a:custGeom>
            <a:solidFill>
              <a:srgbClr val="F4D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14;p32"/>
            <p:cNvSpPr/>
            <p:nvPr/>
          </p:nvSpPr>
          <p:spPr>
            <a:xfrm>
              <a:off x="7474821" y="3804446"/>
              <a:ext cx="94812" cy="897741"/>
            </a:xfrm>
            <a:custGeom>
              <a:avLst/>
              <a:gdLst/>
              <a:ahLst/>
              <a:cxnLst/>
              <a:rect l="l" t="t" r="r" b="b"/>
              <a:pathLst>
                <a:path w="1084" h="10264" extrusionOk="0">
                  <a:moveTo>
                    <a:pt x="476" y="0"/>
                  </a:moveTo>
                  <a:cubicBezTo>
                    <a:pt x="548" y="798"/>
                    <a:pt x="0" y="5441"/>
                    <a:pt x="191" y="7549"/>
                  </a:cubicBezTo>
                  <a:cubicBezTo>
                    <a:pt x="381" y="9644"/>
                    <a:pt x="881" y="10263"/>
                    <a:pt x="881" y="10263"/>
                  </a:cubicBezTo>
                  <a:cubicBezTo>
                    <a:pt x="1084" y="6264"/>
                    <a:pt x="477" y="4"/>
                    <a:pt x="476" y="0"/>
                  </a:cubicBezTo>
                  <a:close/>
                </a:path>
              </a:pathLst>
            </a:custGeom>
            <a:solidFill>
              <a:srgbClr val="4B4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15;p32"/>
            <p:cNvSpPr/>
            <p:nvPr/>
          </p:nvSpPr>
          <p:spPr>
            <a:xfrm>
              <a:off x="6616692" y="3157637"/>
              <a:ext cx="317673" cy="537560"/>
            </a:xfrm>
            <a:custGeom>
              <a:avLst/>
              <a:gdLst/>
              <a:ahLst/>
              <a:cxnLst/>
              <a:rect l="l" t="t" r="r" b="b"/>
              <a:pathLst>
                <a:path w="3632" h="6146" extrusionOk="0">
                  <a:moveTo>
                    <a:pt x="1789" y="1"/>
                  </a:moveTo>
                  <a:cubicBezTo>
                    <a:pt x="1784" y="1"/>
                    <a:pt x="1779" y="1"/>
                    <a:pt x="1774" y="2"/>
                  </a:cubicBezTo>
                  <a:cubicBezTo>
                    <a:pt x="1453" y="37"/>
                    <a:pt x="774" y="1109"/>
                    <a:pt x="774" y="1109"/>
                  </a:cubicBezTo>
                  <a:cubicBezTo>
                    <a:pt x="774" y="1109"/>
                    <a:pt x="1072" y="1942"/>
                    <a:pt x="1155" y="2228"/>
                  </a:cubicBezTo>
                  <a:cubicBezTo>
                    <a:pt x="1227" y="2526"/>
                    <a:pt x="0" y="4788"/>
                    <a:pt x="96" y="4871"/>
                  </a:cubicBezTo>
                  <a:cubicBezTo>
                    <a:pt x="179" y="4966"/>
                    <a:pt x="1453" y="6133"/>
                    <a:pt x="1751" y="6145"/>
                  </a:cubicBezTo>
                  <a:cubicBezTo>
                    <a:pt x="1752" y="6145"/>
                    <a:pt x="1753" y="6145"/>
                    <a:pt x="1754" y="6145"/>
                  </a:cubicBezTo>
                  <a:cubicBezTo>
                    <a:pt x="2046" y="6145"/>
                    <a:pt x="3347" y="4596"/>
                    <a:pt x="3489" y="4347"/>
                  </a:cubicBezTo>
                  <a:cubicBezTo>
                    <a:pt x="3632" y="4097"/>
                    <a:pt x="2322" y="2561"/>
                    <a:pt x="2239" y="2228"/>
                  </a:cubicBezTo>
                  <a:cubicBezTo>
                    <a:pt x="2239" y="2228"/>
                    <a:pt x="2477" y="1633"/>
                    <a:pt x="2727" y="1264"/>
                  </a:cubicBezTo>
                  <a:cubicBezTo>
                    <a:pt x="2762" y="1205"/>
                    <a:pt x="2126" y="1"/>
                    <a:pt x="1789" y="1"/>
                  </a:cubicBezTo>
                  <a:close/>
                </a:path>
              </a:pathLst>
            </a:custGeom>
            <a:solidFill>
              <a:srgbClr val="E13D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16;p32"/>
            <p:cNvSpPr/>
            <p:nvPr/>
          </p:nvSpPr>
          <p:spPr>
            <a:xfrm>
              <a:off x="5177527" y="2907835"/>
              <a:ext cx="1027889" cy="1624225"/>
            </a:xfrm>
            <a:custGeom>
              <a:avLst/>
              <a:gdLst/>
              <a:ahLst/>
              <a:cxnLst/>
              <a:rect l="l" t="t" r="r" b="b"/>
              <a:pathLst>
                <a:path w="11752" h="18570" extrusionOk="0">
                  <a:moveTo>
                    <a:pt x="11750" y="0"/>
                  </a:moveTo>
                  <a:cubicBezTo>
                    <a:pt x="11678" y="0"/>
                    <a:pt x="8594" y="12"/>
                    <a:pt x="6394" y="2000"/>
                  </a:cubicBezTo>
                  <a:cubicBezTo>
                    <a:pt x="4167" y="4012"/>
                    <a:pt x="0" y="10430"/>
                    <a:pt x="1667" y="16990"/>
                  </a:cubicBezTo>
                  <a:cubicBezTo>
                    <a:pt x="1957" y="18127"/>
                    <a:pt x="2551" y="18569"/>
                    <a:pt x="3278" y="18569"/>
                  </a:cubicBezTo>
                  <a:cubicBezTo>
                    <a:pt x="5146" y="18569"/>
                    <a:pt x="7887" y="15645"/>
                    <a:pt x="8573" y="14085"/>
                  </a:cubicBezTo>
                  <a:cubicBezTo>
                    <a:pt x="9406" y="12204"/>
                    <a:pt x="9632" y="11013"/>
                    <a:pt x="9620" y="9966"/>
                  </a:cubicBezTo>
                  <a:cubicBezTo>
                    <a:pt x="9608" y="8930"/>
                    <a:pt x="11751" y="0"/>
                    <a:pt x="11751" y="0"/>
                  </a:cubicBezTo>
                  <a:cubicBezTo>
                    <a:pt x="11751" y="0"/>
                    <a:pt x="11751" y="0"/>
                    <a:pt x="11750" y="0"/>
                  </a:cubicBezTo>
                  <a:close/>
                </a:path>
              </a:pathLst>
            </a:custGeom>
            <a:solidFill>
              <a:srgbClr val="F4D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17;p32"/>
            <p:cNvSpPr/>
            <p:nvPr/>
          </p:nvSpPr>
          <p:spPr>
            <a:xfrm>
              <a:off x="5909617" y="2869263"/>
              <a:ext cx="1695422" cy="2031724"/>
            </a:xfrm>
            <a:custGeom>
              <a:avLst/>
              <a:gdLst/>
              <a:ahLst/>
              <a:cxnLst/>
              <a:rect l="l" t="t" r="r" b="b"/>
              <a:pathLst>
                <a:path w="19384" h="23229" extrusionOk="0">
                  <a:moveTo>
                    <a:pt x="15597" y="0"/>
                  </a:moveTo>
                  <a:cubicBezTo>
                    <a:pt x="14145" y="5739"/>
                    <a:pt x="9835" y="8656"/>
                    <a:pt x="9835" y="8656"/>
                  </a:cubicBezTo>
                  <a:cubicBezTo>
                    <a:pt x="6382" y="6954"/>
                    <a:pt x="3381" y="441"/>
                    <a:pt x="3381" y="441"/>
                  </a:cubicBezTo>
                  <a:cubicBezTo>
                    <a:pt x="3381" y="441"/>
                    <a:pt x="584" y="465"/>
                    <a:pt x="500" y="1001"/>
                  </a:cubicBezTo>
                  <a:cubicBezTo>
                    <a:pt x="417" y="1524"/>
                    <a:pt x="512" y="7525"/>
                    <a:pt x="393" y="9406"/>
                  </a:cubicBezTo>
                  <a:cubicBezTo>
                    <a:pt x="286" y="11276"/>
                    <a:pt x="0" y="22765"/>
                    <a:pt x="441" y="23122"/>
                  </a:cubicBezTo>
                  <a:cubicBezTo>
                    <a:pt x="538" y="23198"/>
                    <a:pt x="1476" y="23229"/>
                    <a:pt x="2884" y="23229"/>
                  </a:cubicBezTo>
                  <a:cubicBezTo>
                    <a:pt x="7864" y="23229"/>
                    <a:pt x="18717" y="22849"/>
                    <a:pt x="19014" y="22765"/>
                  </a:cubicBezTo>
                  <a:cubicBezTo>
                    <a:pt x="19383" y="22646"/>
                    <a:pt x="18741" y="1894"/>
                    <a:pt x="18431" y="905"/>
                  </a:cubicBezTo>
                  <a:cubicBezTo>
                    <a:pt x="18229" y="251"/>
                    <a:pt x="15597" y="0"/>
                    <a:pt x="15597" y="0"/>
                  </a:cubicBezTo>
                  <a:close/>
                </a:path>
              </a:pathLst>
            </a:custGeom>
            <a:solidFill>
              <a:srgbClr val="312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8;p32"/>
            <p:cNvSpPr/>
            <p:nvPr/>
          </p:nvSpPr>
          <p:spPr>
            <a:xfrm>
              <a:off x="5216012" y="3628815"/>
              <a:ext cx="990454" cy="1272266"/>
            </a:xfrm>
            <a:custGeom>
              <a:avLst/>
              <a:gdLst/>
              <a:ahLst/>
              <a:cxnLst/>
              <a:rect l="l" t="t" r="r" b="b"/>
              <a:pathLst>
                <a:path w="11324" h="14546" extrusionOk="0">
                  <a:moveTo>
                    <a:pt x="6300" y="1"/>
                  </a:moveTo>
                  <a:cubicBezTo>
                    <a:pt x="5152" y="1"/>
                    <a:pt x="3072" y="2985"/>
                    <a:pt x="3072" y="2985"/>
                  </a:cubicBezTo>
                  <a:cubicBezTo>
                    <a:pt x="3072" y="2985"/>
                    <a:pt x="1" y="5735"/>
                    <a:pt x="1227" y="8747"/>
                  </a:cubicBezTo>
                  <a:cubicBezTo>
                    <a:pt x="1727" y="9985"/>
                    <a:pt x="2941" y="12331"/>
                    <a:pt x="4287" y="14546"/>
                  </a:cubicBezTo>
                  <a:lnTo>
                    <a:pt x="11323" y="14546"/>
                  </a:lnTo>
                  <a:cubicBezTo>
                    <a:pt x="10252" y="10986"/>
                    <a:pt x="7787" y="4961"/>
                    <a:pt x="6978" y="818"/>
                  </a:cubicBezTo>
                  <a:cubicBezTo>
                    <a:pt x="6866" y="231"/>
                    <a:pt x="6619" y="1"/>
                    <a:pt x="6300" y="1"/>
                  </a:cubicBezTo>
                  <a:close/>
                </a:path>
              </a:pathLst>
            </a:custGeom>
            <a:solidFill>
              <a:srgbClr val="F4D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19;p32"/>
            <p:cNvSpPr/>
            <p:nvPr/>
          </p:nvSpPr>
          <p:spPr>
            <a:xfrm>
              <a:off x="7608207" y="3037896"/>
              <a:ext cx="822696" cy="1389906"/>
            </a:xfrm>
            <a:custGeom>
              <a:avLst/>
              <a:gdLst/>
              <a:ahLst/>
              <a:cxnLst/>
              <a:rect l="l" t="t" r="r" b="b"/>
              <a:pathLst>
                <a:path w="9406" h="15891" extrusionOk="0">
                  <a:moveTo>
                    <a:pt x="5022" y="0"/>
                  </a:moveTo>
                  <a:cubicBezTo>
                    <a:pt x="3277" y="0"/>
                    <a:pt x="1" y="11878"/>
                    <a:pt x="309" y="13039"/>
                  </a:cubicBezTo>
                  <a:cubicBezTo>
                    <a:pt x="573" y="13989"/>
                    <a:pt x="3249" y="15891"/>
                    <a:pt x="5263" y="15891"/>
                  </a:cubicBezTo>
                  <a:cubicBezTo>
                    <a:pt x="5696" y="15891"/>
                    <a:pt x="6099" y="15803"/>
                    <a:pt x="6440" y="15598"/>
                  </a:cubicBezTo>
                  <a:cubicBezTo>
                    <a:pt x="7512" y="14956"/>
                    <a:pt x="9405" y="2525"/>
                    <a:pt x="8607" y="1692"/>
                  </a:cubicBezTo>
                  <a:cubicBezTo>
                    <a:pt x="7810" y="859"/>
                    <a:pt x="5047" y="1"/>
                    <a:pt x="5047" y="1"/>
                  </a:cubicBezTo>
                  <a:cubicBezTo>
                    <a:pt x="5039" y="1"/>
                    <a:pt x="5030" y="0"/>
                    <a:pt x="5022" y="0"/>
                  </a:cubicBezTo>
                  <a:close/>
                </a:path>
              </a:pathLst>
            </a:custGeom>
            <a:solidFill>
              <a:srgbClr val="F4D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20;p32"/>
            <p:cNvSpPr/>
            <p:nvPr/>
          </p:nvSpPr>
          <p:spPr>
            <a:xfrm>
              <a:off x="7482081" y="3722141"/>
              <a:ext cx="128136" cy="1138357"/>
            </a:xfrm>
            <a:custGeom>
              <a:avLst/>
              <a:gdLst/>
              <a:ahLst/>
              <a:cxnLst/>
              <a:rect l="l" t="t" r="r" b="b"/>
              <a:pathLst>
                <a:path w="1465" h="13015" extrusionOk="0">
                  <a:moveTo>
                    <a:pt x="643" y="1"/>
                  </a:moveTo>
                  <a:cubicBezTo>
                    <a:pt x="643" y="1"/>
                    <a:pt x="1" y="3287"/>
                    <a:pt x="251" y="6501"/>
                  </a:cubicBezTo>
                  <a:cubicBezTo>
                    <a:pt x="501" y="9728"/>
                    <a:pt x="1036" y="13014"/>
                    <a:pt x="1036" y="13014"/>
                  </a:cubicBezTo>
                  <a:cubicBezTo>
                    <a:pt x="1036" y="13014"/>
                    <a:pt x="1465" y="2406"/>
                    <a:pt x="643" y="1"/>
                  </a:cubicBezTo>
                  <a:close/>
                </a:path>
              </a:pathLst>
            </a:custGeom>
            <a:solidFill>
              <a:srgbClr val="4B4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21;p32"/>
            <p:cNvSpPr/>
            <p:nvPr/>
          </p:nvSpPr>
          <p:spPr>
            <a:xfrm>
              <a:off x="5678357" y="4072091"/>
              <a:ext cx="251112" cy="184376"/>
            </a:xfrm>
            <a:custGeom>
              <a:avLst/>
              <a:gdLst/>
              <a:ahLst/>
              <a:cxnLst/>
              <a:rect l="l" t="t" r="r" b="b"/>
              <a:pathLst>
                <a:path w="2871" h="2108" extrusionOk="0">
                  <a:moveTo>
                    <a:pt x="2823" y="0"/>
                  </a:moveTo>
                  <a:cubicBezTo>
                    <a:pt x="1918" y="381"/>
                    <a:pt x="84" y="1965"/>
                    <a:pt x="1" y="2036"/>
                  </a:cubicBezTo>
                  <a:lnTo>
                    <a:pt x="72" y="2108"/>
                  </a:lnTo>
                  <a:cubicBezTo>
                    <a:pt x="96" y="2096"/>
                    <a:pt x="1977" y="465"/>
                    <a:pt x="2870" y="95"/>
                  </a:cubicBezTo>
                  <a:lnTo>
                    <a:pt x="2823" y="0"/>
                  </a:lnTo>
                  <a:close/>
                </a:path>
              </a:pathLst>
            </a:custGeom>
            <a:solidFill>
              <a:srgbClr val="2F1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22;p32"/>
            <p:cNvSpPr/>
            <p:nvPr/>
          </p:nvSpPr>
          <p:spPr>
            <a:xfrm>
              <a:off x="7979850" y="3132709"/>
              <a:ext cx="377062" cy="125075"/>
            </a:xfrm>
            <a:custGeom>
              <a:avLst/>
              <a:gdLst/>
              <a:ahLst/>
              <a:cxnLst/>
              <a:rect l="l" t="t" r="r" b="b"/>
              <a:pathLst>
                <a:path w="4311" h="1430" extrusionOk="0">
                  <a:moveTo>
                    <a:pt x="25" y="1"/>
                  </a:moveTo>
                  <a:lnTo>
                    <a:pt x="1" y="108"/>
                  </a:lnTo>
                  <a:cubicBezTo>
                    <a:pt x="36" y="108"/>
                    <a:pt x="3585" y="1072"/>
                    <a:pt x="4263" y="1430"/>
                  </a:cubicBezTo>
                  <a:lnTo>
                    <a:pt x="4311" y="1346"/>
                  </a:lnTo>
                  <a:cubicBezTo>
                    <a:pt x="3620" y="965"/>
                    <a:pt x="179" y="36"/>
                    <a:pt x="25" y="1"/>
                  </a:cubicBezTo>
                  <a:close/>
                </a:path>
              </a:pathLst>
            </a:custGeom>
            <a:solidFill>
              <a:srgbClr val="2F1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23;p32"/>
            <p:cNvSpPr/>
            <p:nvPr/>
          </p:nvSpPr>
          <p:spPr>
            <a:xfrm>
              <a:off x="7720601" y="3414961"/>
              <a:ext cx="110468" cy="318722"/>
            </a:xfrm>
            <a:custGeom>
              <a:avLst/>
              <a:gdLst/>
              <a:ahLst/>
              <a:cxnLst/>
              <a:rect l="l" t="t" r="r" b="b"/>
              <a:pathLst>
                <a:path w="1263" h="3644" extrusionOk="0">
                  <a:moveTo>
                    <a:pt x="1167" y="0"/>
                  </a:moveTo>
                  <a:cubicBezTo>
                    <a:pt x="1155" y="24"/>
                    <a:pt x="333" y="2394"/>
                    <a:pt x="0" y="3620"/>
                  </a:cubicBezTo>
                  <a:lnTo>
                    <a:pt x="95" y="3644"/>
                  </a:lnTo>
                  <a:cubicBezTo>
                    <a:pt x="429" y="2429"/>
                    <a:pt x="1250" y="60"/>
                    <a:pt x="1262" y="36"/>
                  </a:cubicBezTo>
                  <a:lnTo>
                    <a:pt x="1167" y="0"/>
                  </a:lnTo>
                  <a:close/>
                </a:path>
              </a:pathLst>
            </a:custGeom>
            <a:solidFill>
              <a:srgbClr val="2F1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24;p32"/>
            <p:cNvSpPr/>
            <p:nvPr/>
          </p:nvSpPr>
          <p:spPr>
            <a:xfrm>
              <a:off x="7521615" y="2948419"/>
              <a:ext cx="360443" cy="404088"/>
            </a:xfrm>
            <a:custGeom>
              <a:avLst/>
              <a:gdLst/>
              <a:ahLst/>
              <a:cxnLst/>
              <a:rect l="l" t="t" r="r" b="b"/>
              <a:pathLst>
                <a:path w="4121" h="4620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1"/>
                    <a:pt x="1775" y="2179"/>
                    <a:pt x="2323" y="2977"/>
                  </a:cubicBezTo>
                  <a:cubicBezTo>
                    <a:pt x="2870" y="3775"/>
                    <a:pt x="3763" y="4620"/>
                    <a:pt x="3763" y="4620"/>
                  </a:cubicBezTo>
                  <a:lnTo>
                    <a:pt x="4121" y="3739"/>
                  </a:lnTo>
                  <a:cubicBezTo>
                    <a:pt x="2323" y="846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4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25;p32"/>
            <p:cNvSpPr/>
            <p:nvPr/>
          </p:nvSpPr>
          <p:spPr>
            <a:xfrm>
              <a:off x="6362603" y="2905736"/>
              <a:ext cx="394730" cy="381172"/>
            </a:xfrm>
            <a:custGeom>
              <a:avLst/>
              <a:gdLst/>
              <a:ahLst/>
              <a:cxnLst/>
              <a:rect l="l" t="t" r="r" b="b"/>
              <a:pathLst>
                <a:path w="4513" h="4358" extrusionOk="0">
                  <a:moveTo>
                    <a:pt x="96" y="0"/>
                  </a:moveTo>
                  <a:lnTo>
                    <a:pt x="0" y="48"/>
                  </a:lnTo>
                  <a:cubicBezTo>
                    <a:pt x="84" y="179"/>
                    <a:pt x="1786" y="3429"/>
                    <a:pt x="2310" y="4144"/>
                  </a:cubicBezTo>
                  <a:cubicBezTo>
                    <a:pt x="2405" y="4286"/>
                    <a:pt x="2513" y="4346"/>
                    <a:pt x="2632" y="4358"/>
                  </a:cubicBezTo>
                  <a:lnTo>
                    <a:pt x="2655" y="4358"/>
                  </a:lnTo>
                  <a:cubicBezTo>
                    <a:pt x="2894" y="4358"/>
                    <a:pt x="3144" y="4096"/>
                    <a:pt x="3441" y="3751"/>
                  </a:cubicBezTo>
                  <a:cubicBezTo>
                    <a:pt x="3751" y="3417"/>
                    <a:pt x="4096" y="3036"/>
                    <a:pt x="4513" y="2846"/>
                  </a:cubicBezTo>
                  <a:lnTo>
                    <a:pt x="4477" y="2751"/>
                  </a:lnTo>
                  <a:cubicBezTo>
                    <a:pt x="4025" y="2953"/>
                    <a:pt x="3679" y="3346"/>
                    <a:pt x="3370" y="3679"/>
                  </a:cubicBezTo>
                  <a:cubicBezTo>
                    <a:pt x="3084" y="3989"/>
                    <a:pt x="2846" y="4251"/>
                    <a:pt x="2655" y="4251"/>
                  </a:cubicBezTo>
                  <a:lnTo>
                    <a:pt x="2644" y="4251"/>
                  </a:lnTo>
                  <a:cubicBezTo>
                    <a:pt x="2548" y="4251"/>
                    <a:pt x="2477" y="4191"/>
                    <a:pt x="2393" y="4084"/>
                  </a:cubicBezTo>
                  <a:cubicBezTo>
                    <a:pt x="1870" y="3370"/>
                    <a:pt x="119" y="36"/>
                    <a:pt x="96" y="0"/>
                  </a:cubicBezTo>
                  <a:close/>
                </a:path>
              </a:pathLst>
            </a:custGeom>
            <a:solidFill>
              <a:srgbClr val="2F1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26;p32"/>
            <p:cNvSpPr/>
            <p:nvPr/>
          </p:nvSpPr>
          <p:spPr>
            <a:xfrm>
              <a:off x="6775006" y="2905736"/>
              <a:ext cx="394730" cy="381172"/>
            </a:xfrm>
            <a:custGeom>
              <a:avLst/>
              <a:gdLst/>
              <a:ahLst/>
              <a:cxnLst/>
              <a:rect l="l" t="t" r="r" b="b"/>
              <a:pathLst>
                <a:path w="4513" h="4358" extrusionOk="0">
                  <a:moveTo>
                    <a:pt x="4417" y="0"/>
                  </a:moveTo>
                  <a:cubicBezTo>
                    <a:pt x="4406" y="36"/>
                    <a:pt x="2643" y="3370"/>
                    <a:pt x="2120" y="4084"/>
                  </a:cubicBezTo>
                  <a:cubicBezTo>
                    <a:pt x="2048" y="4191"/>
                    <a:pt x="1965" y="4251"/>
                    <a:pt x="1881" y="4251"/>
                  </a:cubicBezTo>
                  <a:lnTo>
                    <a:pt x="1869" y="4251"/>
                  </a:lnTo>
                  <a:cubicBezTo>
                    <a:pt x="1667" y="4251"/>
                    <a:pt x="1429" y="3989"/>
                    <a:pt x="1155" y="3679"/>
                  </a:cubicBezTo>
                  <a:cubicBezTo>
                    <a:pt x="846" y="3346"/>
                    <a:pt x="488" y="2953"/>
                    <a:pt x="48" y="2751"/>
                  </a:cubicBezTo>
                  <a:lnTo>
                    <a:pt x="0" y="2846"/>
                  </a:lnTo>
                  <a:cubicBezTo>
                    <a:pt x="429" y="3036"/>
                    <a:pt x="774" y="3417"/>
                    <a:pt x="1072" y="3751"/>
                  </a:cubicBezTo>
                  <a:cubicBezTo>
                    <a:pt x="1381" y="4084"/>
                    <a:pt x="1619" y="4358"/>
                    <a:pt x="1869" y="4358"/>
                  </a:cubicBezTo>
                  <a:lnTo>
                    <a:pt x="1881" y="4358"/>
                  </a:lnTo>
                  <a:cubicBezTo>
                    <a:pt x="2000" y="4346"/>
                    <a:pt x="2108" y="4286"/>
                    <a:pt x="2203" y="4144"/>
                  </a:cubicBezTo>
                  <a:cubicBezTo>
                    <a:pt x="2739" y="3429"/>
                    <a:pt x="4441" y="179"/>
                    <a:pt x="4513" y="48"/>
                  </a:cubicBezTo>
                  <a:lnTo>
                    <a:pt x="4417" y="0"/>
                  </a:lnTo>
                  <a:close/>
                </a:path>
              </a:pathLst>
            </a:custGeom>
            <a:solidFill>
              <a:srgbClr val="2F1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27;p32"/>
            <p:cNvSpPr/>
            <p:nvPr/>
          </p:nvSpPr>
          <p:spPr>
            <a:xfrm>
              <a:off x="6560452" y="1912825"/>
              <a:ext cx="508259" cy="296244"/>
            </a:xfrm>
            <a:custGeom>
              <a:avLst/>
              <a:gdLst/>
              <a:ahLst/>
              <a:cxnLst/>
              <a:rect l="l" t="t" r="r" b="b"/>
              <a:pathLst>
                <a:path w="5811" h="3387" extrusionOk="0">
                  <a:moveTo>
                    <a:pt x="1889" y="1"/>
                  </a:moveTo>
                  <a:cubicBezTo>
                    <a:pt x="1710" y="1"/>
                    <a:pt x="1535" y="17"/>
                    <a:pt x="1370" y="53"/>
                  </a:cubicBezTo>
                  <a:cubicBezTo>
                    <a:pt x="1" y="363"/>
                    <a:pt x="12" y="2030"/>
                    <a:pt x="12" y="2030"/>
                  </a:cubicBezTo>
                  <a:cubicBezTo>
                    <a:pt x="113" y="2119"/>
                    <a:pt x="243" y="2155"/>
                    <a:pt x="395" y="2155"/>
                  </a:cubicBezTo>
                  <a:cubicBezTo>
                    <a:pt x="1017" y="2155"/>
                    <a:pt x="2010" y="1549"/>
                    <a:pt x="2912" y="1549"/>
                  </a:cubicBezTo>
                  <a:cubicBezTo>
                    <a:pt x="2958" y="1549"/>
                    <a:pt x="3003" y="1550"/>
                    <a:pt x="3049" y="1553"/>
                  </a:cubicBezTo>
                  <a:cubicBezTo>
                    <a:pt x="4203" y="1637"/>
                    <a:pt x="5001" y="3387"/>
                    <a:pt x="5001" y="3387"/>
                  </a:cubicBezTo>
                  <a:cubicBezTo>
                    <a:pt x="5001" y="3387"/>
                    <a:pt x="5811" y="2089"/>
                    <a:pt x="5251" y="1446"/>
                  </a:cubicBezTo>
                  <a:cubicBezTo>
                    <a:pt x="4759" y="871"/>
                    <a:pt x="3191" y="1"/>
                    <a:pt x="1889" y="1"/>
                  </a:cubicBezTo>
                  <a:close/>
                </a:path>
              </a:pathLst>
            </a:custGeom>
            <a:solidFill>
              <a:srgbClr val="2F1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28;p32"/>
            <p:cNvSpPr/>
            <p:nvPr/>
          </p:nvSpPr>
          <p:spPr>
            <a:xfrm>
              <a:off x="6609520" y="2497621"/>
              <a:ext cx="308227" cy="200557"/>
            </a:xfrm>
            <a:custGeom>
              <a:avLst/>
              <a:gdLst/>
              <a:ahLst/>
              <a:cxnLst/>
              <a:rect l="l" t="t" r="r" b="b"/>
              <a:pathLst>
                <a:path w="3524" h="2293" extrusionOk="0">
                  <a:moveTo>
                    <a:pt x="2053" y="0"/>
                  </a:moveTo>
                  <a:cubicBezTo>
                    <a:pt x="1853" y="0"/>
                    <a:pt x="1690" y="23"/>
                    <a:pt x="1690" y="23"/>
                  </a:cubicBezTo>
                  <a:cubicBezTo>
                    <a:pt x="1690" y="23"/>
                    <a:pt x="1106" y="47"/>
                    <a:pt x="880" y="225"/>
                  </a:cubicBezTo>
                  <a:cubicBezTo>
                    <a:pt x="654" y="404"/>
                    <a:pt x="809" y="1535"/>
                    <a:pt x="678" y="1582"/>
                  </a:cubicBezTo>
                  <a:cubicBezTo>
                    <a:pt x="673" y="1584"/>
                    <a:pt x="668" y="1585"/>
                    <a:pt x="662" y="1585"/>
                  </a:cubicBezTo>
                  <a:cubicBezTo>
                    <a:pt x="538" y="1585"/>
                    <a:pt x="164" y="1164"/>
                    <a:pt x="53" y="1164"/>
                  </a:cubicBezTo>
                  <a:cubicBezTo>
                    <a:pt x="37" y="1164"/>
                    <a:pt x="27" y="1172"/>
                    <a:pt x="23" y="1190"/>
                  </a:cubicBezTo>
                  <a:cubicBezTo>
                    <a:pt x="0" y="1326"/>
                    <a:pt x="398" y="2293"/>
                    <a:pt x="1659" y="2293"/>
                  </a:cubicBezTo>
                  <a:cubicBezTo>
                    <a:pt x="1723" y="2293"/>
                    <a:pt x="1789" y="2290"/>
                    <a:pt x="1856" y="2285"/>
                  </a:cubicBezTo>
                  <a:cubicBezTo>
                    <a:pt x="3285" y="2178"/>
                    <a:pt x="3523" y="999"/>
                    <a:pt x="3500" y="940"/>
                  </a:cubicBezTo>
                  <a:cubicBezTo>
                    <a:pt x="3493" y="927"/>
                    <a:pt x="3483" y="922"/>
                    <a:pt x="3470" y="922"/>
                  </a:cubicBezTo>
                  <a:cubicBezTo>
                    <a:pt x="3338" y="922"/>
                    <a:pt x="2903" y="1535"/>
                    <a:pt x="2778" y="1535"/>
                  </a:cubicBezTo>
                  <a:cubicBezTo>
                    <a:pt x="2765" y="1535"/>
                    <a:pt x="2755" y="1527"/>
                    <a:pt x="2749" y="1511"/>
                  </a:cubicBezTo>
                  <a:cubicBezTo>
                    <a:pt x="2690" y="1344"/>
                    <a:pt x="2904" y="261"/>
                    <a:pt x="2607" y="94"/>
                  </a:cubicBezTo>
                  <a:cubicBezTo>
                    <a:pt x="2458" y="20"/>
                    <a:pt x="2239" y="0"/>
                    <a:pt x="2053" y="0"/>
                  </a:cubicBezTo>
                  <a:close/>
                </a:path>
              </a:pathLst>
            </a:custGeom>
            <a:solidFill>
              <a:srgbClr val="2F1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29;p32"/>
            <p:cNvSpPr/>
            <p:nvPr/>
          </p:nvSpPr>
          <p:spPr>
            <a:xfrm>
              <a:off x="6717715" y="2516951"/>
              <a:ext cx="94812" cy="62275"/>
            </a:xfrm>
            <a:custGeom>
              <a:avLst/>
              <a:gdLst/>
              <a:ahLst/>
              <a:cxnLst/>
              <a:rect l="l" t="t" r="r" b="b"/>
              <a:pathLst>
                <a:path w="1084" h="712" extrusionOk="0">
                  <a:moveTo>
                    <a:pt x="927" y="0"/>
                  </a:moveTo>
                  <a:cubicBezTo>
                    <a:pt x="624" y="0"/>
                    <a:pt x="0" y="111"/>
                    <a:pt x="0" y="111"/>
                  </a:cubicBezTo>
                  <a:cubicBezTo>
                    <a:pt x="0" y="111"/>
                    <a:pt x="131" y="647"/>
                    <a:pt x="536" y="707"/>
                  </a:cubicBezTo>
                  <a:cubicBezTo>
                    <a:pt x="555" y="710"/>
                    <a:pt x="573" y="711"/>
                    <a:pt x="591" y="711"/>
                  </a:cubicBezTo>
                  <a:cubicBezTo>
                    <a:pt x="964" y="711"/>
                    <a:pt x="1084" y="28"/>
                    <a:pt x="1084" y="28"/>
                  </a:cubicBezTo>
                  <a:cubicBezTo>
                    <a:pt x="1066" y="8"/>
                    <a:pt x="1008" y="0"/>
                    <a:pt x="9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30;p32"/>
            <p:cNvSpPr/>
            <p:nvPr/>
          </p:nvSpPr>
          <p:spPr>
            <a:xfrm>
              <a:off x="5322195" y="2983843"/>
              <a:ext cx="564587" cy="851997"/>
            </a:xfrm>
            <a:custGeom>
              <a:avLst/>
              <a:gdLst/>
              <a:ahLst/>
              <a:cxnLst/>
              <a:rect l="l" t="t" r="r" b="b"/>
              <a:pathLst>
                <a:path w="6455" h="9741" extrusionOk="0">
                  <a:moveTo>
                    <a:pt x="6454" y="0"/>
                  </a:moveTo>
                  <a:lnTo>
                    <a:pt x="6454" y="0"/>
                  </a:lnTo>
                  <a:cubicBezTo>
                    <a:pt x="1626" y="2473"/>
                    <a:pt x="39" y="9594"/>
                    <a:pt x="2" y="9738"/>
                  </a:cubicBezTo>
                  <a:lnTo>
                    <a:pt x="2" y="9738"/>
                  </a:lnTo>
                  <a:cubicBezTo>
                    <a:pt x="56" y="9618"/>
                    <a:pt x="2997" y="4790"/>
                    <a:pt x="4537" y="3096"/>
                  </a:cubicBezTo>
                  <a:cubicBezTo>
                    <a:pt x="6085" y="1381"/>
                    <a:pt x="6454" y="0"/>
                    <a:pt x="6454" y="0"/>
                  </a:cubicBezTo>
                  <a:close/>
                  <a:moveTo>
                    <a:pt x="2" y="9738"/>
                  </a:moveTo>
                  <a:cubicBezTo>
                    <a:pt x="1" y="9739"/>
                    <a:pt x="1" y="9739"/>
                    <a:pt x="1" y="9739"/>
                  </a:cubicBezTo>
                  <a:cubicBezTo>
                    <a:pt x="1" y="9740"/>
                    <a:pt x="1" y="9740"/>
                    <a:pt x="1" y="9740"/>
                  </a:cubicBezTo>
                  <a:cubicBezTo>
                    <a:pt x="1" y="9740"/>
                    <a:pt x="1" y="9739"/>
                    <a:pt x="2" y="9738"/>
                  </a:cubicBezTo>
                  <a:close/>
                </a:path>
              </a:pathLst>
            </a:custGeom>
            <a:solidFill>
              <a:srgbClr val="F4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31;p32"/>
            <p:cNvSpPr/>
            <p:nvPr/>
          </p:nvSpPr>
          <p:spPr>
            <a:xfrm>
              <a:off x="5958510" y="2906610"/>
              <a:ext cx="246914" cy="47056"/>
            </a:xfrm>
            <a:custGeom>
              <a:avLst/>
              <a:gdLst/>
              <a:ahLst/>
              <a:cxnLst/>
              <a:rect l="l" t="t" r="r" b="b"/>
              <a:pathLst>
                <a:path w="2823" h="538" extrusionOk="0">
                  <a:moveTo>
                    <a:pt x="2206" y="1"/>
                  </a:moveTo>
                  <a:cubicBezTo>
                    <a:pt x="190" y="1"/>
                    <a:pt x="1" y="478"/>
                    <a:pt x="1" y="478"/>
                  </a:cubicBezTo>
                  <a:cubicBezTo>
                    <a:pt x="1" y="478"/>
                    <a:pt x="341" y="538"/>
                    <a:pt x="797" y="538"/>
                  </a:cubicBezTo>
                  <a:cubicBezTo>
                    <a:pt x="1131" y="538"/>
                    <a:pt x="1526" y="506"/>
                    <a:pt x="1894" y="395"/>
                  </a:cubicBezTo>
                  <a:cubicBezTo>
                    <a:pt x="2763" y="121"/>
                    <a:pt x="2822" y="14"/>
                    <a:pt x="2822" y="14"/>
                  </a:cubicBezTo>
                  <a:cubicBezTo>
                    <a:pt x="2600" y="5"/>
                    <a:pt x="2395" y="1"/>
                    <a:pt x="2206" y="1"/>
                  </a:cubicBezTo>
                  <a:close/>
                </a:path>
              </a:pathLst>
            </a:custGeom>
            <a:solidFill>
              <a:srgbClr val="4B4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32;p32"/>
            <p:cNvSpPr/>
            <p:nvPr/>
          </p:nvSpPr>
          <p:spPr>
            <a:xfrm>
              <a:off x="7273824" y="2868650"/>
              <a:ext cx="247876" cy="79856"/>
            </a:xfrm>
            <a:custGeom>
              <a:avLst/>
              <a:gdLst/>
              <a:ahLst/>
              <a:cxnLst/>
              <a:rect l="l" t="t" r="r" b="b"/>
              <a:pathLst>
                <a:path w="2834" h="913" extrusionOk="0">
                  <a:moveTo>
                    <a:pt x="175" y="0"/>
                  </a:moveTo>
                  <a:cubicBezTo>
                    <a:pt x="116" y="0"/>
                    <a:pt x="57" y="2"/>
                    <a:pt x="0" y="7"/>
                  </a:cubicBezTo>
                  <a:cubicBezTo>
                    <a:pt x="0" y="7"/>
                    <a:pt x="417" y="246"/>
                    <a:pt x="846" y="436"/>
                  </a:cubicBezTo>
                  <a:cubicBezTo>
                    <a:pt x="1274" y="615"/>
                    <a:pt x="2834" y="912"/>
                    <a:pt x="2834" y="912"/>
                  </a:cubicBezTo>
                  <a:cubicBezTo>
                    <a:pt x="2834" y="912"/>
                    <a:pt x="2774" y="615"/>
                    <a:pt x="2143" y="436"/>
                  </a:cubicBezTo>
                  <a:cubicBezTo>
                    <a:pt x="1577" y="273"/>
                    <a:pt x="812" y="0"/>
                    <a:pt x="175" y="0"/>
                  </a:cubicBezTo>
                  <a:close/>
                </a:path>
              </a:pathLst>
            </a:custGeom>
            <a:solidFill>
              <a:srgbClr val="4B4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33;p32"/>
            <p:cNvSpPr/>
            <p:nvPr/>
          </p:nvSpPr>
          <p:spPr>
            <a:xfrm>
              <a:off x="8171488" y="3357671"/>
              <a:ext cx="239567" cy="1044594"/>
            </a:xfrm>
            <a:custGeom>
              <a:avLst/>
              <a:gdLst/>
              <a:ahLst/>
              <a:cxnLst/>
              <a:rect l="l" t="t" r="r" b="b"/>
              <a:pathLst>
                <a:path w="2739" h="11943" extrusionOk="0">
                  <a:moveTo>
                    <a:pt x="2096" y="1"/>
                  </a:moveTo>
                  <a:cubicBezTo>
                    <a:pt x="2096" y="1"/>
                    <a:pt x="1060" y="2691"/>
                    <a:pt x="774" y="5108"/>
                  </a:cubicBezTo>
                  <a:cubicBezTo>
                    <a:pt x="501" y="7525"/>
                    <a:pt x="0" y="11942"/>
                    <a:pt x="0" y="11942"/>
                  </a:cubicBezTo>
                  <a:cubicBezTo>
                    <a:pt x="0" y="11942"/>
                    <a:pt x="1453" y="8466"/>
                    <a:pt x="2096" y="5108"/>
                  </a:cubicBezTo>
                  <a:cubicBezTo>
                    <a:pt x="2739" y="1751"/>
                    <a:pt x="2096" y="1"/>
                    <a:pt x="2096" y="1"/>
                  </a:cubicBezTo>
                  <a:close/>
                </a:path>
              </a:pathLst>
            </a:custGeom>
            <a:solidFill>
              <a:srgbClr val="F4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34;p32"/>
            <p:cNvSpPr/>
            <p:nvPr/>
          </p:nvSpPr>
          <p:spPr>
            <a:xfrm>
              <a:off x="8144373" y="2750572"/>
              <a:ext cx="132335" cy="292658"/>
            </a:xfrm>
            <a:custGeom>
              <a:avLst/>
              <a:gdLst/>
              <a:ahLst/>
              <a:cxnLst/>
              <a:rect l="l" t="t" r="r" b="b"/>
              <a:pathLst>
                <a:path w="1513" h="3346" extrusionOk="0">
                  <a:moveTo>
                    <a:pt x="537" y="0"/>
                  </a:moveTo>
                  <a:cubicBezTo>
                    <a:pt x="525" y="48"/>
                    <a:pt x="108" y="1060"/>
                    <a:pt x="49" y="1560"/>
                  </a:cubicBezTo>
                  <a:cubicBezTo>
                    <a:pt x="1" y="2072"/>
                    <a:pt x="1132" y="3215"/>
                    <a:pt x="1477" y="3346"/>
                  </a:cubicBezTo>
                  <a:lnTo>
                    <a:pt x="1513" y="3251"/>
                  </a:lnTo>
                  <a:cubicBezTo>
                    <a:pt x="1215" y="3132"/>
                    <a:pt x="108" y="2036"/>
                    <a:pt x="156" y="1572"/>
                  </a:cubicBezTo>
                  <a:cubicBezTo>
                    <a:pt x="215" y="1096"/>
                    <a:pt x="632" y="48"/>
                    <a:pt x="644" y="48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rgbClr val="2F1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35;p32"/>
            <p:cNvSpPr/>
            <p:nvPr/>
          </p:nvSpPr>
          <p:spPr>
            <a:xfrm>
              <a:off x="8174637" y="2789057"/>
              <a:ext cx="92713" cy="161548"/>
            </a:xfrm>
            <a:custGeom>
              <a:avLst/>
              <a:gdLst/>
              <a:ahLst/>
              <a:cxnLst/>
              <a:rect l="l" t="t" r="r" b="b"/>
              <a:pathLst>
                <a:path w="1060" h="1847" extrusionOk="0">
                  <a:moveTo>
                    <a:pt x="953" y="1"/>
                  </a:moveTo>
                  <a:cubicBezTo>
                    <a:pt x="834" y="691"/>
                    <a:pt x="12" y="1775"/>
                    <a:pt x="0" y="1787"/>
                  </a:cubicBezTo>
                  <a:lnTo>
                    <a:pt x="84" y="1846"/>
                  </a:lnTo>
                  <a:cubicBezTo>
                    <a:pt x="119" y="1810"/>
                    <a:pt x="941" y="739"/>
                    <a:pt x="1060" y="25"/>
                  </a:cubicBezTo>
                  <a:lnTo>
                    <a:pt x="953" y="1"/>
                  </a:lnTo>
                  <a:close/>
                </a:path>
              </a:pathLst>
            </a:custGeom>
            <a:solidFill>
              <a:srgbClr val="2F1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36;p32"/>
            <p:cNvSpPr/>
            <p:nvPr/>
          </p:nvSpPr>
          <p:spPr>
            <a:xfrm>
              <a:off x="8221431" y="2846347"/>
              <a:ext cx="95949" cy="158399"/>
            </a:xfrm>
            <a:custGeom>
              <a:avLst/>
              <a:gdLst/>
              <a:ahLst/>
              <a:cxnLst/>
              <a:rect l="l" t="t" r="r" b="b"/>
              <a:pathLst>
                <a:path w="1097" h="1811" extrusionOk="0">
                  <a:moveTo>
                    <a:pt x="1001" y="1"/>
                  </a:moveTo>
                  <a:cubicBezTo>
                    <a:pt x="989" y="12"/>
                    <a:pt x="465" y="1322"/>
                    <a:pt x="1" y="1727"/>
                  </a:cubicBezTo>
                  <a:lnTo>
                    <a:pt x="72" y="1810"/>
                  </a:lnTo>
                  <a:cubicBezTo>
                    <a:pt x="549" y="1382"/>
                    <a:pt x="1073" y="96"/>
                    <a:pt x="1096" y="36"/>
                  </a:cubicBezTo>
                  <a:lnTo>
                    <a:pt x="1001" y="1"/>
                  </a:lnTo>
                  <a:close/>
                </a:path>
              </a:pathLst>
            </a:custGeom>
            <a:solidFill>
              <a:srgbClr val="2F1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37;p32"/>
            <p:cNvSpPr/>
            <p:nvPr/>
          </p:nvSpPr>
          <p:spPr>
            <a:xfrm>
              <a:off x="8136064" y="2877572"/>
              <a:ext cx="59476" cy="132335"/>
            </a:xfrm>
            <a:custGeom>
              <a:avLst/>
              <a:gdLst/>
              <a:ahLst/>
              <a:cxnLst/>
              <a:rect l="l" t="t" r="r" b="b"/>
              <a:pathLst>
                <a:path w="680" h="1513" extrusionOk="0">
                  <a:moveTo>
                    <a:pt x="84" y="1"/>
                  </a:moveTo>
                  <a:lnTo>
                    <a:pt x="1" y="60"/>
                  </a:lnTo>
                  <a:cubicBezTo>
                    <a:pt x="1" y="72"/>
                    <a:pt x="405" y="560"/>
                    <a:pt x="584" y="1513"/>
                  </a:cubicBezTo>
                  <a:lnTo>
                    <a:pt x="679" y="1501"/>
                  </a:lnTo>
                  <a:cubicBezTo>
                    <a:pt x="501" y="513"/>
                    <a:pt x="96" y="13"/>
                    <a:pt x="84" y="1"/>
                  </a:cubicBezTo>
                  <a:close/>
                </a:path>
              </a:pathLst>
            </a:custGeom>
            <a:solidFill>
              <a:srgbClr val="2F1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38;p32"/>
            <p:cNvSpPr/>
            <p:nvPr/>
          </p:nvSpPr>
          <p:spPr>
            <a:xfrm>
              <a:off x="6605234" y="2347530"/>
              <a:ext cx="138545" cy="137582"/>
            </a:xfrm>
            <a:custGeom>
              <a:avLst/>
              <a:gdLst/>
              <a:ahLst/>
              <a:cxnLst/>
              <a:rect l="l" t="t" r="r" b="b"/>
              <a:pathLst>
                <a:path w="1584" h="1573" extrusionOk="0">
                  <a:moveTo>
                    <a:pt x="786" y="108"/>
                  </a:moveTo>
                  <a:cubicBezTo>
                    <a:pt x="1167" y="108"/>
                    <a:pt x="1477" y="405"/>
                    <a:pt x="1477" y="786"/>
                  </a:cubicBezTo>
                  <a:cubicBezTo>
                    <a:pt x="1477" y="1167"/>
                    <a:pt x="1167" y="1465"/>
                    <a:pt x="786" y="1465"/>
                  </a:cubicBezTo>
                  <a:cubicBezTo>
                    <a:pt x="417" y="1465"/>
                    <a:pt x="108" y="1167"/>
                    <a:pt x="108" y="786"/>
                  </a:cubicBezTo>
                  <a:cubicBezTo>
                    <a:pt x="108" y="417"/>
                    <a:pt x="417" y="108"/>
                    <a:pt x="786" y="108"/>
                  </a:cubicBezTo>
                  <a:close/>
                  <a:moveTo>
                    <a:pt x="786" y="0"/>
                  </a:moveTo>
                  <a:cubicBezTo>
                    <a:pt x="358" y="0"/>
                    <a:pt x="0" y="358"/>
                    <a:pt x="0" y="786"/>
                  </a:cubicBezTo>
                  <a:cubicBezTo>
                    <a:pt x="0" y="1227"/>
                    <a:pt x="358" y="1572"/>
                    <a:pt x="786" y="1572"/>
                  </a:cubicBezTo>
                  <a:cubicBezTo>
                    <a:pt x="1227" y="1572"/>
                    <a:pt x="1584" y="1227"/>
                    <a:pt x="1584" y="786"/>
                  </a:cubicBezTo>
                  <a:cubicBezTo>
                    <a:pt x="1584" y="358"/>
                    <a:pt x="1227" y="0"/>
                    <a:pt x="786" y="0"/>
                  </a:cubicBezTo>
                  <a:close/>
                </a:path>
              </a:pathLst>
            </a:custGeom>
            <a:solidFill>
              <a:srgbClr val="F3D3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39;p32"/>
            <p:cNvSpPr/>
            <p:nvPr/>
          </p:nvSpPr>
          <p:spPr>
            <a:xfrm>
              <a:off x="6792674" y="2347530"/>
              <a:ext cx="138632" cy="137582"/>
            </a:xfrm>
            <a:custGeom>
              <a:avLst/>
              <a:gdLst/>
              <a:ahLst/>
              <a:cxnLst/>
              <a:rect l="l" t="t" r="r" b="b"/>
              <a:pathLst>
                <a:path w="1585" h="1573" extrusionOk="0">
                  <a:moveTo>
                    <a:pt x="786" y="108"/>
                  </a:moveTo>
                  <a:cubicBezTo>
                    <a:pt x="1167" y="108"/>
                    <a:pt x="1477" y="405"/>
                    <a:pt x="1477" y="786"/>
                  </a:cubicBezTo>
                  <a:cubicBezTo>
                    <a:pt x="1477" y="1167"/>
                    <a:pt x="1167" y="1465"/>
                    <a:pt x="786" y="1465"/>
                  </a:cubicBezTo>
                  <a:cubicBezTo>
                    <a:pt x="417" y="1465"/>
                    <a:pt x="108" y="1167"/>
                    <a:pt x="108" y="786"/>
                  </a:cubicBezTo>
                  <a:cubicBezTo>
                    <a:pt x="108" y="417"/>
                    <a:pt x="417" y="108"/>
                    <a:pt x="786" y="108"/>
                  </a:cubicBezTo>
                  <a:close/>
                  <a:moveTo>
                    <a:pt x="786" y="0"/>
                  </a:moveTo>
                  <a:cubicBezTo>
                    <a:pt x="358" y="0"/>
                    <a:pt x="1" y="358"/>
                    <a:pt x="1" y="786"/>
                  </a:cubicBezTo>
                  <a:cubicBezTo>
                    <a:pt x="1" y="1227"/>
                    <a:pt x="358" y="1572"/>
                    <a:pt x="786" y="1572"/>
                  </a:cubicBezTo>
                  <a:cubicBezTo>
                    <a:pt x="1227" y="1572"/>
                    <a:pt x="1584" y="1227"/>
                    <a:pt x="1572" y="786"/>
                  </a:cubicBezTo>
                  <a:cubicBezTo>
                    <a:pt x="1572" y="358"/>
                    <a:pt x="1227" y="0"/>
                    <a:pt x="786" y="0"/>
                  </a:cubicBezTo>
                  <a:close/>
                </a:path>
              </a:pathLst>
            </a:custGeom>
            <a:solidFill>
              <a:srgbClr val="F3D3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40;p32"/>
            <p:cNvSpPr/>
            <p:nvPr/>
          </p:nvSpPr>
          <p:spPr>
            <a:xfrm>
              <a:off x="6552142" y="2369396"/>
              <a:ext cx="65686" cy="37610"/>
            </a:xfrm>
            <a:custGeom>
              <a:avLst/>
              <a:gdLst/>
              <a:ahLst/>
              <a:cxnLst/>
              <a:rect l="l" t="t" r="r" b="b"/>
              <a:pathLst>
                <a:path w="751" h="430" extrusionOk="0">
                  <a:moveTo>
                    <a:pt x="48" y="1"/>
                  </a:moveTo>
                  <a:lnTo>
                    <a:pt x="0" y="96"/>
                  </a:lnTo>
                  <a:lnTo>
                    <a:pt x="703" y="429"/>
                  </a:lnTo>
                  <a:lnTo>
                    <a:pt x="750" y="322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3D3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41;p32"/>
            <p:cNvSpPr/>
            <p:nvPr/>
          </p:nvSpPr>
          <p:spPr>
            <a:xfrm>
              <a:off x="6736433" y="2402895"/>
              <a:ext cx="64637" cy="17580"/>
            </a:xfrm>
            <a:custGeom>
              <a:avLst/>
              <a:gdLst/>
              <a:ahLst/>
              <a:cxnLst/>
              <a:rect l="l" t="t" r="r" b="b"/>
              <a:pathLst>
                <a:path w="739" h="201" extrusionOk="0">
                  <a:moveTo>
                    <a:pt x="413" y="0"/>
                  </a:moveTo>
                  <a:cubicBezTo>
                    <a:pt x="206" y="0"/>
                    <a:pt x="16" y="98"/>
                    <a:pt x="1" y="106"/>
                  </a:cubicBezTo>
                  <a:lnTo>
                    <a:pt x="48" y="201"/>
                  </a:lnTo>
                  <a:cubicBezTo>
                    <a:pt x="56" y="201"/>
                    <a:pt x="241" y="107"/>
                    <a:pt x="421" y="107"/>
                  </a:cubicBezTo>
                  <a:cubicBezTo>
                    <a:pt x="506" y="107"/>
                    <a:pt x="591" y="128"/>
                    <a:pt x="656" y="189"/>
                  </a:cubicBezTo>
                  <a:lnTo>
                    <a:pt x="739" y="118"/>
                  </a:lnTo>
                  <a:cubicBezTo>
                    <a:pt x="642" y="29"/>
                    <a:pt x="525" y="0"/>
                    <a:pt x="413" y="0"/>
                  </a:cubicBezTo>
                  <a:close/>
                </a:path>
              </a:pathLst>
            </a:custGeom>
            <a:solidFill>
              <a:srgbClr val="F3D3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42;p32"/>
            <p:cNvSpPr/>
            <p:nvPr/>
          </p:nvSpPr>
          <p:spPr>
            <a:xfrm>
              <a:off x="6923873" y="2373594"/>
              <a:ext cx="63675" cy="40671"/>
            </a:xfrm>
            <a:custGeom>
              <a:avLst/>
              <a:gdLst/>
              <a:ahLst/>
              <a:cxnLst/>
              <a:rect l="l" t="t" r="r" b="b"/>
              <a:pathLst>
                <a:path w="728" h="465" extrusionOk="0">
                  <a:moveTo>
                    <a:pt x="668" y="0"/>
                  </a:moveTo>
                  <a:lnTo>
                    <a:pt x="1" y="369"/>
                  </a:lnTo>
                  <a:lnTo>
                    <a:pt x="48" y="464"/>
                  </a:lnTo>
                  <a:lnTo>
                    <a:pt x="727" y="95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rgbClr val="F3D3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" name="圓角矩形圖說文字 55"/>
          <p:cNvSpPr/>
          <p:nvPr/>
        </p:nvSpPr>
        <p:spPr>
          <a:xfrm>
            <a:off x="3630771" y="1471390"/>
            <a:ext cx="2331185" cy="808441"/>
          </a:xfrm>
          <a:prstGeom prst="wedgeRoundRectCallout">
            <a:avLst>
              <a:gd name="adj1" fmla="val 64805"/>
              <a:gd name="adj2" fmla="val 82783"/>
              <a:gd name="adj3" fmla="val 16667"/>
            </a:avLst>
          </a:prstGeom>
          <a:noFill/>
          <a:ln>
            <a:solidFill>
              <a:schemeClr val="accent5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chemeClr val="accent6">
                    <a:lumMod val="90000"/>
                    <a:lumOff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記得攜帶</a:t>
            </a:r>
            <a:r>
              <a:rPr lang="zh-TW" altLang="en-US" sz="1800" dirty="0">
                <a:solidFill>
                  <a:schemeClr val="accent6">
                    <a:lumMod val="90000"/>
                    <a:lumOff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「學生證」</a:t>
            </a:r>
            <a:r>
              <a:rPr lang="zh-TW" altLang="en-US" dirty="0">
                <a:solidFill>
                  <a:schemeClr val="accent6">
                    <a:lumMod val="90000"/>
                    <a:lumOff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喔！</a:t>
            </a:r>
          </a:p>
        </p:txBody>
      </p:sp>
    </p:spTree>
    <p:extLst>
      <p:ext uri="{BB962C8B-B14F-4D97-AF65-F5344CB8AC3E}">
        <p14:creationId xmlns:p14="http://schemas.microsoft.com/office/powerpoint/2010/main" val="56034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使用規範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E19A01-D38F-4ABD-A769-81A1FCFF3467}" type="slidenum">
              <a:rPr lang="zh-TW" altLang="en-US" smtClean="0"/>
              <a:t>9</a:t>
            </a:fld>
            <a:endParaRPr lang="zh-TW" altLang="en-US"/>
          </a:p>
        </p:txBody>
      </p:sp>
      <p:grpSp>
        <p:nvGrpSpPr>
          <p:cNvPr id="4" name="Google Shape;1196;p52"/>
          <p:cNvGrpSpPr/>
          <p:nvPr/>
        </p:nvGrpSpPr>
        <p:grpSpPr>
          <a:xfrm>
            <a:off x="3641806" y="1417115"/>
            <a:ext cx="1860375" cy="1886467"/>
            <a:chOff x="3641806" y="1744353"/>
            <a:chExt cx="1860375" cy="1886467"/>
          </a:xfrm>
        </p:grpSpPr>
        <p:sp>
          <p:nvSpPr>
            <p:cNvPr id="5" name="Google Shape;1197;p52"/>
            <p:cNvSpPr/>
            <p:nvPr/>
          </p:nvSpPr>
          <p:spPr>
            <a:xfrm rot="5400000">
              <a:off x="4478956" y="907203"/>
              <a:ext cx="186075" cy="1860375"/>
            </a:xfrm>
            <a:custGeom>
              <a:avLst/>
              <a:gdLst/>
              <a:ahLst/>
              <a:cxnLst/>
              <a:rect l="l" t="t" r="r" b="b"/>
              <a:pathLst>
                <a:path w="7443" h="74415" extrusionOk="0">
                  <a:moveTo>
                    <a:pt x="525" y="0"/>
                  </a:moveTo>
                  <a:lnTo>
                    <a:pt x="1" y="1238"/>
                  </a:lnTo>
                  <a:lnTo>
                    <a:pt x="918" y="3465"/>
                  </a:lnTo>
                  <a:lnTo>
                    <a:pt x="1" y="5691"/>
                  </a:lnTo>
                  <a:lnTo>
                    <a:pt x="918" y="7930"/>
                  </a:lnTo>
                  <a:lnTo>
                    <a:pt x="1" y="10156"/>
                  </a:lnTo>
                  <a:lnTo>
                    <a:pt x="918" y="12383"/>
                  </a:lnTo>
                  <a:lnTo>
                    <a:pt x="1" y="14609"/>
                  </a:lnTo>
                  <a:lnTo>
                    <a:pt x="918" y="16836"/>
                  </a:lnTo>
                  <a:lnTo>
                    <a:pt x="1" y="19062"/>
                  </a:lnTo>
                  <a:lnTo>
                    <a:pt x="918" y="21288"/>
                  </a:lnTo>
                  <a:lnTo>
                    <a:pt x="1" y="23515"/>
                  </a:lnTo>
                  <a:lnTo>
                    <a:pt x="918" y="25741"/>
                  </a:lnTo>
                  <a:lnTo>
                    <a:pt x="1" y="27968"/>
                  </a:lnTo>
                  <a:lnTo>
                    <a:pt x="918" y="30194"/>
                  </a:lnTo>
                  <a:lnTo>
                    <a:pt x="1" y="32433"/>
                  </a:lnTo>
                  <a:lnTo>
                    <a:pt x="918" y="34659"/>
                  </a:lnTo>
                  <a:lnTo>
                    <a:pt x="1" y="36886"/>
                  </a:lnTo>
                  <a:lnTo>
                    <a:pt x="918" y="39112"/>
                  </a:lnTo>
                  <a:lnTo>
                    <a:pt x="1" y="41339"/>
                  </a:lnTo>
                  <a:lnTo>
                    <a:pt x="918" y="43565"/>
                  </a:lnTo>
                  <a:lnTo>
                    <a:pt x="1" y="45791"/>
                  </a:lnTo>
                  <a:lnTo>
                    <a:pt x="918" y="48018"/>
                  </a:lnTo>
                  <a:lnTo>
                    <a:pt x="1" y="50244"/>
                  </a:lnTo>
                  <a:lnTo>
                    <a:pt x="918" y="52471"/>
                  </a:lnTo>
                  <a:lnTo>
                    <a:pt x="1" y="54697"/>
                  </a:lnTo>
                  <a:lnTo>
                    <a:pt x="918" y="56924"/>
                  </a:lnTo>
                  <a:lnTo>
                    <a:pt x="1" y="59150"/>
                  </a:lnTo>
                  <a:lnTo>
                    <a:pt x="918" y="61377"/>
                  </a:lnTo>
                  <a:lnTo>
                    <a:pt x="1" y="63615"/>
                  </a:lnTo>
                  <a:lnTo>
                    <a:pt x="918" y="65842"/>
                  </a:lnTo>
                  <a:lnTo>
                    <a:pt x="1" y="68068"/>
                  </a:lnTo>
                  <a:lnTo>
                    <a:pt x="918" y="70294"/>
                  </a:lnTo>
                  <a:lnTo>
                    <a:pt x="1" y="72521"/>
                  </a:lnTo>
                  <a:lnTo>
                    <a:pt x="775" y="74414"/>
                  </a:lnTo>
                  <a:lnTo>
                    <a:pt x="7442" y="74414"/>
                  </a:lnTo>
                  <a:lnTo>
                    <a:pt x="74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198;p52"/>
            <p:cNvSpPr/>
            <p:nvPr/>
          </p:nvSpPr>
          <p:spPr>
            <a:xfrm>
              <a:off x="3641844" y="1923375"/>
              <a:ext cx="1860300" cy="1578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199;p52"/>
            <p:cNvSpPr/>
            <p:nvPr/>
          </p:nvSpPr>
          <p:spPr>
            <a:xfrm rot="-5400000">
              <a:off x="4478956" y="2607594"/>
              <a:ext cx="186075" cy="1860375"/>
            </a:xfrm>
            <a:custGeom>
              <a:avLst/>
              <a:gdLst/>
              <a:ahLst/>
              <a:cxnLst/>
              <a:rect l="l" t="t" r="r" b="b"/>
              <a:pathLst>
                <a:path w="7443" h="74415" extrusionOk="0">
                  <a:moveTo>
                    <a:pt x="525" y="0"/>
                  </a:moveTo>
                  <a:lnTo>
                    <a:pt x="1" y="1238"/>
                  </a:lnTo>
                  <a:lnTo>
                    <a:pt x="918" y="3465"/>
                  </a:lnTo>
                  <a:lnTo>
                    <a:pt x="1" y="5691"/>
                  </a:lnTo>
                  <a:lnTo>
                    <a:pt x="918" y="7930"/>
                  </a:lnTo>
                  <a:lnTo>
                    <a:pt x="1" y="10156"/>
                  </a:lnTo>
                  <a:lnTo>
                    <a:pt x="918" y="12383"/>
                  </a:lnTo>
                  <a:lnTo>
                    <a:pt x="1" y="14609"/>
                  </a:lnTo>
                  <a:lnTo>
                    <a:pt x="918" y="16836"/>
                  </a:lnTo>
                  <a:lnTo>
                    <a:pt x="1" y="19062"/>
                  </a:lnTo>
                  <a:lnTo>
                    <a:pt x="918" y="21288"/>
                  </a:lnTo>
                  <a:lnTo>
                    <a:pt x="1" y="23515"/>
                  </a:lnTo>
                  <a:lnTo>
                    <a:pt x="918" y="25741"/>
                  </a:lnTo>
                  <a:lnTo>
                    <a:pt x="1" y="27968"/>
                  </a:lnTo>
                  <a:lnTo>
                    <a:pt x="918" y="30194"/>
                  </a:lnTo>
                  <a:lnTo>
                    <a:pt x="1" y="32433"/>
                  </a:lnTo>
                  <a:lnTo>
                    <a:pt x="918" y="34659"/>
                  </a:lnTo>
                  <a:lnTo>
                    <a:pt x="1" y="36886"/>
                  </a:lnTo>
                  <a:lnTo>
                    <a:pt x="918" y="39112"/>
                  </a:lnTo>
                  <a:lnTo>
                    <a:pt x="1" y="41339"/>
                  </a:lnTo>
                  <a:lnTo>
                    <a:pt x="918" y="43565"/>
                  </a:lnTo>
                  <a:lnTo>
                    <a:pt x="1" y="45791"/>
                  </a:lnTo>
                  <a:lnTo>
                    <a:pt x="918" y="48018"/>
                  </a:lnTo>
                  <a:lnTo>
                    <a:pt x="1" y="50244"/>
                  </a:lnTo>
                  <a:lnTo>
                    <a:pt x="918" y="52471"/>
                  </a:lnTo>
                  <a:lnTo>
                    <a:pt x="1" y="54697"/>
                  </a:lnTo>
                  <a:lnTo>
                    <a:pt x="918" y="56924"/>
                  </a:lnTo>
                  <a:lnTo>
                    <a:pt x="1" y="59150"/>
                  </a:lnTo>
                  <a:lnTo>
                    <a:pt x="918" y="61377"/>
                  </a:lnTo>
                  <a:lnTo>
                    <a:pt x="1" y="63615"/>
                  </a:lnTo>
                  <a:lnTo>
                    <a:pt x="918" y="65842"/>
                  </a:lnTo>
                  <a:lnTo>
                    <a:pt x="1" y="68068"/>
                  </a:lnTo>
                  <a:lnTo>
                    <a:pt x="918" y="70294"/>
                  </a:lnTo>
                  <a:lnTo>
                    <a:pt x="1" y="72521"/>
                  </a:lnTo>
                  <a:lnTo>
                    <a:pt x="775" y="74414"/>
                  </a:lnTo>
                  <a:lnTo>
                    <a:pt x="7442" y="74414"/>
                  </a:lnTo>
                  <a:lnTo>
                    <a:pt x="74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" name="Google Shape;1200;p52"/>
          <p:cNvGrpSpPr/>
          <p:nvPr/>
        </p:nvGrpSpPr>
        <p:grpSpPr>
          <a:xfrm>
            <a:off x="6416894" y="1417115"/>
            <a:ext cx="1860375" cy="1886467"/>
            <a:chOff x="6416894" y="1744353"/>
            <a:chExt cx="1860375" cy="1886467"/>
          </a:xfrm>
        </p:grpSpPr>
        <p:sp>
          <p:nvSpPr>
            <p:cNvPr id="9" name="Google Shape;1201;p52"/>
            <p:cNvSpPr/>
            <p:nvPr/>
          </p:nvSpPr>
          <p:spPr>
            <a:xfrm rot="5400000">
              <a:off x="7254044" y="907203"/>
              <a:ext cx="186075" cy="1860375"/>
            </a:xfrm>
            <a:custGeom>
              <a:avLst/>
              <a:gdLst/>
              <a:ahLst/>
              <a:cxnLst/>
              <a:rect l="l" t="t" r="r" b="b"/>
              <a:pathLst>
                <a:path w="7443" h="74415" extrusionOk="0">
                  <a:moveTo>
                    <a:pt x="525" y="0"/>
                  </a:moveTo>
                  <a:lnTo>
                    <a:pt x="1" y="1238"/>
                  </a:lnTo>
                  <a:lnTo>
                    <a:pt x="918" y="3465"/>
                  </a:lnTo>
                  <a:lnTo>
                    <a:pt x="1" y="5691"/>
                  </a:lnTo>
                  <a:lnTo>
                    <a:pt x="918" y="7930"/>
                  </a:lnTo>
                  <a:lnTo>
                    <a:pt x="1" y="10156"/>
                  </a:lnTo>
                  <a:lnTo>
                    <a:pt x="918" y="12383"/>
                  </a:lnTo>
                  <a:lnTo>
                    <a:pt x="1" y="14609"/>
                  </a:lnTo>
                  <a:lnTo>
                    <a:pt x="918" y="16836"/>
                  </a:lnTo>
                  <a:lnTo>
                    <a:pt x="1" y="19062"/>
                  </a:lnTo>
                  <a:lnTo>
                    <a:pt x="918" y="21288"/>
                  </a:lnTo>
                  <a:lnTo>
                    <a:pt x="1" y="23515"/>
                  </a:lnTo>
                  <a:lnTo>
                    <a:pt x="918" y="25741"/>
                  </a:lnTo>
                  <a:lnTo>
                    <a:pt x="1" y="27968"/>
                  </a:lnTo>
                  <a:lnTo>
                    <a:pt x="918" y="30194"/>
                  </a:lnTo>
                  <a:lnTo>
                    <a:pt x="1" y="32433"/>
                  </a:lnTo>
                  <a:lnTo>
                    <a:pt x="918" y="34659"/>
                  </a:lnTo>
                  <a:lnTo>
                    <a:pt x="1" y="36886"/>
                  </a:lnTo>
                  <a:lnTo>
                    <a:pt x="918" y="39112"/>
                  </a:lnTo>
                  <a:lnTo>
                    <a:pt x="1" y="41339"/>
                  </a:lnTo>
                  <a:lnTo>
                    <a:pt x="918" y="43565"/>
                  </a:lnTo>
                  <a:lnTo>
                    <a:pt x="1" y="45791"/>
                  </a:lnTo>
                  <a:lnTo>
                    <a:pt x="918" y="48018"/>
                  </a:lnTo>
                  <a:lnTo>
                    <a:pt x="1" y="50244"/>
                  </a:lnTo>
                  <a:lnTo>
                    <a:pt x="918" y="52471"/>
                  </a:lnTo>
                  <a:lnTo>
                    <a:pt x="1" y="54697"/>
                  </a:lnTo>
                  <a:lnTo>
                    <a:pt x="918" y="56924"/>
                  </a:lnTo>
                  <a:lnTo>
                    <a:pt x="1" y="59150"/>
                  </a:lnTo>
                  <a:lnTo>
                    <a:pt x="918" y="61377"/>
                  </a:lnTo>
                  <a:lnTo>
                    <a:pt x="1" y="63615"/>
                  </a:lnTo>
                  <a:lnTo>
                    <a:pt x="918" y="65842"/>
                  </a:lnTo>
                  <a:lnTo>
                    <a:pt x="1" y="68068"/>
                  </a:lnTo>
                  <a:lnTo>
                    <a:pt x="918" y="70294"/>
                  </a:lnTo>
                  <a:lnTo>
                    <a:pt x="1" y="72521"/>
                  </a:lnTo>
                  <a:lnTo>
                    <a:pt x="775" y="74414"/>
                  </a:lnTo>
                  <a:lnTo>
                    <a:pt x="7442" y="74414"/>
                  </a:lnTo>
                  <a:lnTo>
                    <a:pt x="74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02;p52"/>
            <p:cNvSpPr/>
            <p:nvPr/>
          </p:nvSpPr>
          <p:spPr>
            <a:xfrm>
              <a:off x="6416931" y="1923375"/>
              <a:ext cx="1860300" cy="1578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03;p52"/>
            <p:cNvSpPr/>
            <p:nvPr/>
          </p:nvSpPr>
          <p:spPr>
            <a:xfrm rot="-5400000">
              <a:off x="7254044" y="2607594"/>
              <a:ext cx="186075" cy="1860375"/>
            </a:xfrm>
            <a:custGeom>
              <a:avLst/>
              <a:gdLst/>
              <a:ahLst/>
              <a:cxnLst/>
              <a:rect l="l" t="t" r="r" b="b"/>
              <a:pathLst>
                <a:path w="7443" h="74415" extrusionOk="0">
                  <a:moveTo>
                    <a:pt x="525" y="0"/>
                  </a:moveTo>
                  <a:lnTo>
                    <a:pt x="1" y="1238"/>
                  </a:lnTo>
                  <a:lnTo>
                    <a:pt x="918" y="3465"/>
                  </a:lnTo>
                  <a:lnTo>
                    <a:pt x="1" y="5691"/>
                  </a:lnTo>
                  <a:lnTo>
                    <a:pt x="918" y="7930"/>
                  </a:lnTo>
                  <a:lnTo>
                    <a:pt x="1" y="10156"/>
                  </a:lnTo>
                  <a:lnTo>
                    <a:pt x="918" y="12383"/>
                  </a:lnTo>
                  <a:lnTo>
                    <a:pt x="1" y="14609"/>
                  </a:lnTo>
                  <a:lnTo>
                    <a:pt x="918" y="16836"/>
                  </a:lnTo>
                  <a:lnTo>
                    <a:pt x="1" y="19062"/>
                  </a:lnTo>
                  <a:lnTo>
                    <a:pt x="918" y="21288"/>
                  </a:lnTo>
                  <a:lnTo>
                    <a:pt x="1" y="23515"/>
                  </a:lnTo>
                  <a:lnTo>
                    <a:pt x="918" y="25741"/>
                  </a:lnTo>
                  <a:lnTo>
                    <a:pt x="1" y="27968"/>
                  </a:lnTo>
                  <a:lnTo>
                    <a:pt x="918" y="30194"/>
                  </a:lnTo>
                  <a:lnTo>
                    <a:pt x="1" y="32433"/>
                  </a:lnTo>
                  <a:lnTo>
                    <a:pt x="918" y="34659"/>
                  </a:lnTo>
                  <a:lnTo>
                    <a:pt x="1" y="36886"/>
                  </a:lnTo>
                  <a:lnTo>
                    <a:pt x="918" y="39112"/>
                  </a:lnTo>
                  <a:lnTo>
                    <a:pt x="1" y="41339"/>
                  </a:lnTo>
                  <a:lnTo>
                    <a:pt x="918" y="43565"/>
                  </a:lnTo>
                  <a:lnTo>
                    <a:pt x="1" y="45791"/>
                  </a:lnTo>
                  <a:lnTo>
                    <a:pt x="918" y="48018"/>
                  </a:lnTo>
                  <a:lnTo>
                    <a:pt x="1" y="50244"/>
                  </a:lnTo>
                  <a:lnTo>
                    <a:pt x="918" y="52471"/>
                  </a:lnTo>
                  <a:lnTo>
                    <a:pt x="1" y="54697"/>
                  </a:lnTo>
                  <a:lnTo>
                    <a:pt x="918" y="56924"/>
                  </a:lnTo>
                  <a:lnTo>
                    <a:pt x="1" y="59150"/>
                  </a:lnTo>
                  <a:lnTo>
                    <a:pt x="918" y="61377"/>
                  </a:lnTo>
                  <a:lnTo>
                    <a:pt x="1" y="63615"/>
                  </a:lnTo>
                  <a:lnTo>
                    <a:pt x="918" y="65842"/>
                  </a:lnTo>
                  <a:lnTo>
                    <a:pt x="1" y="68068"/>
                  </a:lnTo>
                  <a:lnTo>
                    <a:pt x="918" y="70294"/>
                  </a:lnTo>
                  <a:lnTo>
                    <a:pt x="1" y="72521"/>
                  </a:lnTo>
                  <a:lnTo>
                    <a:pt x="775" y="74414"/>
                  </a:lnTo>
                  <a:lnTo>
                    <a:pt x="7442" y="74414"/>
                  </a:lnTo>
                  <a:lnTo>
                    <a:pt x="74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1204;p52"/>
          <p:cNvGrpSpPr/>
          <p:nvPr/>
        </p:nvGrpSpPr>
        <p:grpSpPr>
          <a:xfrm>
            <a:off x="797044" y="1417115"/>
            <a:ext cx="1860375" cy="1886467"/>
            <a:chOff x="797044" y="1744353"/>
            <a:chExt cx="1860375" cy="1886467"/>
          </a:xfrm>
        </p:grpSpPr>
        <p:sp>
          <p:nvSpPr>
            <p:cNvPr id="13" name="Google Shape;1205;p52"/>
            <p:cNvSpPr/>
            <p:nvPr/>
          </p:nvSpPr>
          <p:spPr>
            <a:xfrm rot="5400000">
              <a:off x="1634194" y="907203"/>
              <a:ext cx="186075" cy="1860375"/>
            </a:xfrm>
            <a:custGeom>
              <a:avLst/>
              <a:gdLst/>
              <a:ahLst/>
              <a:cxnLst/>
              <a:rect l="l" t="t" r="r" b="b"/>
              <a:pathLst>
                <a:path w="7443" h="74415" extrusionOk="0">
                  <a:moveTo>
                    <a:pt x="525" y="0"/>
                  </a:moveTo>
                  <a:lnTo>
                    <a:pt x="1" y="1238"/>
                  </a:lnTo>
                  <a:lnTo>
                    <a:pt x="918" y="3465"/>
                  </a:lnTo>
                  <a:lnTo>
                    <a:pt x="1" y="5691"/>
                  </a:lnTo>
                  <a:lnTo>
                    <a:pt x="918" y="7930"/>
                  </a:lnTo>
                  <a:lnTo>
                    <a:pt x="1" y="10156"/>
                  </a:lnTo>
                  <a:lnTo>
                    <a:pt x="918" y="12383"/>
                  </a:lnTo>
                  <a:lnTo>
                    <a:pt x="1" y="14609"/>
                  </a:lnTo>
                  <a:lnTo>
                    <a:pt x="918" y="16836"/>
                  </a:lnTo>
                  <a:lnTo>
                    <a:pt x="1" y="19062"/>
                  </a:lnTo>
                  <a:lnTo>
                    <a:pt x="918" y="21288"/>
                  </a:lnTo>
                  <a:lnTo>
                    <a:pt x="1" y="23515"/>
                  </a:lnTo>
                  <a:lnTo>
                    <a:pt x="918" y="25741"/>
                  </a:lnTo>
                  <a:lnTo>
                    <a:pt x="1" y="27968"/>
                  </a:lnTo>
                  <a:lnTo>
                    <a:pt x="918" y="30194"/>
                  </a:lnTo>
                  <a:lnTo>
                    <a:pt x="1" y="32433"/>
                  </a:lnTo>
                  <a:lnTo>
                    <a:pt x="918" y="34659"/>
                  </a:lnTo>
                  <a:lnTo>
                    <a:pt x="1" y="36886"/>
                  </a:lnTo>
                  <a:lnTo>
                    <a:pt x="918" y="39112"/>
                  </a:lnTo>
                  <a:lnTo>
                    <a:pt x="1" y="41339"/>
                  </a:lnTo>
                  <a:lnTo>
                    <a:pt x="918" y="43565"/>
                  </a:lnTo>
                  <a:lnTo>
                    <a:pt x="1" y="45791"/>
                  </a:lnTo>
                  <a:lnTo>
                    <a:pt x="918" y="48018"/>
                  </a:lnTo>
                  <a:lnTo>
                    <a:pt x="1" y="50244"/>
                  </a:lnTo>
                  <a:lnTo>
                    <a:pt x="918" y="52471"/>
                  </a:lnTo>
                  <a:lnTo>
                    <a:pt x="1" y="54697"/>
                  </a:lnTo>
                  <a:lnTo>
                    <a:pt x="918" y="56924"/>
                  </a:lnTo>
                  <a:lnTo>
                    <a:pt x="1" y="59150"/>
                  </a:lnTo>
                  <a:lnTo>
                    <a:pt x="918" y="61377"/>
                  </a:lnTo>
                  <a:lnTo>
                    <a:pt x="1" y="63615"/>
                  </a:lnTo>
                  <a:lnTo>
                    <a:pt x="918" y="65842"/>
                  </a:lnTo>
                  <a:lnTo>
                    <a:pt x="1" y="68068"/>
                  </a:lnTo>
                  <a:lnTo>
                    <a:pt x="918" y="70294"/>
                  </a:lnTo>
                  <a:lnTo>
                    <a:pt x="1" y="72521"/>
                  </a:lnTo>
                  <a:lnTo>
                    <a:pt x="775" y="74414"/>
                  </a:lnTo>
                  <a:lnTo>
                    <a:pt x="7442" y="74414"/>
                  </a:lnTo>
                  <a:lnTo>
                    <a:pt x="74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06;p52"/>
            <p:cNvSpPr/>
            <p:nvPr/>
          </p:nvSpPr>
          <p:spPr>
            <a:xfrm>
              <a:off x="797081" y="1923375"/>
              <a:ext cx="1860300" cy="1578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07;p52"/>
            <p:cNvSpPr/>
            <p:nvPr/>
          </p:nvSpPr>
          <p:spPr>
            <a:xfrm rot="-5400000">
              <a:off x="1634194" y="2607594"/>
              <a:ext cx="186075" cy="1860375"/>
            </a:xfrm>
            <a:custGeom>
              <a:avLst/>
              <a:gdLst/>
              <a:ahLst/>
              <a:cxnLst/>
              <a:rect l="l" t="t" r="r" b="b"/>
              <a:pathLst>
                <a:path w="7443" h="74415" extrusionOk="0">
                  <a:moveTo>
                    <a:pt x="525" y="0"/>
                  </a:moveTo>
                  <a:lnTo>
                    <a:pt x="1" y="1238"/>
                  </a:lnTo>
                  <a:lnTo>
                    <a:pt x="918" y="3465"/>
                  </a:lnTo>
                  <a:lnTo>
                    <a:pt x="1" y="5691"/>
                  </a:lnTo>
                  <a:lnTo>
                    <a:pt x="918" y="7930"/>
                  </a:lnTo>
                  <a:lnTo>
                    <a:pt x="1" y="10156"/>
                  </a:lnTo>
                  <a:lnTo>
                    <a:pt x="918" y="12383"/>
                  </a:lnTo>
                  <a:lnTo>
                    <a:pt x="1" y="14609"/>
                  </a:lnTo>
                  <a:lnTo>
                    <a:pt x="918" y="16836"/>
                  </a:lnTo>
                  <a:lnTo>
                    <a:pt x="1" y="19062"/>
                  </a:lnTo>
                  <a:lnTo>
                    <a:pt x="918" y="21288"/>
                  </a:lnTo>
                  <a:lnTo>
                    <a:pt x="1" y="23515"/>
                  </a:lnTo>
                  <a:lnTo>
                    <a:pt x="918" y="25741"/>
                  </a:lnTo>
                  <a:lnTo>
                    <a:pt x="1" y="27968"/>
                  </a:lnTo>
                  <a:lnTo>
                    <a:pt x="918" y="30194"/>
                  </a:lnTo>
                  <a:lnTo>
                    <a:pt x="1" y="32433"/>
                  </a:lnTo>
                  <a:lnTo>
                    <a:pt x="918" y="34659"/>
                  </a:lnTo>
                  <a:lnTo>
                    <a:pt x="1" y="36886"/>
                  </a:lnTo>
                  <a:lnTo>
                    <a:pt x="918" y="39112"/>
                  </a:lnTo>
                  <a:lnTo>
                    <a:pt x="1" y="41339"/>
                  </a:lnTo>
                  <a:lnTo>
                    <a:pt x="918" y="43565"/>
                  </a:lnTo>
                  <a:lnTo>
                    <a:pt x="1" y="45791"/>
                  </a:lnTo>
                  <a:lnTo>
                    <a:pt x="918" y="48018"/>
                  </a:lnTo>
                  <a:lnTo>
                    <a:pt x="1" y="50244"/>
                  </a:lnTo>
                  <a:lnTo>
                    <a:pt x="918" y="52471"/>
                  </a:lnTo>
                  <a:lnTo>
                    <a:pt x="1" y="54697"/>
                  </a:lnTo>
                  <a:lnTo>
                    <a:pt x="918" y="56924"/>
                  </a:lnTo>
                  <a:lnTo>
                    <a:pt x="1" y="59150"/>
                  </a:lnTo>
                  <a:lnTo>
                    <a:pt x="918" y="61377"/>
                  </a:lnTo>
                  <a:lnTo>
                    <a:pt x="1" y="63615"/>
                  </a:lnTo>
                  <a:lnTo>
                    <a:pt x="918" y="65842"/>
                  </a:lnTo>
                  <a:lnTo>
                    <a:pt x="1" y="68068"/>
                  </a:lnTo>
                  <a:lnTo>
                    <a:pt x="918" y="70294"/>
                  </a:lnTo>
                  <a:lnTo>
                    <a:pt x="1" y="72521"/>
                  </a:lnTo>
                  <a:lnTo>
                    <a:pt x="775" y="74414"/>
                  </a:lnTo>
                  <a:lnTo>
                    <a:pt x="7442" y="74414"/>
                  </a:lnTo>
                  <a:lnTo>
                    <a:pt x="74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212;p52"/>
          <p:cNvSpPr txBox="1">
            <a:spLocks/>
          </p:cNvSpPr>
          <p:nvPr/>
        </p:nvSpPr>
        <p:spPr>
          <a:xfrm>
            <a:off x="612137" y="3490990"/>
            <a:ext cx="22302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 algn="ctr">
              <a:buFont typeface="Open Sans"/>
              <a:buNone/>
            </a:pPr>
            <a:r>
              <a:rPr lang="zh-TW" altLang="en-US" sz="1800" b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禁帶飲食</a:t>
            </a:r>
            <a:endParaRPr lang="zh-TW" altLang="en-US" sz="1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Google Shape;1213;p52"/>
          <p:cNvSpPr txBox="1">
            <a:spLocks/>
          </p:cNvSpPr>
          <p:nvPr/>
        </p:nvSpPr>
        <p:spPr>
          <a:xfrm>
            <a:off x="612137" y="3865239"/>
            <a:ext cx="2230200" cy="6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 algn="ctr">
              <a:buFont typeface="Open Sans"/>
              <a:buNone/>
            </a:pPr>
            <a:r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館內禁止吸菸與飲食</a:t>
            </a:r>
          </a:p>
          <a:p>
            <a:pPr marL="0" indent="0" algn="ctr">
              <a:buFont typeface="Open Sans"/>
              <a:buNone/>
            </a:pPr>
            <a:r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食物與飲料請於館外使用</a:t>
            </a: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Google Shape;1214;p52"/>
          <p:cNvSpPr txBox="1">
            <a:spLocks/>
          </p:cNvSpPr>
          <p:nvPr/>
        </p:nvSpPr>
        <p:spPr>
          <a:xfrm>
            <a:off x="3456900" y="3490990"/>
            <a:ext cx="22302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 algn="ctr">
              <a:buFont typeface="Open Sans"/>
              <a:buNone/>
            </a:pPr>
            <a:r>
              <a:rPr lang="zh-TW" altLang="en-US" sz="1800" b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禁佔座位</a:t>
            </a:r>
            <a:endParaRPr lang="zh-TW" altLang="en-US" sz="1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Google Shape;1215;p52"/>
          <p:cNvSpPr txBox="1">
            <a:spLocks/>
          </p:cNvSpPr>
          <p:nvPr/>
        </p:nvSpPr>
        <p:spPr>
          <a:xfrm>
            <a:off x="3456900" y="3865239"/>
            <a:ext cx="2230200" cy="6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 algn="ctr">
              <a:buFont typeface="Open Sans"/>
              <a:buNone/>
            </a:pPr>
            <a:r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禁用物品及包包佔位</a:t>
            </a:r>
          </a:p>
          <a:p>
            <a:pPr marL="0" indent="0" algn="ctr">
              <a:buFont typeface="Open Sans"/>
              <a:buNone/>
            </a:pPr>
            <a:r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離座</a:t>
            </a:r>
            <a:r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15</a:t>
            </a:r>
            <a:r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分鐘即讓出使用權</a:t>
            </a: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Google Shape;1216;p52"/>
          <p:cNvSpPr txBox="1">
            <a:spLocks/>
          </p:cNvSpPr>
          <p:nvPr/>
        </p:nvSpPr>
        <p:spPr>
          <a:xfrm>
            <a:off x="6231987" y="3490990"/>
            <a:ext cx="22302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 algn="ctr">
              <a:buFont typeface="Open Sans"/>
              <a:buNone/>
            </a:pPr>
            <a:r>
              <a:rPr lang="zh-TW" altLang="en-US" sz="1800" b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禁止攝影</a:t>
            </a:r>
            <a:endParaRPr lang="zh-TW" altLang="en-US" sz="1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Google Shape;1217;p52"/>
          <p:cNvSpPr txBox="1">
            <a:spLocks/>
          </p:cNvSpPr>
          <p:nvPr/>
        </p:nvSpPr>
        <p:spPr>
          <a:xfrm>
            <a:off x="6231987" y="3865239"/>
            <a:ext cx="2230200" cy="6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 algn="ctr">
              <a:buFont typeface="Open Sans"/>
              <a:buNone/>
            </a:pPr>
            <a:r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非經申請核可</a:t>
            </a:r>
          </a:p>
          <a:p>
            <a:pPr marL="0" indent="0" algn="ctr">
              <a:buFont typeface="Open Sans"/>
              <a:buNone/>
            </a:pPr>
            <a:r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不可於館內拍攝</a:t>
            </a: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Google Shape;1218;p52"/>
          <p:cNvSpPr/>
          <p:nvPr/>
        </p:nvSpPr>
        <p:spPr>
          <a:xfrm>
            <a:off x="2874881" y="2005278"/>
            <a:ext cx="235800" cy="235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220;p52"/>
          <p:cNvSpPr/>
          <p:nvPr/>
        </p:nvSpPr>
        <p:spPr>
          <a:xfrm>
            <a:off x="399725" y="2549423"/>
            <a:ext cx="212400" cy="21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221;p52"/>
          <p:cNvSpPr/>
          <p:nvPr/>
        </p:nvSpPr>
        <p:spPr>
          <a:xfrm>
            <a:off x="3209438" y="2423525"/>
            <a:ext cx="272100" cy="2358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222;p52"/>
          <p:cNvSpPr/>
          <p:nvPr/>
        </p:nvSpPr>
        <p:spPr>
          <a:xfrm>
            <a:off x="5553725" y="1473537"/>
            <a:ext cx="360000" cy="360000"/>
          </a:xfrm>
          <a:prstGeom prst="mathPlus">
            <a:avLst>
              <a:gd name="adj1" fmla="val 23520"/>
            </a:avLst>
          </a:prstGeom>
          <a:solidFill>
            <a:srgbClr val="4089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1223;p52"/>
          <p:cNvSpPr/>
          <p:nvPr/>
        </p:nvSpPr>
        <p:spPr>
          <a:xfrm>
            <a:off x="5899988" y="2854112"/>
            <a:ext cx="233100" cy="233100"/>
          </a:xfrm>
          <a:prstGeom prst="donut">
            <a:avLst>
              <a:gd name="adj" fmla="val 25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" name="圖片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79" y="1460349"/>
            <a:ext cx="1683871" cy="1800000"/>
          </a:xfrm>
          <a:prstGeom prst="rect">
            <a:avLst/>
          </a:prstGeom>
        </p:spPr>
      </p:pic>
      <p:sp>
        <p:nvSpPr>
          <p:cNvPr id="28" name="Google Shape;1219;p52"/>
          <p:cNvSpPr/>
          <p:nvPr/>
        </p:nvSpPr>
        <p:spPr>
          <a:xfrm rot="-4203">
            <a:off x="757676" y="1768651"/>
            <a:ext cx="245400" cy="212100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" name="圖片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711" y="1503866"/>
            <a:ext cx="1708696" cy="1800000"/>
          </a:xfrm>
          <a:prstGeom prst="rect">
            <a:avLst/>
          </a:prstGeom>
        </p:spPr>
      </p:pic>
      <p:pic>
        <p:nvPicPr>
          <p:cNvPr id="30" name="圖片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404" y="1418088"/>
            <a:ext cx="1709353" cy="1800000"/>
          </a:xfrm>
          <a:prstGeom prst="rect">
            <a:avLst/>
          </a:prstGeom>
        </p:spPr>
      </p:pic>
      <p:sp>
        <p:nvSpPr>
          <p:cNvPr id="31" name="Google Shape;1225;p52"/>
          <p:cNvSpPr/>
          <p:nvPr/>
        </p:nvSpPr>
        <p:spPr>
          <a:xfrm>
            <a:off x="8097618" y="2852753"/>
            <a:ext cx="235800" cy="23580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224;p52"/>
          <p:cNvSpPr/>
          <p:nvPr/>
        </p:nvSpPr>
        <p:spPr>
          <a:xfrm rot="1731039">
            <a:off x="6311372" y="2165357"/>
            <a:ext cx="245581" cy="212159"/>
          </a:xfrm>
          <a:prstGeom prst="triangle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775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vironmental Consulting by Slidesgo">
  <a:themeElements>
    <a:clrScheme name="Simple Light">
      <a:dk1>
        <a:srgbClr val="3D3503"/>
      </a:dk1>
      <a:lt1>
        <a:srgbClr val="FFFFFF"/>
      </a:lt1>
      <a:dk2>
        <a:srgbClr val="FFE599"/>
      </a:dk2>
      <a:lt2>
        <a:srgbClr val="F1C232"/>
      </a:lt2>
      <a:accent1>
        <a:srgbClr val="8CBFDD"/>
      </a:accent1>
      <a:accent2>
        <a:srgbClr val="6FA8DC"/>
      </a:accent2>
      <a:accent3>
        <a:srgbClr val="3D85C6"/>
      </a:accent3>
      <a:accent4>
        <a:srgbClr val="0B5394"/>
      </a:accent4>
      <a:accent5>
        <a:srgbClr val="3D3503"/>
      </a:accent5>
      <a:accent6>
        <a:srgbClr val="3D3503"/>
      </a:accent6>
      <a:hlink>
        <a:srgbClr val="3D350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4535</TotalTime>
  <Words>2606</Words>
  <Application>Microsoft Office PowerPoint</Application>
  <PresentationFormat>如螢幕大小 (16:9)</PresentationFormat>
  <Paragraphs>564</Paragraphs>
  <Slides>55</Slides>
  <Notes>11</Notes>
  <HiddenSlides>0</HiddenSlides>
  <MMClips>0</MMClips>
  <ScaleCrop>false</ScaleCrop>
  <HeadingPairs>
    <vt:vector size="6" baseType="variant">
      <vt:variant>
        <vt:lpstr>使用字型</vt:lpstr>
      </vt:variant>
      <vt:variant>
        <vt:i4>17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55</vt:i4>
      </vt:variant>
    </vt:vector>
  </HeadingPairs>
  <TitlesOfParts>
    <vt:vector size="73" baseType="lpstr">
      <vt:lpstr>Open Sans</vt:lpstr>
      <vt:lpstr>Work Sans</vt:lpstr>
      <vt:lpstr>Georgia</vt:lpstr>
      <vt:lpstr>Wingdings</vt:lpstr>
      <vt:lpstr>Agency FB</vt:lpstr>
      <vt:lpstr>Symbol</vt:lpstr>
      <vt:lpstr>微軟正黑體 Light</vt:lpstr>
      <vt:lpstr>Wingdings 2</vt:lpstr>
      <vt:lpstr>宋体</vt:lpstr>
      <vt:lpstr>Times New Roman</vt:lpstr>
      <vt:lpstr>Oswald</vt:lpstr>
      <vt:lpstr>Arial</vt:lpstr>
      <vt:lpstr>微軟正黑體</vt:lpstr>
      <vt:lpstr>標楷體</vt:lpstr>
      <vt:lpstr>Calibri</vt:lpstr>
      <vt:lpstr>Microsoft YaHei</vt:lpstr>
      <vt:lpstr>新細明體</vt:lpstr>
      <vt:lpstr>Environmental Consulting by Slidesgo</vt:lpstr>
      <vt:lpstr>蒐集資料的方法</vt:lpstr>
      <vt:lpstr>認識圖書館</vt:lpstr>
      <vt:lpstr>01</vt:lpstr>
      <vt:lpstr>Five New Laws of Library Science</vt:lpstr>
      <vt:lpstr>歡迎來到~淡江大學圖書館~</vt:lpstr>
      <vt:lpstr>校園與分館</vt:lpstr>
      <vt:lpstr>開館時間</vt:lpstr>
      <vt:lpstr>入館與借用</vt:lpstr>
      <vt:lpstr>使用規範</vt:lpstr>
      <vt:lpstr>PowerPoint 簡報</vt:lpstr>
      <vt:lpstr>還書口與還書箱</vt:lpstr>
      <vt:lpstr>02</vt:lpstr>
      <vt:lpstr>PowerPoint 簡報</vt:lpstr>
      <vt:lpstr>研究主題的靈感來源</vt:lpstr>
      <vt:lpstr>聯合國永續發展目標(Sustainable Development Goals, SDGs)</vt:lpstr>
      <vt:lpstr>TKU SDGs</vt:lpstr>
      <vt:lpstr>SDG Goal 4：Quality Education</vt:lpstr>
      <vt:lpstr>SDG Goal 7：Affordable and clean energy</vt:lpstr>
      <vt:lpstr>研究問題分析與擬定主題概念</vt:lpstr>
      <vt:lpstr>手邊的線索</vt:lpstr>
      <vt:lpstr>準備研究主題「關鍵字」</vt:lpstr>
      <vt:lpstr>查找資料的管道</vt:lpstr>
      <vt:lpstr>找查達人的最愛</vt:lpstr>
      <vt:lpstr>找查達人的最愛</vt:lpstr>
      <vt:lpstr>找查達人的最愛</vt:lpstr>
      <vt:lpstr>找查達人的最愛</vt:lpstr>
      <vt:lpstr>找查達人開始找：圖書</vt:lpstr>
      <vt:lpstr>找查達人開始找：圖書</vt:lpstr>
      <vt:lpstr>找查達人開始找：期刊</vt:lpstr>
      <vt:lpstr>找查達人開始找：期刊</vt:lpstr>
      <vt:lpstr>找查達人常用功能：預約/調閱</vt:lpstr>
      <vt:lpstr>找查達人常用功能：急用圖書資料申請</vt:lpstr>
      <vt:lpstr>找查達人開始找：資源探索</vt:lpstr>
      <vt:lpstr>03</vt:lpstr>
      <vt:lpstr>找查達人開始找：資料庫</vt:lpstr>
      <vt:lpstr>找查達人開始找：資料庫</vt:lpstr>
      <vt:lpstr>找查達人開始找：常用資料庫</vt:lpstr>
      <vt:lpstr>論文寫作好工具：論文寫作與學術倫理專頁</vt:lpstr>
      <vt:lpstr>論文寫作好工具：EndNote</vt:lpstr>
      <vt:lpstr>論文寫作好工具：EndNote</vt:lpstr>
      <vt:lpstr>找查達人開始找：主題相關文獻資料</vt:lpstr>
      <vt:lpstr>論文寫作好工具：Turnitin</vt:lpstr>
      <vt:lpstr>語言學習資源專頁</vt:lpstr>
      <vt:lpstr>找查達人開始用：Google Scholar</vt:lpstr>
      <vt:lpstr>PowerPoint 簡報</vt:lpstr>
      <vt:lpstr>找查達人常用功能：找無館藏我要推薦</vt:lpstr>
      <vt:lpstr>找查達人常用功能：找無館藏館合服務</vt:lpstr>
      <vt:lpstr>找查達人常用功能：報名參加「圖書館利用講習」</vt:lpstr>
      <vt:lpstr>諮詢管道</vt:lpstr>
      <vt:lpstr>結語</vt:lpstr>
      <vt:lpstr>04</vt:lpstr>
      <vt:lpstr>講習內容知多少</vt:lpstr>
      <vt:lpstr>SDGS電子書同樂會</vt:lpstr>
      <vt:lpstr>PowerPoint 簡報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Environmental Consulting</dc:title>
  <dc:creator>TKU</dc:creator>
  <cp:lastModifiedBy>TKU</cp:lastModifiedBy>
  <cp:revision>175</cp:revision>
  <dcterms:modified xsi:type="dcterms:W3CDTF">2021-11-03T15:31:51Z</dcterms:modified>
</cp:coreProperties>
</file>