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0" r:id="rId1"/>
  </p:sldMasterIdLst>
  <p:notesMasterIdLst>
    <p:notesMasterId r:id="rId39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304" r:id="rId15"/>
    <p:sldId id="277" r:id="rId16"/>
    <p:sldId id="279" r:id="rId17"/>
    <p:sldId id="280" r:id="rId18"/>
    <p:sldId id="281" r:id="rId19"/>
    <p:sldId id="299" r:id="rId20"/>
    <p:sldId id="282" r:id="rId21"/>
    <p:sldId id="283" r:id="rId22"/>
    <p:sldId id="284" r:id="rId23"/>
    <p:sldId id="285" r:id="rId24"/>
    <p:sldId id="303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6410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D4984-581B-47F4-8F7C-5E35B61906BB}" v="1" dt="2020-09-16T07:36:07.436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吳理莉" userId="S::113904@o365.tku.edu.tw::23e0efc4-341d-499b-8817-2c77d0e39458" providerId="AD" clId="Web-{CDAD4984-581B-47F4-8F7C-5E35B61906BB}"/>
    <pc:docChg chg="addSld modSld addMainMaster delMainMaster">
      <pc:chgData name="吳理莉" userId="S::113904@o365.tku.edu.tw::23e0efc4-341d-499b-8817-2c77d0e39458" providerId="AD" clId="Web-{CDAD4984-581B-47F4-8F7C-5E35B61906BB}" dt="2020-09-16T07:36:07.436" v="9"/>
      <pc:docMkLst>
        <pc:docMk/>
      </pc:docMkLst>
      <pc:sldChg chg="addSp delSp modSp mod setBg modClrScheme delAnim setClrOvrMap chgLayout">
        <pc:chgData name="吳理莉" userId="S::113904@o365.tku.edu.tw::23e0efc4-341d-499b-8817-2c77d0e39458" providerId="AD" clId="Web-{CDAD4984-581B-47F4-8F7C-5E35B61906BB}" dt="2020-09-16T07:35:20.466" v="8"/>
        <pc:sldMkLst>
          <pc:docMk/>
          <pc:sldMk cId="4262868419" sldId="256"/>
        </pc:sldMkLst>
        <pc:spChg chg="mo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" creationId="{70752FD7-76EF-4EBF-8807-5A08A9C8EA09}"/>
          </ac:spMkLst>
        </pc:spChg>
        <pc:spChg chg="mo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3" creationId="{F4C8D8C1-1062-49B2-BB56-D9F8E5DA6EB6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5" creationId="{26B4480E-B7FF-4481-890E-043A69AE6FE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7" creationId="{64C13BAB-7C00-4D21-A857-E3D41C0A2A66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8" creationId="{EFA9B6C6-A247-48A8-9A1C-1E36FA9456B5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9" creationId="{4D7E4E2C-86DD-480F-90B7-16EACF5CB939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0" creationId="{C5CB530E-515E-412C-9DF1-5F8FFBD6F383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1" creationId="{D711F2E7-CB9E-42C0-9301-B95C19E45BF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2" creationId="{712D4376-A578-4FF1-94FC-245E7A6A489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3" creationId="{A938BF42-A8C1-4B84-8ADB-8D608DAD9AE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4" creationId="{AEA7509D-F04F-40CB-A0B3-EEF16499CC9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5" creationId="{1C13ACF3-903E-4B6E-B59C-B9796350F718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7" creationId="{FDB4AB29-9860-462E-B579-181B5532A46B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8" creationId="{22C818ED-8AE7-4F62-A257-F746006636A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9" creationId="{1F1FF39A-AC3C-4066-9D4C-519AA22812EA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0" creationId="{E91DC736-0EF8-4F87-9146-EBF1D2EE4D3D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2" creationId="{097CD68E-23E3-4007-8847-CD0944C4F7BE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3" creationId="{AF2F604E-43BE-4DC3-B983-E071523364F8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4" creationId="{08C9B587-E65E-4B52-B37C-ABEBB6E87928}"/>
          </ac:spMkLst>
        </pc:spChg>
        <pc:spChg chg="ad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5" creationId="{E2CFBC99-FB8F-41F7-A81D-A5288D688D79}"/>
          </ac:spMkLst>
        </pc:spChg>
        <pc:spChg chg="ad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7" creationId="{1EF86BFA-9133-4F6B-98BE-1CBB87EB62F5}"/>
          </ac:spMkLst>
        </pc:spChg>
        <pc:picChg chg="add del">
          <ac:chgData name="吳理莉" userId="S::113904@o365.tku.edu.tw::23e0efc4-341d-499b-8817-2c77d0e39458" providerId="AD" clId="Web-{CDAD4984-581B-47F4-8F7C-5E35B61906BB}" dt="2020-09-16T07:35:00.575" v="1"/>
          <ac:picMkLst>
            <pc:docMk/>
            <pc:sldMk cId="4262868419" sldId="256"/>
            <ac:picMk id="4" creationId="{0FA7F7FD-78C2-407D-91B1-8406DFBDA858}"/>
          </ac:picMkLst>
        </pc:picChg>
        <pc:picChg chg="add del">
          <ac:chgData name="吳理莉" userId="S::113904@o365.tku.edu.tw::23e0efc4-341d-499b-8817-2c77d0e39458" providerId="AD" clId="Web-{CDAD4984-581B-47F4-8F7C-5E35B61906BB}" dt="2020-09-16T07:35:09.215" v="5"/>
          <ac:picMkLst>
            <pc:docMk/>
            <pc:sldMk cId="4262868419" sldId="256"/>
            <ac:picMk id="6" creationId="{3FFAB974-E930-4C6F-9444-D9F5D4A3C3A3}"/>
          </ac:picMkLst>
        </pc:picChg>
        <pc:picChg chg="add del">
          <ac:chgData name="吳理莉" userId="S::113904@o365.tku.edu.tw::23e0efc4-341d-499b-8817-2c77d0e39458" providerId="AD" clId="Web-{CDAD4984-581B-47F4-8F7C-5E35B61906BB}" dt="2020-09-16T07:35:19.653" v="7"/>
          <ac:picMkLst>
            <pc:docMk/>
            <pc:sldMk cId="4262868419" sldId="256"/>
            <ac:picMk id="21" creationId="{70D24A6D-B1F9-4FB1-AFA7-7ECBDC0ED7B3}"/>
          </ac:picMkLst>
        </pc:picChg>
        <pc:picChg chg="add">
          <ac:chgData name="吳理莉" userId="S::113904@o365.tku.edu.tw::23e0efc4-341d-499b-8817-2c77d0e39458" providerId="AD" clId="Web-{CDAD4984-581B-47F4-8F7C-5E35B61906BB}" dt="2020-09-16T07:35:20.466" v="8"/>
          <ac:picMkLst>
            <pc:docMk/>
            <pc:sldMk cId="4262868419" sldId="256"/>
            <ac:picMk id="26" creationId="{A9D8F53A-4B8F-496F-BC86-E2DC26FD184E}"/>
          </ac:picMkLst>
        </pc:picChg>
        <pc:cxnChg chg="add del">
          <ac:chgData name="吳理莉" userId="S::113904@o365.tku.edu.tw::23e0efc4-341d-499b-8817-2c77d0e39458" providerId="AD" clId="Web-{CDAD4984-581B-47F4-8F7C-5E35B61906BB}" dt="2020-09-16T07:35:03.809" v="3"/>
          <ac:cxnSpMkLst>
            <pc:docMk/>
            <pc:sldMk cId="4262868419" sldId="256"/>
            <ac:cxnSpMk id="16" creationId="{56020367-4FD5-4596-8E10-C5F095CD8DBF}"/>
          </ac:cxnSpMkLst>
        </pc:cxnChg>
      </pc:sldChg>
      <pc:sldChg chg="new">
        <pc:chgData name="吳理莉" userId="S::113904@o365.tku.edu.tw::23e0efc4-341d-499b-8817-2c77d0e39458" providerId="AD" clId="Web-{CDAD4984-581B-47F4-8F7C-5E35B61906BB}" dt="2020-09-16T07:36:07.436" v="9"/>
        <pc:sldMkLst>
          <pc:docMk/>
          <pc:sldMk cId="889647296" sldId="257"/>
        </pc:sldMkLst>
      </pc:sldChg>
      <pc:sldMasterChg chg="add del addSldLayout delSldLayout">
        <pc:chgData name="吳理莉" userId="S::113904@o365.tku.edu.tw::23e0efc4-341d-499b-8817-2c77d0e39458" providerId="AD" clId="Web-{CDAD4984-581B-47F4-8F7C-5E35B61906BB}" dt="2020-09-16T07:35:20.466" v="8"/>
        <pc:sldMasterMkLst>
          <pc:docMk/>
          <pc:sldMasterMk cId="0" sldId="2147483648"/>
        </pc:sldMasterMkLst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4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del replId addSldLayout delSldLayout">
        <pc:chgData name="吳理莉" userId="S::113904@o365.tku.edu.tw::23e0efc4-341d-499b-8817-2c77d0e39458" providerId="AD" clId="Web-{CDAD4984-581B-47F4-8F7C-5E35B61906BB}" dt="2020-09-16T07:35:09.215" v="5"/>
        <pc:sldMasterMkLst>
          <pc:docMk/>
          <pc:sldMasterMk cId="193477029" sldId="2147483660"/>
        </pc:sldMasterMkLst>
        <pc:sldLayoutChg chg="add del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028373977" sldId="2147483661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821298339" sldId="2147483662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257830447" sldId="2147483663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863779595" sldId="2147483664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108951115" sldId="2147483665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3180910863" sldId="2147483666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434922350" sldId="2147483667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4037470021" sldId="2147483668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947000986" sldId="2147483669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562375560" sldId="2147483670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454144842" sldId="2147483671"/>
          </pc:sldLayoutMkLst>
        </pc:sldLayoutChg>
      </pc:sldMasterChg>
      <pc:sldMasterChg chg="add replId addSldLayout">
        <pc:chgData name="吳理莉" userId="S::113904@o365.tku.edu.tw::23e0efc4-341d-499b-8817-2c77d0e39458" providerId="AD" clId="Web-{CDAD4984-581B-47F4-8F7C-5E35B61906BB}" dt="2020-09-16T07:35:20.466" v="8"/>
        <pc:sldMasterMkLst>
          <pc:docMk/>
          <pc:sldMasterMk cId="3746331929" sldId="2147483660"/>
        </pc:sldMasterMkLst>
        <pc:sldLayoutChg chg="ad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4170102256" sldId="2147483661"/>
          </pc:sldLayoutMkLst>
        </pc:sldLayoutChg>
        <pc:sldLayoutChg chg="ad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3713873837" sldId="2147483662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206652327" sldId="2147483663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67870503" sldId="2147483664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25582504" sldId="2147483665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2209962180" sldId="2147483666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695388641" sldId="2147483667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544963515" sldId="2147483668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391071370" sldId="2147483669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2035055205" sldId="2147483670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807529983" sldId="2147483671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3203521427" sldId="2147483672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03.809" v="3"/>
        <pc:sldMasterMkLst>
          <pc:docMk/>
          <pc:sldMasterMk cId="1575009313" sldId="2147483686"/>
        </pc:sldMasterMkLst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688057719" sldId="214748367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3287341974" sldId="214748367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4128412153" sldId="214748367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226141154" sldId="214748367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260513976" sldId="214748367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546814743" sldId="214748368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734606971" sldId="214748368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811563049" sldId="214748368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310412824" sldId="214748368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754739486" sldId="214748368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4188820507" sldId="2147483685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00.575" v="1"/>
        <pc:sldMasterMkLst>
          <pc:docMk/>
          <pc:sldMasterMk cId="2960275035" sldId="2147483699"/>
        </pc:sldMasterMkLst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1043804447" sldId="214748368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742682922" sldId="214748368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725383128" sldId="214748369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906301602" sldId="214748369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612825635" sldId="214748369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103147673" sldId="214748369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633079313" sldId="214748369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821944785" sldId="214748369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122191781" sldId="214748369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497994782" sldId="214748369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427832495" sldId="2147483698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19.653" v="7"/>
        <pc:sldMasterMkLst>
          <pc:docMk/>
          <pc:sldMasterMk cId="741345374" sldId="2147483744"/>
        </pc:sldMasterMkLst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822077650" sldId="214748373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350258760" sldId="214748373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4026185893" sldId="214748373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424840308" sldId="214748373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1129614388" sldId="214748373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62446043" sldId="214748373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930101774" sldId="214748373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739920825" sldId="214748374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541791685" sldId="214748374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3643809214" sldId="214748374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4137521590" sldId="214748374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A62068-C304-4F97-B6A2-3C337A14B87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3DE7CF-7C0B-463B-AC89-DDB388EB4654}" type="parTrans" cxnId="{C19FEEDD-82B1-4EAE-B883-86B1CFF3B6C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BEF0A5-55FB-4D5C-BE56-91DCEB4E9912}" type="sibTrans" cxnId="{C19FEEDD-82B1-4EAE-B883-86B1CFF3B6C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5AA552-ADD1-47DC-8F3E-09075E7EC426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0F7471-413E-421A-9652-46EFEA646C98}" type="parTrans" cxnId="{15101D81-C834-4341-AEDF-E87CAC9D91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78E143-0BF1-4337-A5D4-BB18B1C918A6}" type="sibTrans" cxnId="{15101D81-C834-4341-AEDF-E87CAC9D91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9BF2AD-CAA2-48AE-912A-8FC6608C937D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283593-0312-4CAB-A237-7A5E1034F3E1}" type="parTrans" cxnId="{2FF5DEFA-7974-40A8-B62B-2CEB54CF465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EA168B-9E66-40D6-9263-3AF58249281E}" type="sibTrans" cxnId="{2FF5DEFA-7974-40A8-B62B-2CEB54CF465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37715C-27F7-4CEB-9FC5-3FC908EC0779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119AB3-C8B2-4EF6-9D78-670907E2A343}" type="parTrans" cxnId="{211E5133-313B-4D4B-92E7-34887B13E9E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EE1C74-22C8-4670-8426-73CB46AD4558}" type="sibTrans" cxnId="{211E5133-313B-4D4B-92E7-34887B13E9E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D7A279-CCAF-4C10-88FD-2AE5126E8F17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5668EA-2D9D-4E99-8DC2-8E04544C90F8}" type="parTrans" cxnId="{B8FAD3C7-633B-4005-B09E-3914B033A04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1BA7BE-AAC9-457F-B964-0565D5E0AF18}" type="sibTrans" cxnId="{B8FAD3C7-633B-4005-B09E-3914B033A04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039B61-991D-46CA-9D26-833E5C1739D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BEB759-023A-419C-BAF1-4575C48590A7}" type="parTrans" cxnId="{CAE43C55-41A1-49E6-8172-1F79A9F288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531808-311E-4204-A0BF-1743EB152617}" type="sibTrans" cxnId="{CAE43C55-41A1-49E6-8172-1F79A9F288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F58B83-5660-419F-98CF-B353BEC57F32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6A39CB-0E74-4C99-B0E5-08E2DCC80483}" type="parTrans" cxnId="{B62539FF-69CD-45AF-A9F9-5176801FB7A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98E014-D2A0-4DBE-B3E7-53E166995192}" type="sibTrans" cxnId="{B62539FF-69CD-45AF-A9F9-5176801FB7A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B49161-45E6-4D23-A183-E28A0443C0E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6A7898-D762-4EC5-8C8E-EFC94FA0203D}" type="parTrans" cxnId="{2A036A80-6C17-4523-AA83-3D4139EF19C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B7B76C-CABB-4E4E-AB70-35427332DF23}" type="sibTrans" cxnId="{2A036A80-6C17-4523-AA83-3D4139EF19C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0079FD-6978-496C-8218-94AB3480EFE9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20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187C4A-4C47-461C-BC0D-458C4EE1C239}" type="parTrans" cxnId="{AD4AA296-19E4-4DF9-9695-96E7015A97D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18A064-97AD-4A16-BD9A-DA2C632E0862}" type="sibTrans" cxnId="{AD4AA296-19E4-4DF9-9695-96E7015A97D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E3B730-7C8C-4293-A132-16A370C449B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CE30D6-D6A9-42E5-B5FA-62826D3FA54F}" type="parTrans" cxnId="{86D1A26A-1F4B-48AF-A715-D189E9A5699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2CC13D-2988-441E-BE26-99D4C38438DE}" type="sibTrans" cxnId="{86D1A26A-1F4B-48AF-A715-D189E9A5699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0A72FC-8EAC-45D0-B6A7-2941BA99FA42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1E205-DFF1-47FA-8EB6-ADEC9DF7F6D1}" type="parTrans" cxnId="{019DCB1E-BF66-4B8C-B1A9-27AF8852ECDC}">
      <dgm:prSet/>
      <dgm:spPr/>
      <dgm:t>
        <a:bodyPr/>
        <a:lstStyle/>
        <a:p>
          <a:endParaRPr lang="zh-TW" altLang="en-US" sz="1800"/>
        </a:p>
      </dgm:t>
    </dgm:pt>
    <dgm:pt modelId="{92DCBC22-3EDA-4293-880C-90347A7B28E0}" type="sibTrans" cxnId="{019DCB1E-BF66-4B8C-B1A9-27AF8852ECDC}">
      <dgm:prSet/>
      <dgm:spPr/>
      <dgm:t>
        <a:bodyPr/>
        <a:lstStyle/>
        <a:p>
          <a:endParaRPr lang="zh-TW" altLang="en-US" sz="1800"/>
        </a:p>
      </dgm:t>
    </dgm:pt>
    <dgm:pt modelId="{4C66273E-05E6-4501-B84E-1F8E3D28378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23C1E4-9AD5-4077-B604-C3A6B83159C6}" type="parTrans" cxnId="{4BFF5E94-DE2D-497E-BEFC-AA1582202261}">
      <dgm:prSet/>
      <dgm:spPr/>
      <dgm:t>
        <a:bodyPr/>
        <a:lstStyle/>
        <a:p>
          <a:endParaRPr lang="zh-TW" altLang="en-US" sz="1800"/>
        </a:p>
      </dgm:t>
    </dgm:pt>
    <dgm:pt modelId="{8281A30E-2CAB-4012-9CF0-C6256D079513}" type="sibTrans" cxnId="{4BFF5E94-DE2D-497E-BEFC-AA1582202261}">
      <dgm:prSet/>
      <dgm:spPr/>
      <dgm:t>
        <a:bodyPr/>
        <a:lstStyle/>
        <a:p>
          <a:endParaRPr lang="zh-TW" altLang="en-US" sz="1800"/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00D9D111-6055-4256-8C07-391F6E8857FD}" type="pres">
      <dgm:prSet presAssocID="{6A5AA552-ADD1-47DC-8F3E-09075E7EC426}" presName="composite" presStyleCnt="0"/>
      <dgm:spPr/>
      <dgm:t>
        <a:bodyPr/>
        <a:lstStyle/>
        <a:p>
          <a:endParaRPr lang="zh-TW" altLang="en-US"/>
        </a:p>
      </dgm:t>
    </dgm:pt>
    <dgm:pt modelId="{96A4695A-681D-4FB3-9C17-476AD8AAF1FF}" type="pres">
      <dgm:prSet presAssocID="{6A5AA552-ADD1-47DC-8F3E-09075E7EC42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C6AAA-5468-421A-B938-8E570FB0BF12}" type="pres">
      <dgm:prSet presAssocID="{6A5AA552-ADD1-47DC-8F3E-09075E7EC42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87E646F1-D429-4090-B663-0EA3A22CDED8}" destId="{1FCEF6FE-B02D-4AA1-AD46-AEC2D133DEAF}" srcOrd="0" destOrd="0" parTransId="{185EE666-F2D9-40E4-AF27-13644D926AF9}" sibTransId="{3CABE92E-2DB7-4EFC-BA5B-56275429AB61}"/>
    <dgm:cxn modelId="{211E5133-313B-4D4B-92E7-34887B13E9E7}" srcId="{6A5AA552-ADD1-47DC-8F3E-09075E7EC426}" destId="{CB37715C-27F7-4CEB-9FC5-3FC908EC0779}" srcOrd="1" destOrd="0" parTransId="{9F119AB3-C8B2-4EF6-9D78-670907E2A343}" sibTransId="{5AEE1C74-22C8-4670-8426-73CB46AD4558}"/>
    <dgm:cxn modelId="{64E9A172-132E-48CD-8BB6-CE1EE04B15BE}" type="presOf" srcId="{4C66273E-05E6-4501-B84E-1F8E3D283788}" destId="{30674BC4-C995-4E48-891F-556C14AC3B1A}" srcOrd="0" destOrd="1" presId="urn:microsoft.com/office/officeart/2005/8/layout/hList1"/>
    <dgm:cxn modelId="{15101D81-C834-4341-AEDF-E87CAC9D917B}" srcId="{B8DEE221-7D3B-4609-8DEC-269257EDF792}" destId="{6A5AA552-ADD1-47DC-8F3E-09075E7EC426}" srcOrd="1" destOrd="0" parTransId="{680F7471-413E-421A-9652-46EFEA646C98}" sibTransId="{C178E143-0BF1-4337-A5D4-BB18B1C918A6}"/>
    <dgm:cxn modelId="{6D484D69-A6DE-4645-90A3-DA8A77E3CB83}" type="presOf" srcId="{BBF58B83-5660-419F-98CF-B353BEC57F32}" destId="{074C6AAA-5468-421A-B938-8E570FB0BF12}" srcOrd="0" destOrd="6" presId="urn:microsoft.com/office/officeart/2005/8/layout/hList1"/>
    <dgm:cxn modelId="{4135D1E0-47B1-40E3-B657-AA939FA1111A}" type="presOf" srcId="{6A5AA552-ADD1-47DC-8F3E-09075E7EC426}" destId="{96A4695A-681D-4FB3-9C17-476AD8AAF1FF}" srcOrd="0" destOrd="0" presId="urn:microsoft.com/office/officeart/2005/8/layout/hList1"/>
    <dgm:cxn modelId="{320F6580-AE15-4BE7-8037-F09A30256503}" type="presOf" srcId="{16039B61-991D-46CA-9D26-833E5C1739DB}" destId="{30674BC4-C995-4E48-891F-556C14AC3B1A}" srcOrd="0" destOrd="4" presId="urn:microsoft.com/office/officeart/2005/8/layout/hList1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F91F8AB9-E37A-4B6F-9F15-8564C09C452B}" type="presOf" srcId="{930A72FC-8EAC-45D0-B6A7-2941BA99FA42}" destId="{074C6AAA-5468-421A-B938-8E570FB0BF12}" srcOrd="0" destOrd="5" presId="urn:microsoft.com/office/officeart/2005/8/layout/hList1"/>
    <dgm:cxn modelId="{FFACF58D-94AA-4D69-AEFA-E47449108EC0}" type="presOf" srcId="{1FCEF6FE-B02D-4AA1-AD46-AEC2D133DEAF}" destId="{30674BC4-C995-4E48-891F-556C14AC3B1A}" srcOrd="0" destOrd="0" presId="urn:microsoft.com/office/officeart/2005/8/layout/hList1"/>
    <dgm:cxn modelId="{86D1A26A-1F4B-48AF-A715-D189E9A56991}" srcId="{CB37715C-27F7-4CEB-9FC5-3FC908EC0779}" destId="{EEE3B730-7C8C-4293-A132-16A370C449BF}" srcOrd="0" destOrd="0" parTransId="{D7CE30D6-D6A9-42E5-B5FA-62826D3FA54F}" sibTransId="{482CC13D-2988-441E-BE26-99D4C38438D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2A036A80-6C17-4523-AA83-3D4139EF19C1}" srcId="{949BF2AD-CAA2-48AE-912A-8FC6608C937D}" destId="{46B49161-45E6-4D23-A183-E28A0443C0EB}" srcOrd="0" destOrd="0" parTransId="{D76A7898-D762-4EC5-8C8E-EFC94FA0203D}" sibTransId="{8DB7B76C-CABB-4E4E-AB70-35427332DF23}"/>
    <dgm:cxn modelId="{2FF5DEFA-7974-40A8-B62B-2CEB54CF465B}" srcId="{6A5AA552-ADD1-47DC-8F3E-09075E7EC426}" destId="{949BF2AD-CAA2-48AE-912A-8FC6608C937D}" srcOrd="0" destOrd="0" parTransId="{67283593-0312-4CAB-A237-7A5E1034F3E1}" sibTransId="{F4EA168B-9E66-40D6-9263-3AF58249281E}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3BB86A3A-DC6E-442A-8F8B-CA05D2C10852}" type="presOf" srcId="{64A62068-C304-4F97-B6A2-3C337A14B878}" destId="{30674BC4-C995-4E48-891F-556C14AC3B1A}" srcOrd="0" destOrd="3" presId="urn:microsoft.com/office/officeart/2005/8/layout/hList1"/>
    <dgm:cxn modelId="{75FD8AB5-95DF-419C-B66F-AD05EF6F0F77}" type="presOf" srcId="{CB37715C-27F7-4CEB-9FC5-3FC908EC0779}" destId="{074C6AAA-5468-421A-B938-8E570FB0BF12}" srcOrd="0" destOrd="3" presId="urn:microsoft.com/office/officeart/2005/8/layout/hList1"/>
    <dgm:cxn modelId="{AD4AA296-19E4-4DF9-9695-96E7015A97D6}" srcId="{949BF2AD-CAA2-48AE-912A-8FC6608C937D}" destId="{F90079FD-6978-496C-8218-94AB3480EFE9}" srcOrd="1" destOrd="0" parTransId="{73187C4A-4C47-461C-BC0D-458C4EE1C239}" sibTransId="{1D18A064-97AD-4A16-BD9A-DA2C632E0862}"/>
    <dgm:cxn modelId="{019DCB1E-BF66-4B8C-B1A9-27AF8852ECDC}" srcId="{CB37715C-27F7-4CEB-9FC5-3FC908EC0779}" destId="{930A72FC-8EAC-45D0-B6A7-2941BA99FA42}" srcOrd="1" destOrd="0" parTransId="{1AA1E205-DFF1-47FA-8EB6-ADEC9DF7F6D1}" sibTransId="{92DCBC22-3EDA-4293-880C-90347A7B28E0}"/>
    <dgm:cxn modelId="{D56BB901-FF49-4BF9-8A20-2DB8ADA6D981}" type="presOf" srcId="{949BF2AD-CAA2-48AE-912A-8FC6608C937D}" destId="{074C6AAA-5468-421A-B938-8E570FB0BF12}" srcOrd="0" destOrd="0" presId="urn:microsoft.com/office/officeart/2005/8/layout/hList1"/>
    <dgm:cxn modelId="{4CE6849C-439A-4609-BA30-4839AA0FE620}" type="presOf" srcId="{F90079FD-6978-496C-8218-94AB3480EFE9}" destId="{074C6AAA-5468-421A-B938-8E570FB0BF12}" srcOrd="0" destOrd="2" presId="urn:microsoft.com/office/officeart/2005/8/layout/hList1"/>
    <dgm:cxn modelId="{5F66B5BB-9068-48BE-8C91-275CF87984E2}" type="presOf" srcId="{4BD7A279-CCAF-4C10-88FD-2AE5126E8F17}" destId="{30674BC4-C995-4E48-891F-556C14AC3B1A}" srcOrd="0" destOrd="2" presId="urn:microsoft.com/office/officeart/2005/8/layout/hList1"/>
    <dgm:cxn modelId="{CAE43C55-41A1-49E6-8172-1F79A9F28848}" srcId="{64A62068-C304-4F97-B6A2-3C337A14B878}" destId="{16039B61-991D-46CA-9D26-833E5C1739DB}" srcOrd="0" destOrd="0" parTransId="{A1BEB759-023A-419C-BAF1-4575C48590A7}" sibTransId="{E9531808-311E-4204-A0BF-1743EB152617}"/>
    <dgm:cxn modelId="{31C4CA85-ADD1-445D-81B6-0869DB56BBA8}" type="presOf" srcId="{46B49161-45E6-4D23-A183-E28A0443C0EB}" destId="{074C6AAA-5468-421A-B938-8E570FB0BF12}" srcOrd="0" destOrd="1" presId="urn:microsoft.com/office/officeart/2005/8/layout/hList1"/>
    <dgm:cxn modelId="{B8FAD3C7-633B-4005-B09E-3914B033A044}" srcId="{4C66273E-05E6-4501-B84E-1F8E3D283788}" destId="{4BD7A279-CCAF-4C10-88FD-2AE5126E8F17}" srcOrd="0" destOrd="0" parTransId="{E05668EA-2D9D-4E99-8DC2-8E04544C90F8}" sibTransId="{741BA7BE-AAC9-457F-B964-0565D5E0AF18}"/>
    <dgm:cxn modelId="{4BFF5E94-DE2D-497E-BEFC-AA1582202261}" srcId="{1FCEF6FE-B02D-4AA1-AD46-AEC2D133DEAF}" destId="{4C66273E-05E6-4501-B84E-1F8E3D283788}" srcOrd="0" destOrd="0" parTransId="{7A23C1E4-9AD5-4077-B604-C3A6B83159C6}" sibTransId="{8281A30E-2CAB-4012-9CF0-C6256D079513}"/>
    <dgm:cxn modelId="{B62539FF-69CD-45AF-A9F9-5176801FB7AD}" srcId="{6A5AA552-ADD1-47DC-8F3E-09075E7EC426}" destId="{BBF58B83-5660-419F-98CF-B353BEC57F32}" srcOrd="2" destOrd="0" parTransId="{7F6A39CB-0E74-4C99-B0E5-08E2DCC80483}" sibTransId="{4E98E014-D2A0-4DBE-B3E7-53E166995192}"/>
    <dgm:cxn modelId="{FF08C828-E8CC-416A-851F-763C89547B83}" type="presOf" srcId="{EEE3B730-7C8C-4293-A132-16A370C449BF}" destId="{074C6AAA-5468-421A-B938-8E570FB0BF12}" srcOrd="0" destOrd="4" presId="urn:microsoft.com/office/officeart/2005/8/layout/hList1"/>
    <dgm:cxn modelId="{C19FEEDD-82B1-4EAE-B883-86B1CFF3B6C9}" srcId="{1FCEF6FE-B02D-4AA1-AD46-AEC2D133DEAF}" destId="{64A62068-C304-4F97-B6A2-3C337A14B878}" srcOrd="1" destOrd="0" parTransId="{D83DE7CF-7C0B-463B-AC89-DDB388EB4654}" sibTransId="{65BEF0A5-55FB-4D5C-BE56-91DCEB4E9912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2C2B8C70-CFF3-4DEC-B361-80799FCA9591}" type="presParOf" srcId="{A2A80B14-AB01-41BF-8AB6-394FFBF39ADF}" destId="{00D9D111-6055-4256-8C07-391F6E8857FD}" srcOrd="2" destOrd="0" presId="urn:microsoft.com/office/officeart/2005/8/layout/hList1"/>
    <dgm:cxn modelId="{26D1DE2A-94E0-4829-9595-888B170DE7F3}" type="presParOf" srcId="{00D9D111-6055-4256-8C07-391F6E8857FD}" destId="{96A4695A-681D-4FB3-9C17-476AD8AAF1FF}" srcOrd="0" destOrd="0" presId="urn:microsoft.com/office/officeart/2005/8/layout/hList1"/>
    <dgm:cxn modelId="{6D0D84FC-93BB-4DF2-878F-ED973176B10E}" type="presParOf" srcId="{00D9D111-6055-4256-8C07-391F6E8857FD}" destId="{074C6AAA-5468-421A-B938-8E570FB0BF1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9136D6-D774-431A-ABBD-DB454041A5AB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BD607F-64C0-41F1-8394-A7A47F8E63B4}" type="parTrans" cxnId="{2F024760-53DC-49A0-B0D1-D6F19A6DE9B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9ED627-C174-4D2A-A7F0-52F99695F541}" type="sibTrans" cxnId="{2F024760-53DC-49A0-B0D1-D6F19A6DE9B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B4440D-F097-4E6B-B8F7-D3E814C6FEE6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B77A8F-53B6-4BA3-9DF2-88D54D5AAF56}" type="parTrans" cxnId="{AFB4B8DF-C770-4C2C-B93F-CFDCB546D7D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DE5574-75EC-499D-B45B-9519A149BC86}" type="sibTrans" cxnId="{AFB4B8DF-C770-4C2C-B93F-CFDCB546D7D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7B69EE-56DF-47CD-A529-949081BE4F8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161CE7-9814-425C-8494-9AD8EA34C4AF}" type="parTrans" cxnId="{D93997BB-9A69-4382-A929-A36CF16D8B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8F2440-3EF6-4B8B-9716-E4336C34648C}" type="sibTrans" cxnId="{D93997BB-9A69-4382-A929-A36CF16D8B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BB4608-F0D1-48E1-A544-9541FB89DE0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DE2A34-5993-49E8-B088-09179B10F788}" type="parTrans" cxnId="{F9029013-9330-4E6E-BAB9-C72D2BF2698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2B671-85E1-4F3A-97F1-D667A36DFE51}" type="sibTrans" cxnId="{F9029013-9330-4E6E-BAB9-C72D2BF2698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4F76E6-D7CA-446B-BC6D-624D7FA83D77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727961-BF97-443D-BF2E-C412F586A37B}" type="parTrans" cxnId="{7AB92304-8FD0-417C-83E2-3582767FA3B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444DCF-A21B-4959-83E8-30B8CAE648DF}" type="sibTrans" cxnId="{7AB92304-8FD0-417C-83E2-3582767FA3B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7D704-E322-4154-B1B1-33C98356A4DD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559DBD-83C2-45D7-96F7-A5961E11D769}" type="parTrans" cxnId="{BD572865-BF7A-41B2-9944-76F8ACB65C0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A1AA60-B996-4F52-9397-5E517E3CA89E}" type="sibTrans" cxnId="{BD572865-BF7A-41B2-9944-76F8ACB65C0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610ED-5FCA-4FAB-88AB-DD73392D1513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47E002-F575-4460-BCF8-CCD9F9DE6D25}" type="parTrans" cxnId="{93CF15C0-A048-43DD-A05F-4CBA3D02CE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32C54C-58B4-40C0-B846-B0AE97528C38}" type="sibTrans" cxnId="{93CF15C0-A048-43DD-A05F-4CBA3D02CE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8D3A05-F50C-49B5-8B34-42DC46DC2ED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EC7B16-7CBA-4055-A8F6-2C68F21A8300}" type="parTrans" cxnId="{A55DE542-6B6C-407E-9052-FAFBDD9DFE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8A4A66-472A-4E8A-83CC-E7AA7E1ABB8F}" type="sibTrans" cxnId="{A55DE542-6B6C-407E-9052-FAFBDD9DFE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6B1D3E-6A1F-4AB0-B5F5-2B819117B35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4030C0-B172-49BD-891A-EEB85D3502A8}" type="parTrans" cxnId="{94A09E51-BC06-4C9C-95E5-F1762CD7E8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1F47D9-8334-45E5-A468-7A131EFA2987}" type="sibTrans" cxnId="{94A09E51-BC06-4C9C-95E5-F1762CD7E8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7CC447-B41A-4C47-B799-F9FE33676975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307DF85-A41D-40C3-A4FB-7D0FE7E89B84}" type="parTrans" cxnId="{9E86D366-5BCC-4E08-801C-18B73C6B440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35BE9A-05E6-4552-94D9-0B1CC940966D}" type="sibTrans" cxnId="{9E86D366-5BCC-4E08-801C-18B73C6B440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4949D508-B5FA-4A9F-B890-D9F5A14B43B2}" type="pres">
      <dgm:prSet presAssocID="{1FCEF6FE-B02D-4AA1-AD46-AEC2D133DEAF}" presName="composite" presStyleCnt="0"/>
      <dgm:spPr/>
      <dgm:t>
        <a:bodyPr/>
        <a:lstStyle/>
        <a:p>
          <a:endParaRPr lang="zh-TW" altLang="en-US"/>
        </a:p>
      </dgm:t>
    </dgm:pt>
    <dgm:pt modelId="{AB412AB6-7919-4FCA-8475-EBE010675F82}" type="pres">
      <dgm:prSet presAssocID="{1FCEF6FE-B02D-4AA1-AD46-AEC2D133DEA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5793A7-4A31-4880-9BA4-D071F10DA87C}" type="pres">
      <dgm:prSet presAssocID="{1FCEF6FE-B02D-4AA1-AD46-AEC2D133DEA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221D91-BFBA-46B0-970C-26018E12CA2D}" type="pres">
      <dgm:prSet presAssocID="{3CABE92E-2DB7-4EFC-BA5B-56275429AB61}" presName="space" presStyleCnt="0"/>
      <dgm:spPr/>
      <dgm:t>
        <a:bodyPr/>
        <a:lstStyle/>
        <a:p>
          <a:endParaRPr lang="zh-TW" altLang="en-US"/>
        </a:p>
      </dgm:t>
    </dgm:pt>
    <dgm:pt modelId="{C405F19F-FE55-4050-A21A-116523810FCC}" type="pres">
      <dgm:prSet presAssocID="{6D9136D6-D774-431A-ABBD-DB454041A5AB}" presName="composite" presStyleCnt="0"/>
      <dgm:spPr/>
      <dgm:t>
        <a:bodyPr/>
        <a:lstStyle/>
        <a:p>
          <a:endParaRPr lang="zh-TW" altLang="en-US"/>
        </a:p>
      </dgm:t>
    </dgm:pt>
    <dgm:pt modelId="{4AA25F07-F0D0-4FEC-8D63-9A8CE7D87A11}" type="pres">
      <dgm:prSet presAssocID="{6D9136D6-D774-431A-ABBD-DB454041A5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4EDACD-EB66-49F7-8507-6D1BF6FBA382}" type="pres">
      <dgm:prSet presAssocID="{6D9136D6-D774-431A-ABBD-DB454041A5A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B8DEE221-7D3B-4609-8DEC-269257EDF792}" destId="{1FCEF6FE-B02D-4AA1-AD46-AEC2D133DEAF}" srcOrd="1" destOrd="0" parTransId="{185EE666-F2D9-40E4-AF27-13644D926AF9}" sibTransId="{3CABE92E-2DB7-4EFC-BA5B-56275429AB61}"/>
    <dgm:cxn modelId="{BA73F99A-5C1C-4FCC-8C52-5D8C34D675AA}" type="presOf" srcId="{1AA7D704-E322-4154-B1B1-33C98356A4DD}" destId="{965793A7-4A31-4880-9BA4-D071F10DA87C}" srcOrd="0" destOrd="1" presId="urn:microsoft.com/office/officeart/2005/8/layout/hList1"/>
    <dgm:cxn modelId="{99859CC4-C963-4C78-A387-3824CE0645A8}" type="presOf" srcId="{1FCEF6FE-B02D-4AA1-AD46-AEC2D133DEAF}" destId="{AB412AB6-7919-4FCA-8475-EBE010675F82}" srcOrd="0" destOrd="0" presId="urn:microsoft.com/office/officeart/2005/8/layout/hList1"/>
    <dgm:cxn modelId="{0DA06697-A330-4008-969B-4CF0689F60E3}" type="presOf" srcId="{994F76E6-D7CA-446B-BC6D-624D7FA83D77}" destId="{965793A7-4A31-4880-9BA4-D071F10DA87C}" srcOrd="0" destOrd="2" presId="urn:microsoft.com/office/officeart/2005/8/layout/hList1"/>
    <dgm:cxn modelId="{D93997BB-9A69-4382-A929-A36CF16D8B7B}" srcId="{1FCEF6FE-B02D-4AA1-AD46-AEC2D133DEAF}" destId="{497B69EE-56DF-47CD-A529-949081BE4F80}" srcOrd="0" destOrd="0" parTransId="{91161CE7-9814-425C-8494-9AD8EA34C4AF}" sibTransId="{538F2440-3EF6-4B8B-9716-E4336C34648C}"/>
    <dgm:cxn modelId="{4F54C28C-D6B2-4D30-83FC-FC50EF9E8DD4}" type="presOf" srcId="{D2BB4608-F0D1-48E1-A544-9541FB89DE0F}" destId="{834EDACD-EB66-49F7-8507-6D1BF6FBA382}" srcOrd="0" destOrd="0" presId="urn:microsoft.com/office/officeart/2005/8/layout/hList1"/>
    <dgm:cxn modelId="{2F024760-53DC-49A0-B0D1-D6F19A6DE9B3}" srcId="{B8DEE221-7D3B-4609-8DEC-269257EDF792}" destId="{6D9136D6-D774-431A-ABBD-DB454041A5AB}" srcOrd="2" destOrd="0" parTransId="{BABD607F-64C0-41F1-8394-A7A47F8E63B4}" sibTransId="{AE9ED627-C174-4D2A-A7F0-52F99695F541}"/>
    <dgm:cxn modelId="{03821F8E-AB78-4725-9119-A2D32E4A3C44}" type="presOf" srcId="{6D9136D6-D774-431A-ABBD-DB454041A5AB}" destId="{4AA25F07-F0D0-4FEC-8D63-9A8CE7D87A11}" srcOrd="0" destOrd="0" presId="urn:microsoft.com/office/officeart/2005/8/layout/hList1"/>
    <dgm:cxn modelId="{93CF15C0-A048-43DD-A05F-4CBA3D02CE43}" srcId="{87E646F1-D429-4090-B663-0EA3A22CDED8}" destId="{CEB610ED-5FCA-4FAB-88AB-DD73392D1513}" srcOrd="1" destOrd="0" parTransId="{B947E002-F575-4460-BCF8-CCD9F9DE6D25}" sibTransId="{B232C54C-58B4-40C0-B846-B0AE97528C38}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BD572865-BF7A-41B2-9944-76F8ACB65C0E}" srcId="{1FCEF6FE-B02D-4AA1-AD46-AEC2D133DEAF}" destId="{1AA7D704-E322-4154-B1B1-33C98356A4DD}" srcOrd="1" destOrd="0" parTransId="{6D559DBD-83C2-45D7-96F7-A5961E11D769}" sibTransId="{E7A1AA60-B996-4F52-9397-5E517E3CA89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6BC39763-12A1-431F-A10E-E74AB557E87F}" type="presOf" srcId="{19B4440D-F097-4E6B-B8F7-D3E814C6FEE6}" destId="{30674BC4-C995-4E48-891F-556C14AC3B1A}" srcOrd="0" destOrd="0" presId="urn:microsoft.com/office/officeart/2005/8/layout/hList1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F9029013-9330-4E6E-BAB9-C72D2BF26987}" srcId="{6D9136D6-D774-431A-ABBD-DB454041A5AB}" destId="{D2BB4608-F0D1-48E1-A544-9541FB89DE0F}" srcOrd="0" destOrd="0" parTransId="{54DE2A34-5993-49E8-B088-09179B10F788}" sibTransId="{EC42B671-85E1-4F3A-97F1-D667A36DFE51}"/>
    <dgm:cxn modelId="{9E86D366-5BCC-4E08-801C-18B73C6B4408}" srcId="{6D9136D6-D774-431A-ABBD-DB454041A5AB}" destId="{C87CC447-B41A-4C47-B799-F9FE33676975}" srcOrd="1" destOrd="0" parTransId="{A307DF85-A41D-40C3-A4FB-7D0FE7E89B84}" sibTransId="{4035BE9A-05E6-4552-94D9-0B1CC940966D}"/>
    <dgm:cxn modelId="{A5A1F5A1-BB72-4A13-98EE-691F1ECEA17D}" type="presOf" srcId="{497B69EE-56DF-47CD-A529-949081BE4F80}" destId="{965793A7-4A31-4880-9BA4-D071F10DA87C}" srcOrd="0" destOrd="0" presId="urn:microsoft.com/office/officeart/2005/8/layout/hList1"/>
    <dgm:cxn modelId="{03B9E473-32C0-40F0-A4F8-A1FFB5E1128F}" type="presOf" srcId="{C87CC447-B41A-4C47-B799-F9FE33676975}" destId="{834EDACD-EB66-49F7-8507-6D1BF6FBA382}" srcOrd="0" destOrd="2" presId="urn:microsoft.com/office/officeart/2005/8/layout/hList1"/>
    <dgm:cxn modelId="{D970C9DB-4BFF-4BEE-8BC6-3C16AE770938}" type="presOf" srcId="{496B1D3E-6A1F-4AB0-B5F5-2B819117B35F}" destId="{834EDACD-EB66-49F7-8507-6D1BF6FBA382}" srcOrd="0" destOrd="3" presId="urn:microsoft.com/office/officeart/2005/8/layout/hList1"/>
    <dgm:cxn modelId="{AFB4B8DF-C770-4C2C-B93F-CFDCB546D7DF}" srcId="{87E646F1-D429-4090-B663-0EA3A22CDED8}" destId="{19B4440D-F097-4E6B-B8F7-D3E814C6FEE6}" srcOrd="0" destOrd="0" parTransId="{6DB77A8F-53B6-4BA3-9DF2-88D54D5AAF56}" sibTransId="{3EDE5574-75EC-499D-B45B-9519A149BC86}"/>
    <dgm:cxn modelId="{A55DE542-6B6C-407E-9052-FAFBDD9DFE48}" srcId="{D2BB4608-F0D1-48E1-A544-9541FB89DE0F}" destId="{FE8D3A05-F50C-49B5-8B34-42DC46DC2ED0}" srcOrd="0" destOrd="0" parTransId="{4EEC7B16-7CBA-4055-A8F6-2C68F21A8300}" sibTransId="{078A4A66-472A-4E8A-83CC-E7AA7E1ABB8F}"/>
    <dgm:cxn modelId="{94A09E51-BC06-4C9C-95E5-F1762CD7E8FB}" srcId="{6D9136D6-D774-431A-ABBD-DB454041A5AB}" destId="{496B1D3E-6A1F-4AB0-B5F5-2B819117B35F}" srcOrd="2" destOrd="0" parTransId="{FD4030C0-B172-49BD-891A-EEB85D3502A8}" sibTransId="{C01F47D9-8334-45E5-A468-7A131EFA2987}"/>
    <dgm:cxn modelId="{9C46665E-FEE8-44CA-8DC2-60CA44A445A0}" type="presOf" srcId="{CEB610ED-5FCA-4FAB-88AB-DD73392D1513}" destId="{30674BC4-C995-4E48-891F-556C14AC3B1A}" srcOrd="0" destOrd="1" presId="urn:microsoft.com/office/officeart/2005/8/layout/hList1"/>
    <dgm:cxn modelId="{AE88AC49-2AE3-47BC-A65B-F37366231847}" type="presOf" srcId="{FE8D3A05-F50C-49B5-8B34-42DC46DC2ED0}" destId="{834EDACD-EB66-49F7-8507-6D1BF6FBA382}" srcOrd="0" destOrd="1" presId="urn:microsoft.com/office/officeart/2005/8/layout/hList1"/>
    <dgm:cxn modelId="{7AB92304-8FD0-417C-83E2-3582767FA3B9}" srcId="{1FCEF6FE-B02D-4AA1-AD46-AEC2D133DEAF}" destId="{994F76E6-D7CA-446B-BC6D-624D7FA83D77}" srcOrd="2" destOrd="0" parTransId="{70727961-BF97-443D-BF2E-C412F586A37B}" sibTransId="{34444DCF-A21B-4959-83E8-30B8CAE648DF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7322E3BB-3BA7-4A46-9E02-E5D93B15E82B}" type="presParOf" srcId="{A2A80B14-AB01-41BF-8AB6-394FFBF39ADF}" destId="{4949D508-B5FA-4A9F-B890-D9F5A14B43B2}" srcOrd="2" destOrd="0" presId="urn:microsoft.com/office/officeart/2005/8/layout/hList1"/>
    <dgm:cxn modelId="{4B20711B-DC92-49E1-9231-041DBCC07DB4}" type="presParOf" srcId="{4949D508-B5FA-4A9F-B890-D9F5A14B43B2}" destId="{AB412AB6-7919-4FCA-8475-EBE010675F82}" srcOrd="0" destOrd="0" presId="urn:microsoft.com/office/officeart/2005/8/layout/hList1"/>
    <dgm:cxn modelId="{FF72DCDC-5EF5-4F0D-8668-DE144826C483}" type="presParOf" srcId="{4949D508-B5FA-4A9F-B890-D9F5A14B43B2}" destId="{965793A7-4A31-4880-9BA4-D071F10DA87C}" srcOrd="1" destOrd="0" presId="urn:microsoft.com/office/officeart/2005/8/layout/hList1"/>
    <dgm:cxn modelId="{34BF1C78-3CF1-4F84-A284-AB155A77F221}" type="presParOf" srcId="{A2A80B14-AB01-41BF-8AB6-394FFBF39ADF}" destId="{7E221D91-BFBA-46B0-970C-26018E12CA2D}" srcOrd="3" destOrd="0" presId="urn:microsoft.com/office/officeart/2005/8/layout/hList1"/>
    <dgm:cxn modelId="{E8AC3AA1-CF7D-41EA-B915-74DEA9A87A17}" type="presParOf" srcId="{A2A80B14-AB01-41BF-8AB6-394FFBF39ADF}" destId="{C405F19F-FE55-4050-A21A-116523810FCC}" srcOrd="4" destOrd="0" presId="urn:microsoft.com/office/officeart/2005/8/layout/hList1"/>
    <dgm:cxn modelId="{AE750A1C-05F5-4AE1-B3A4-148E9F3A9705}" type="presParOf" srcId="{C405F19F-FE55-4050-A21A-116523810FCC}" destId="{4AA25F07-F0D0-4FEC-8D63-9A8CE7D87A11}" srcOrd="0" destOrd="0" presId="urn:microsoft.com/office/officeart/2005/8/layout/hList1"/>
    <dgm:cxn modelId="{160399DE-7138-404A-B50B-01ED4E37E5D6}" type="presParOf" srcId="{C405F19F-FE55-4050-A21A-116523810FCC}" destId="{834EDACD-EB66-49F7-8507-6D1BF6FBA3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C9E963-B03E-4B22-A9C3-52F90092E4BF}" type="doc">
      <dgm:prSet loTypeId="urn:microsoft.com/office/officeart/2005/8/layout/hList6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76B554A-B686-4561-941D-61BC686B4E19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5B06FF-DA7C-4C10-85B7-E2F39924074C}" type="parTrans" cxnId="{BBE205D5-3312-4669-9956-F882989C8A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A7593-29E7-4281-8C97-4F143E878915}" type="sibTrans" cxnId="{BBE205D5-3312-4669-9956-F882989C8A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015762-3C23-42D0-BB35-2230C5DB9CF1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E41E75-24DC-4D58-BD8F-4EAE79FA8A45}" type="parTrans" cxnId="{EA69CE1F-6FD8-40B1-862B-52B4829AAC3C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53C00-1A27-40B0-A063-8E8CD55D6322}" type="sibTrans" cxnId="{EA69CE1F-6FD8-40B1-862B-52B4829AAC3C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CA7CA0-CB43-465A-AA8C-0E3FDE1EEACE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033908-935F-4C68-A7AD-06611CB50CFF}" type="parTrans" cxnId="{632EB4A2-E622-4B55-9BEC-1C4689E4151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C0B2F-6F1C-462E-A160-48E9CE5524DC}" type="sibTrans" cxnId="{632EB4A2-E622-4B55-9BEC-1C4689E4151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606241-CB29-4AC1-A4B8-F4F76350195D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675F20-33FF-4965-ACD5-312F837EF949}" type="parTrans" cxnId="{80880A96-5BF1-4EE5-B152-78245AD5B7B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01A7E-9815-4382-AACB-ECAC677BEED7}" type="sibTrans" cxnId="{80880A96-5BF1-4EE5-B152-78245AD5B7B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08B653-09CF-4076-93B0-5C2EA1649022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946A69-FD37-4967-BA5B-B9D132454D6C}" type="parTrans" cxnId="{4D7C0DBD-F930-4F13-8199-A0410C46EC6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BB4EF8-F297-48E5-BCAF-C062B5A2C6A5}" type="sibTrans" cxnId="{4D7C0DBD-F930-4F13-8199-A0410C46EC6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F62DBE-1FD6-44AA-B91A-31522531FACF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42AD9D-B579-4DB6-85A7-93195F026B72}" type="parTrans" cxnId="{5249A84D-F5AC-4FE3-8A89-9FAEE86D064E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B7BF0F-060C-4CDE-A9F8-845A4872FEC1}" type="sibTrans" cxnId="{5249A84D-F5AC-4FE3-8A89-9FAEE86D064E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3C13D2-ACBD-46BD-86AD-89679C2D9724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CDDF72-70F5-48DD-B2AD-44D5899F5C2E}" type="parTrans" cxnId="{366095B0-BBA6-4BD3-A71F-D74C8D5F69D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CD5D96-6029-4367-A692-7997C7B94C8B}" type="sibTrans" cxnId="{366095B0-BBA6-4BD3-A71F-D74C8D5F69D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6FE5D9-3FF5-43EB-864E-081E86B47AAA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0D2157-7F92-43F4-B491-189580404274}" type="parTrans" cxnId="{FD2E76E3-2EC6-4FA8-A9BC-B8447000F8F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827B22-5B00-4317-8008-8EF0D36F83D6}" type="sibTrans" cxnId="{FD2E76E3-2EC6-4FA8-A9BC-B8447000F8F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83961C-B6F4-44E0-8B95-FE0D068A46EB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11C240-14C6-4411-8DCF-D5C03E0CA9A5}" type="parTrans" cxnId="{6C934040-4D52-4D5B-9A22-4497317C4C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450FA7-DD36-480E-826A-D7307CD485C8}" type="sibTrans" cxnId="{6C934040-4D52-4D5B-9A22-4497317C4C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3412C6-E27C-4A03-8210-856595C1FED5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191440-186A-4DCB-A7A4-8FF6C9A56B5B}" type="parTrans" cxnId="{6321C699-F8FE-4EBD-A44D-0FE3D31BAFE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3C7904-97FC-4F60-A754-D9ED2B7F6419}" type="sibTrans" cxnId="{6321C699-F8FE-4EBD-A44D-0FE3D31BAFE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925D2C-08FD-4B87-9B23-C384CC4905C3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B9E31CB-F24D-46CD-B81B-3C72C19CC7FC}" type="parTrans" cxnId="{6EC73ABC-D5DD-478E-A196-41F612048993}">
      <dgm:prSet/>
      <dgm:spPr/>
      <dgm:t>
        <a:bodyPr/>
        <a:lstStyle/>
        <a:p>
          <a:endParaRPr lang="zh-TW" altLang="en-US" sz="4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F5E49C-C178-4A43-B231-5510B6C63A51}" type="sibTrans" cxnId="{6EC73ABC-D5DD-478E-A196-41F612048993}">
      <dgm:prSet/>
      <dgm:spPr/>
      <dgm:t>
        <a:bodyPr/>
        <a:lstStyle/>
        <a:p>
          <a:endParaRPr lang="zh-TW" altLang="en-US" sz="4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03827D-A6F6-487B-9270-7C28054FCD47}" type="pres">
      <dgm:prSet presAssocID="{EAC9E963-B03E-4B22-A9C3-52F90092E4B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27C27F4-A5F4-4BFB-9E66-0478892E7B66}" type="pres">
      <dgm:prSet presAssocID="{D76B554A-B686-4561-941D-61BC686B4E1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29031D-F04D-45DF-8BCE-47ADBE4F5134}" type="pres">
      <dgm:prSet presAssocID="{779A7593-29E7-4281-8C97-4F143E878915}" presName="sibTrans" presStyleCnt="0"/>
      <dgm:spPr/>
      <dgm:t>
        <a:bodyPr/>
        <a:lstStyle/>
        <a:p>
          <a:endParaRPr lang="zh-TW" altLang="en-US"/>
        </a:p>
      </dgm:t>
    </dgm:pt>
    <dgm:pt modelId="{D731542C-D19F-4392-8A13-BD59B1F962E3}" type="pres">
      <dgm:prSet presAssocID="{9B6FE5D9-3FF5-43EB-864E-081E86B47A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29CFDA-8702-4E0A-A90A-0B468C4D4D40}" type="pres">
      <dgm:prSet presAssocID="{DE827B22-5B00-4317-8008-8EF0D36F83D6}" presName="sibTrans" presStyleCnt="0"/>
      <dgm:spPr/>
      <dgm:t>
        <a:bodyPr/>
        <a:lstStyle/>
        <a:p>
          <a:endParaRPr lang="zh-TW" altLang="en-US"/>
        </a:p>
      </dgm:t>
    </dgm:pt>
    <dgm:pt modelId="{7B34A251-6719-4FEE-953C-082F1A510BF1}" type="pres">
      <dgm:prSet presAssocID="{09606241-CB29-4AC1-A4B8-F4F76350195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F26A061-790A-4192-B4A7-5B9E97C07805}" type="presOf" srcId="{3B015762-3C23-42D0-BB35-2230C5DB9CF1}" destId="{027C27F4-A5F4-4BFB-9E66-0478892E7B66}" srcOrd="0" destOrd="1" presId="urn:microsoft.com/office/officeart/2005/8/layout/hList6"/>
    <dgm:cxn modelId="{632EB4A2-E622-4B55-9BEC-1C4689E4151A}" srcId="{D76B554A-B686-4561-941D-61BC686B4E19}" destId="{A9CA7CA0-CB43-465A-AA8C-0E3FDE1EEACE}" srcOrd="1" destOrd="0" parTransId="{59033908-935F-4C68-A7AD-06611CB50CFF}" sibTransId="{07EC0B2F-6F1C-462E-A160-48E9CE5524DC}"/>
    <dgm:cxn modelId="{6FA33DA5-215E-4824-83EE-1BBA7CFC42BA}" type="presOf" srcId="{EAC9E963-B03E-4B22-A9C3-52F90092E4BF}" destId="{CC03827D-A6F6-487B-9270-7C28054FCD47}" srcOrd="0" destOrd="0" presId="urn:microsoft.com/office/officeart/2005/8/layout/hList6"/>
    <dgm:cxn modelId="{EF2D70FD-130D-4DC9-82A0-20220B32461D}" type="presOf" srcId="{6F08B653-09CF-4076-93B0-5C2EA1649022}" destId="{7B34A251-6719-4FEE-953C-082F1A510BF1}" srcOrd="0" destOrd="1" presId="urn:microsoft.com/office/officeart/2005/8/layout/hList6"/>
    <dgm:cxn modelId="{03727782-2DB9-4EA0-AE43-6133E2C90A69}" type="presOf" srcId="{0D3C13D2-ACBD-46BD-86AD-89679C2D9724}" destId="{7B34A251-6719-4FEE-953C-082F1A510BF1}" srcOrd="0" destOrd="4" presId="urn:microsoft.com/office/officeart/2005/8/layout/hList6"/>
    <dgm:cxn modelId="{80880A96-5BF1-4EE5-B152-78245AD5B7BA}" srcId="{EAC9E963-B03E-4B22-A9C3-52F90092E4BF}" destId="{09606241-CB29-4AC1-A4B8-F4F76350195D}" srcOrd="2" destOrd="0" parTransId="{30675F20-33FF-4965-ACD5-312F837EF949}" sibTransId="{0BB01A7E-9815-4382-AACB-ECAC677BEED7}"/>
    <dgm:cxn modelId="{12CCCEAA-60C0-45DA-8BFC-976EE76FF1E9}" type="presOf" srcId="{C6925D2C-08FD-4B87-9B23-C384CC4905C3}" destId="{7B34A251-6719-4FEE-953C-082F1A510BF1}" srcOrd="0" destOrd="3" presId="urn:microsoft.com/office/officeart/2005/8/layout/hList6"/>
    <dgm:cxn modelId="{BBE205D5-3312-4669-9956-F882989C8ADA}" srcId="{EAC9E963-B03E-4B22-A9C3-52F90092E4BF}" destId="{D76B554A-B686-4561-941D-61BC686B4E19}" srcOrd="0" destOrd="0" parTransId="{145B06FF-DA7C-4C10-85B7-E2F39924074C}" sibTransId="{779A7593-29E7-4281-8C97-4F143E878915}"/>
    <dgm:cxn modelId="{EA69CE1F-6FD8-40B1-862B-52B4829AAC3C}" srcId="{D76B554A-B686-4561-941D-61BC686B4E19}" destId="{3B015762-3C23-42D0-BB35-2230C5DB9CF1}" srcOrd="0" destOrd="0" parTransId="{DDE41E75-24DC-4D58-BD8F-4EAE79FA8A45}" sibTransId="{77953C00-1A27-40B0-A063-8E8CD55D6322}"/>
    <dgm:cxn modelId="{6C934040-4D52-4D5B-9A22-4497317C4CDA}" srcId="{9B6FE5D9-3FF5-43EB-864E-081E86B47AAA}" destId="{C883961C-B6F4-44E0-8B95-FE0D068A46EB}" srcOrd="0" destOrd="0" parTransId="{4011C240-14C6-4411-8DCF-D5C03E0CA9A5}" sibTransId="{68450FA7-DD36-480E-826A-D7307CD485C8}"/>
    <dgm:cxn modelId="{95F1EEDB-0907-4CF2-A39E-85F7F87792D9}" type="presOf" srcId="{A9CA7CA0-CB43-465A-AA8C-0E3FDE1EEACE}" destId="{027C27F4-A5F4-4BFB-9E66-0478892E7B66}" srcOrd="0" destOrd="2" presId="urn:microsoft.com/office/officeart/2005/8/layout/hList6"/>
    <dgm:cxn modelId="{5249A84D-F5AC-4FE3-8A89-9FAEE86D064E}" srcId="{09606241-CB29-4AC1-A4B8-F4F76350195D}" destId="{DEF62DBE-1FD6-44AA-B91A-31522531FACF}" srcOrd="1" destOrd="0" parTransId="{F542AD9D-B579-4DB6-85A7-93195F026B72}" sibTransId="{D3B7BF0F-060C-4CDE-A9F8-845A4872FEC1}"/>
    <dgm:cxn modelId="{FD2E76E3-2EC6-4FA8-A9BC-B8447000F8F7}" srcId="{EAC9E963-B03E-4B22-A9C3-52F90092E4BF}" destId="{9B6FE5D9-3FF5-43EB-864E-081E86B47AAA}" srcOrd="1" destOrd="0" parTransId="{740D2157-7F92-43F4-B491-189580404274}" sibTransId="{DE827B22-5B00-4317-8008-8EF0D36F83D6}"/>
    <dgm:cxn modelId="{A65FF548-7C55-438C-8B04-FBC1D3F6E2D1}" type="presOf" srcId="{C883961C-B6F4-44E0-8B95-FE0D068A46EB}" destId="{D731542C-D19F-4392-8A13-BD59B1F962E3}" srcOrd="0" destOrd="1" presId="urn:microsoft.com/office/officeart/2005/8/layout/hList6"/>
    <dgm:cxn modelId="{A5E9FFB5-3126-4D00-BDC0-D6234F115C06}" type="presOf" srcId="{D76B554A-B686-4561-941D-61BC686B4E19}" destId="{027C27F4-A5F4-4BFB-9E66-0478892E7B66}" srcOrd="0" destOrd="0" presId="urn:microsoft.com/office/officeart/2005/8/layout/hList6"/>
    <dgm:cxn modelId="{F15051DA-7745-480D-84EF-BFE23BA16762}" type="presOf" srcId="{DEF62DBE-1FD6-44AA-B91A-31522531FACF}" destId="{7B34A251-6719-4FEE-953C-082F1A510BF1}" srcOrd="0" destOrd="2" presId="urn:microsoft.com/office/officeart/2005/8/layout/hList6"/>
    <dgm:cxn modelId="{4D7C0DBD-F930-4F13-8199-A0410C46EC67}" srcId="{09606241-CB29-4AC1-A4B8-F4F76350195D}" destId="{6F08B653-09CF-4076-93B0-5C2EA1649022}" srcOrd="0" destOrd="0" parTransId="{D4946A69-FD37-4967-BA5B-B9D132454D6C}" sibTransId="{B0BB4EF8-F297-48E5-BCAF-C062B5A2C6A5}"/>
    <dgm:cxn modelId="{6EC73ABC-D5DD-478E-A196-41F612048993}" srcId="{09606241-CB29-4AC1-A4B8-F4F76350195D}" destId="{C6925D2C-08FD-4B87-9B23-C384CC4905C3}" srcOrd="2" destOrd="0" parTransId="{7B9E31CB-F24D-46CD-B81B-3C72C19CC7FC}" sibTransId="{F6F5E49C-C178-4A43-B231-5510B6C63A51}"/>
    <dgm:cxn modelId="{E9C34E2F-1BF2-42E8-B790-F3555BADA635}" type="presOf" srcId="{09606241-CB29-4AC1-A4B8-F4F76350195D}" destId="{7B34A251-6719-4FEE-953C-082F1A510BF1}" srcOrd="0" destOrd="0" presId="urn:microsoft.com/office/officeart/2005/8/layout/hList6"/>
    <dgm:cxn modelId="{6FC08FBB-40BE-4C3D-A666-ACED425EFFCD}" type="presOf" srcId="{9B6FE5D9-3FF5-43EB-864E-081E86B47AAA}" destId="{D731542C-D19F-4392-8A13-BD59B1F962E3}" srcOrd="0" destOrd="0" presId="urn:microsoft.com/office/officeart/2005/8/layout/hList6"/>
    <dgm:cxn modelId="{B203DEE8-3E9C-4473-8839-DE0D75B98766}" type="presOf" srcId="{233412C6-E27C-4A03-8210-856595C1FED5}" destId="{D731542C-D19F-4392-8A13-BD59B1F962E3}" srcOrd="0" destOrd="2" presId="urn:microsoft.com/office/officeart/2005/8/layout/hList6"/>
    <dgm:cxn modelId="{366095B0-BBA6-4BD3-A71F-D74C8D5F69DF}" srcId="{09606241-CB29-4AC1-A4B8-F4F76350195D}" destId="{0D3C13D2-ACBD-46BD-86AD-89679C2D9724}" srcOrd="3" destOrd="0" parTransId="{8CCDDF72-70F5-48DD-B2AD-44D5899F5C2E}" sibTransId="{87CD5D96-6029-4367-A692-7997C7B94C8B}"/>
    <dgm:cxn modelId="{6321C699-F8FE-4EBD-A44D-0FE3D31BAFEF}" srcId="{9B6FE5D9-3FF5-43EB-864E-081E86B47AAA}" destId="{233412C6-E27C-4A03-8210-856595C1FED5}" srcOrd="1" destOrd="0" parTransId="{53191440-186A-4DCB-A7A4-8FF6C9A56B5B}" sibTransId="{563C7904-97FC-4F60-A754-D9ED2B7F6419}"/>
    <dgm:cxn modelId="{664E6C32-9FA0-47AA-8148-32347EEBA7B5}" type="presParOf" srcId="{CC03827D-A6F6-487B-9270-7C28054FCD47}" destId="{027C27F4-A5F4-4BFB-9E66-0478892E7B66}" srcOrd="0" destOrd="0" presId="urn:microsoft.com/office/officeart/2005/8/layout/hList6"/>
    <dgm:cxn modelId="{0C3C822B-7070-44E5-BF1C-BE800FB545C2}" type="presParOf" srcId="{CC03827D-A6F6-487B-9270-7C28054FCD47}" destId="{7929031D-F04D-45DF-8BCE-47ADBE4F5134}" srcOrd="1" destOrd="0" presId="urn:microsoft.com/office/officeart/2005/8/layout/hList6"/>
    <dgm:cxn modelId="{FD75A2F4-C2A1-4C0D-ABE5-750C889C4ADA}" type="presParOf" srcId="{CC03827D-A6F6-487B-9270-7C28054FCD47}" destId="{D731542C-D19F-4392-8A13-BD59B1F962E3}" srcOrd="2" destOrd="0" presId="urn:microsoft.com/office/officeart/2005/8/layout/hList6"/>
    <dgm:cxn modelId="{54B8D40A-1B65-4D88-933D-D179D1547DA4}" type="presParOf" srcId="{CC03827D-A6F6-487B-9270-7C28054FCD47}" destId="{D229CFDA-8702-4E0A-A90A-0B468C4D4D40}" srcOrd="3" destOrd="0" presId="urn:microsoft.com/office/officeart/2005/8/layout/hList6"/>
    <dgm:cxn modelId="{50AD6DC0-D4E8-406D-90BA-0C03A5D4210F}" type="presParOf" srcId="{CC03827D-A6F6-487B-9270-7C28054FCD47}" destId="{7B34A251-6719-4FEE-953C-082F1A510BF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 custT="1"/>
      <dgm:spPr/>
      <dgm:t>
        <a:bodyPr/>
        <a:lstStyle/>
        <a:p>
          <a:r>
            <a:rPr lang="zh-TW" altLang="en-US" sz="2800" dirty="0" smtClean="0"/>
            <a:t>圖書館</a:t>
          </a:r>
          <a:endParaRPr lang="en-US" altLang="zh-TW" sz="2800" dirty="0" smtClean="0"/>
        </a:p>
        <a:p>
          <a:r>
            <a:rPr lang="zh-TW" altLang="en-US" sz="2800" dirty="0" smtClean="0"/>
            <a:t>首頁</a:t>
          </a:r>
          <a:endParaRPr lang="zh-TW" altLang="en-US" sz="2800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63ABA765-CA74-4332-87B9-069D748DBDE9}">
      <dgm:prSet phldrT="[文字]" custT="1"/>
      <dgm:spPr/>
      <dgm:t>
        <a:bodyPr/>
        <a:lstStyle/>
        <a:p>
          <a:r>
            <a:rPr lang="zh-TW" altLang="en-US" sz="2800" dirty="0" smtClean="0"/>
            <a:t>電子</a:t>
          </a:r>
          <a:endParaRPr lang="en-US" altLang="zh-TW" sz="2800" dirty="0" smtClean="0"/>
        </a:p>
        <a:p>
          <a:r>
            <a:rPr lang="zh-TW" altLang="en-US" sz="2800" dirty="0" smtClean="0"/>
            <a:t>資料庫</a:t>
          </a:r>
          <a:endParaRPr lang="zh-TW" altLang="en-US" sz="2800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5BF82240-6C8E-46A1-8CA6-C687C2944F49}">
      <dgm:prSet phldrT="[文字]" custT="1"/>
      <dgm:spPr/>
      <dgm:t>
        <a:bodyPr/>
        <a:lstStyle/>
        <a:p>
          <a:r>
            <a:rPr lang="en-US" altLang="zh-TW" sz="2800" dirty="0" smtClean="0"/>
            <a:t>EndNote</a:t>
          </a:r>
          <a:endParaRPr lang="zh-TW" altLang="en-US" sz="2800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99DCA36E-A349-406D-8E13-C68D58E6BC04}">
      <dgm:prSet phldrT="[文字]" custT="1"/>
      <dgm:spPr/>
      <dgm:t>
        <a:bodyPr/>
        <a:lstStyle/>
        <a:p>
          <a:r>
            <a:rPr lang="en-US" altLang="zh-TW" sz="2800" dirty="0" smtClean="0"/>
            <a:t> </a:t>
          </a:r>
          <a:r>
            <a:rPr lang="zh-TW" altLang="en-US" sz="2800" dirty="0" smtClean="0"/>
            <a:t>查看詳細資訊</a:t>
          </a:r>
          <a:endParaRPr lang="zh-TW" altLang="en-US" sz="2800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 custLinFactNeighborX="-64403" custLinFactNeighborY="5415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25BB99-A4F0-40F9-BA02-6AB91EB61469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75619388-DAA0-4C56-8CEC-625DB4A98188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430B9B-9CB9-4F3C-B912-00389F577098}" type="par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6C0683-E726-478C-9BB1-6736C25531AA}" type="sib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3B9AE5-1217-4A4B-87D2-6203989A0FBA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A84AA5-93C5-4D69-B240-E7BB0639948F}" type="par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4EA380-FCAE-4D1C-BB35-C292CA238B48}" type="sib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4C25C2-22D9-4926-8BF1-FA11285ACD02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1213CA-156A-4424-B339-8C4F7CD3DF54}" type="par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619E70-F6CF-4BB2-A208-99724EC875D5}" type="sib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9234C8-6B41-4BB5-8D1B-371383964076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862A48-48D7-49C2-B55C-DD2E6D124495}" type="par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9C536A-747D-4B28-A5BE-A21DF6313D09}" type="sib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82414B-16BD-4480-AA0C-736ECE9D24F1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86BC24-C756-47A6-B487-054AB6A62163}" type="par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497BF9-4977-4480-A7DB-C3ACBE7414F6}" type="sib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7B39F7-57C3-476A-9750-D9691EFD6E89}" type="pres">
      <dgm:prSet presAssocID="{2C25BB99-A4F0-40F9-BA02-6AB91EB614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34AF4B-46E6-48C3-87D8-5A1C803DFF52}" type="pres">
      <dgm:prSet presAssocID="{75619388-DAA0-4C56-8CEC-625DB4A98188}" presName="parentLin" presStyleCnt="0"/>
      <dgm:spPr/>
      <dgm:t>
        <a:bodyPr/>
        <a:lstStyle/>
        <a:p>
          <a:endParaRPr lang="zh-TW" altLang="en-US"/>
        </a:p>
      </dgm:t>
    </dgm:pt>
    <dgm:pt modelId="{630EAE9A-C0DA-465A-A239-BB970E8F45D7}" type="pres">
      <dgm:prSet presAssocID="{75619388-DAA0-4C56-8CEC-625DB4A98188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1B0AD652-947D-4B3E-8775-6E105E701AAC}" type="pres">
      <dgm:prSet presAssocID="{75619388-DAA0-4C56-8CEC-625DB4A981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3A90A-6924-4784-A562-716BD5EED655}" type="pres">
      <dgm:prSet presAssocID="{75619388-DAA0-4C56-8CEC-625DB4A98188}" presName="negativeSpace" presStyleCnt="0"/>
      <dgm:spPr/>
      <dgm:t>
        <a:bodyPr/>
        <a:lstStyle/>
        <a:p>
          <a:endParaRPr lang="zh-TW" altLang="en-US"/>
        </a:p>
      </dgm:t>
    </dgm:pt>
    <dgm:pt modelId="{7CD1A1A6-0BA4-4703-91CE-2C54F9D07A97}" type="pres">
      <dgm:prSet presAssocID="{75619388-DAA0-4C56-8CEC-625DB4A98188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42E9B0-7119-425B-A113-8228D578D63E}" type="pres">
      <dgm:prSet presAssocID="{C76C0683-E726-478C-9BB1-6736C25531AA}" presName="spaceBetweenRectangles" presStyleCnt="0"/>
      <dgm:spPr/>
      <dgm:t>
        <a:bodyPr/>
        <a:lstStyle/>
        <a:p>
          <a:endParaRPr lang="zh-TW" altLang="en-US"/>
        </a:p>
      </dgm:t>
    </dgm:pt>
    <dgm:pt modelId="{E86FE7CB-C3EB-40B3-B983-652D2A1F7826}" type="pres">
      <dgm:prSet presAssocID="{953B9AE5-1217-4A4B-87D2-6203989A0FBA}" presName="parentLin" presStyleCnt="0"/>
      <dgm:spPr/>
      <dgm:t>
        <a:bodyPr/>
        <a:lstStyle/>
        <a:p>
          <a:endParaRPr lang="zh-TW" altLang="en-US"/>
        </a:p>
      </dgm:t>
    </dgm:pt>
    <dgm:pt modelId="{C498A0F4-4E0D-4CA9-884F-27B0E50332CF}" type="pres">
      <dgm:prSet presAssocID="{953B9AE5-1217-4A4B-87D2-6203989A0FBA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0343AAA1-26D8-4A5F-ACD5-9F8F3E12DE5E}" type="pres">
      <dgm:prSet presAssocID="{953B9AE5-1217-4A4B-87D2-6203989A0F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5204B-6DAE-4FE7-82A1-C18D1A817C7F}" type="pres">
      <dgm:prSet presAssocID="{953B9AE5-1217-4A4B-87D2-6203989A0FBA}" presName="negativeSpace" presStyleCnt="0"/>
      <dgm:spPr/>
      <dgm:t>
        <a:bodyPr/>
        <a:lstStyle/>
        <a:p>
          <a:endParaRPr lang="zh-TW" altLang="en-US"/>
        </a:p>
      </dgm:t>
    </dgm:pt>
    <dgm:pt modelId="{82800C27-0EA6-44AE-8387-06E187788D6D}" type="pres">
      <dgm:prSet presAssocID="{953B9AE5-1217-4A4B-87D2-6203989A0FB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F19D4C-E3A5-4605-ACCE-8F71A081D5B7}" type="pres">
      <dgm:prSet presAssocID="{604EA380-FCAE-4D1C-BB35-C292CA238B48}" presName="spaceBetweenRectangles" presStyleCnt="0"/>
      <dgm:spPr/>
      <dgm:t>
        <a:bodyPr/>
        <a:lstStyle/>
        <a:p>
          <a:endParaRPr lang="zh-TW" altLang="en-US"/>
        </a:p>
      </dgm:t>
    </dgm:pt>
    <dgm:pt modelId="{325D96C8-7567-4761-8D4B-5D2139A3E64B}" type="pres">
      <dgm:prSet presAssocID="{8F4C25C2-22D9-4926-8BF1-FA11285ACD02}" presName="parentLin" presStyleCnt="0"/>
      <dgm:spPr/>
      <dgm:t>
        <a:bodyPr/>
        <a:lstStyle/>
        <a:p>
          <a:endParaRPr lang="zh-TW" altLang="en-US"/>
        </a:p>
      </dgm:t>
    </dgm:pt>
    <dgm:pt modelId="{49E12E36-8A50-4F61-A485-ADF494525525}" type="pres">
      <dgm:prSet presAssocID="{8F4C25C2-22D9-4926-8BF1-FA11285ACD02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A4D422A-4B60-4C4D-8535-3105465E0972}" type="pres">
      <dgm:prSet presAssocID="{8F4C25C2-22D9-4926-8BF1-FA11285ACD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BC25C-C8CD-459D-AD38-899F5DB025D8}" type="pres">
      <dgm:prSet presAssocID="{8F4C25C2-22D9-4926-8BF1-FA11285ACD02}" presName="negativeSpace" presStyleCnt="0"/>
      <dgm:spPr/>
      <dgm:t>
        <a:bodyPr/>
        <a:lstStyle/>
        <a:p>
          <a:endParaRPr lang="zh-TW" altLang="en-US"/>
        </a:p>
      </dgm:t>
    </dgm:pt>
    <dgm:pt modelId="{F017A432-65F4-4ED9-BAD5-E799AE80898E}" type="pres">
      <dgm:prSet presAssocID="{8F4C25C2-22D9-4926-8BF1-FA11285ACD0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376E6E-6848-4A12-BCC6-7EA947C8D063}" type="pres">
      <dgm:prSet presAssocID="{B2619E70-F6CF-4BB2-A208-99724EC875D5}" presName="spaceBetweenRectangles" presStyleCnt="0"/>
      <dgm:spPr/>
      <dgm:t>
        <a:bodyPr/>
        <a:lstStyle/>
        <a:p>
          <a:endParaRPr lang="zh-TW" altLang="en-US"/>
        </a:p>
      </dgm:t>
    </dgm:pt>
    <dgm:pt modelId="{B6C70DC1-2410-4115-9C5C-BEBD44896998}" type="pres">
      <dgm:prSet presAssocID="{8D82414B-16BD-4480-AA0C-736ECE9D24F1}" presName="parentLin" presStyleCnt="0"/>
      <dgm:spPr/>
      <dgm:t>
        <a:bodyPr/>
        <a:lstStyle/>
        <a:p>
          <a:endParaRPr lang="zh-TW" altLang="en-US"/>
        </a:p>
      </dgm:t>
    </dgm:pt>
    <dgm:pt modelId="{B27F3D08-C6ED-42A8-A12B-C69A0D7EA63A}" type="pres">
      <dgm:prSet presAssocID="{8D82414B-16BD-4480-AA0C-736ECE9D24F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33D33070-1567-40D6-A6BC-6A474B64CE73}" type="pres">
      <dgm:prSet presAssocID="{8D82414B-16BD-4480-AA0C-736ECE9D24F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05DFB6-11E2-4654-BE08-93B5B4F50DAD}" type="pres">
      <dgm:prSet presAssocID="{8D82414B-16BD-4480-AA0C-736ECE9D24F1}" presName="negativeSpace" presStyleCnt="0"/>
      <dgm:spPr/>
      <dgm:t>
        <a:bodyPr/>
        <a:lstStyle/>
        <a:p>
          <a:endParaRPr lang="zh-TW" altLang="en-US"/>
        </a:p>
      </dgm:t>
    </dgm:pt>
    <dgm:pt modelId="{D6A5A5B0-A369-4572-8E18-3BB2B91A0E0C}" type="pres">
      <dgm:prSet presAssocID="{8D82414B-16BD-4480-AA0C-736ECE9D24F1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89112A-F4C6-4F53-836E-DF2D78C404D5}" type="pres">
      <dgm:prSet presAssocID="{7B497BF9-4977-4480-A7DB-C3ACBE7414F6}" presName="spaceBetweenRectangles" presStyleCnt="0"/>
      <dgm:spPr/>
      <dgm:t>
        <a:bodyPr/>
        <a:lstStyle/>
        <a:p>
          <a:endParaRPr lang="zh-TW" altLang="en-US"/>
        </a:p>
      </dgm:t>
    </dgm:pt>
    <dgm:pt modelId="{D7A3D4F3-A546-46A4-A94D-84E7D8C2246F}" type="pres">
      <dgm:prSet presAssocID="{6C9234C8-6B41-4BB5-8D1B-371383964076}" presName="parentLin" presStyleCnt="0"/>
      <dgm:spPr/>
      <dgm:t>
        <a:bodyPr/>
        <a:lstStyle/>
        <a:p>
          <a:endParaRPr lang="zh-TW" altLang="en-US"/>
        </a:p>
      </dgm:t>
    </dgm:pt>
    <dgm:pt modelId="{23A6AA75-D8C1-4046-A869-FC1F0C612F23}" type="pres">
      <dgm:prSet presAssocID="{6C9234C8-6B41-4BB5-8D1B-371383964076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A2BEF498-6514-43BE-A9CA-CE41F9999123}" type="pres">
      <dgm:prSet presAssocID="{6C9234C8-6B41-4BB5-8D1B-3713839640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52221-2AEA-4E13-8D9D-EE352EE54891}" type="pres">
      <dgm:prSet presAssocID="{6C9234C8-6B41-4BB5-8D1B-371383964076}" presName="negativeSpace" presStyleCnt="0"/>
      <dgm:spPr/>
      <dgm:t>
        <a:bodyPr/>
        <a:lstStyle/>
        <a:p>
          <a:endParaRPr lang="zh-TW" altLang="en-US"/>
        </a:p>
      </dgm:t>
    </dgm:pt>
    <dgm:pt modelId="{DDF269CC-B8E9-4020-97EE-6743B6D78D20}" type="pres">
      <dgm:prSet presAssocID="{6C9234C8-6B41-4BB5-8D1B-37138396407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1F464A6-57C3-4BB4-92FA-6FE2C2504F9F}" type="presOf" srcId="{8F4C25C2-22D9-4926-8BF1-FA11285ACD02}" destId="{2A4D422A-4B60-4C4D-8535-3105465E0972}" srcOrd="1" destOrd="0" presId="urn:microsoft.com/office/officeart/2005/8/layout/list1"/>
    <dgm:cxn modelId="{113E4B33-3755-42E5-BC72-29D5A31AF697}" type="presOf" srcId="{75619388-DAA0-4C56-8CEC-625DB4A98188}" destId="{630EAE9A-C0DA-465A-A239-BB970E8F45D7}" srcOrd="0" destOrd="0" presId="urn:microsoft.com/office/officeart/2005/8/layout/list1"/>
    <dgm:cxn modelId="{1C10F695-91D1-4F5D-AEB1-DFC2F9C821FF}" srcId="{2C25BB99-A4F0-40F9-BA02-6AB91EB61469}" destId="{953B9AE5-1217-4A4B-87D2-6203989A0FBA}" srcOrd="1" destOrd="0" parTransId="{E6A84AA5-93C5-4D69-B240-E7BB0639948F}" sibTransId="{604EA380-FCAE-4D1C-BB35-C292CA238B48}"/>
    <dgm:cxn modelId="{A4EAE7A5-1225-47BA-9575-1996C95C22EF}" srcId="{2C25BB99-A4F0-40F9-BA02-6AB91EB61469}" destId="{8F4C25C2-22D9-4926-8BF1-FA11285ACD02}" srcOrd="2" destOrd="0" parTransId="{F61213CA-156A-4424-B339-8C4F7CD3DF54}" sibTransId="{B2619E70-F6CF-4BB2-A208-99724EC875D5}"/>
    <dgm:cxn modelId="{58B97703-4A40-443D-B02C-823958F20196}" type="presOf" srcId="{953B9AE5-1217-4A4B-87D2-6203989A0FBA}" destId="{0343AAA1-26D8-4A5F-ACD5-9F8F3E12DE5E}" srcOrd="1" destOrd="0" presId="urn:microsoft.com/office/officeart/2005/8/layout/list1"/>
    <dgm:cxn modelId="{8CE202C3-DC90-4632-B8A9-D173AFA5019F}" type="presOf" srcId="{6C9234C8-6B41-4BB5-8D1B-371383964076}" destId="{A2BEF498-6514-43BE-A9CA-CE41F9999123}" srcOrd="1" destOrd="0" presId="urn:microsoft.com/office/officeart/2005/8/layout/list1"/>
    <dgm:cxn modelId="{A7F20285-4518-4899-841A-EFF436BB4F06}" type="presOf" srcId="{8D82414B-16BD-4480-AA0C-736ECE9D24F1}" destId="{B27F3D08-C6ED-42A8-A12B-C69A0D7EA63A}" srcOrd="0" destOrd="0" presId="urn:microsoft.com/office/officeart/2005/8/layout/list1"/>
    <dgm:cxn modelId="{C21E13C7-FFE8-4890-9072-0E753B44CA14}" srcId="{2C25BB99-A4F0-40F9-BA02-6AB91EB61469}" destId="{8D82414B-16BD-4480-AA0C-736ECE9D24F1}" srcOrd="3" destOrd="0" parTransId="{B386BC24-C756-47A6-B487-054AB6A62163}" sibTransId="{7B497BF9-4977-4480-A7DB-C3ACBE7414F6}"/>
    <dgm:cxn modelId="{B6413679-64C1-4F32-9343-0A17B14C76DA}" type="presOf" srcId="{8D82414B-16BD-4480-AA0C-736ECE9D24F1}" destId="{33D33070-1567-40D6-A6BC-6A474B64CE73}" srcOrd="1" destOrd="0" presId="urn:microsoft.com/office/officeart/2005/8/layout/list1"/>
    <dgm:cxn modelId="{2926F454-3720-4667-9D82-F3D829181A57}" type="presOf" srcId="{8F4C25C2-22D9-4926-8BF1-FA11285ACD02}" destId="{49E12E36-8A50-4F61-A485-ADF494525525}" srcOrd="0" destOrd="0" presId="urn:microsoft.com/office/officeart/2005/8/layout/list1"/>
    <dgm:cxn modelId="{CFDDA053-11CF-447C-8712-AB83943D1121}" srcId="{2C25BB99-A4F0-40F9-BA02-6AB91EB61469}" destId="{75619388-DAA0-4C56-8CEC-625DB4A98188}" srcOrd="0" destOrd="0" parTransId="{5A430B9B-9CB9-4F3C-B912-00389F577098}" sibTransId="{C76C0683-E726-478C-9BB1-6736C25531AA}"/>
    <dgm:cxn modelId="{273A81E9-3E2E-4BA8-AF36-87ADD0B29E36}" type="presOf" srcId="{6C9234C8-6B41-4BB5-8D1B-371383964076}" destId="{23A6AA75-D8C1-4046-A869-FC1F0C612F23}" srcOrd="0" destOrd="0" presId="urn:microsoft.com/office/officeart/2005/8/layout/list1"/>
    <dgm:cxn modelId="{774ADFB5-6D88-4236-931D-EF786B27D63F}" type="presOf" srcId="{953B9AE5-1217-4A4B-87D2-6203989A0FBA}" destId="{C498A0F4-4E0D-4CA9-884F-27B0E50332CF}" srcOrd="0" destOrd="0" presId="urn:microsoft.com/office/officeart/2005/8/layout/list1"/>
    <dgm:cxn modelId="{5BFF95FB-EFEA-496E-A961-98B426FF5791}" type="presOf" srcId="{75619388-DAA0-4C56-8CEC-625DB4A98188}" destId="{1B0AD652-947D-4B3E-8775-6E105E701AAC}" srcOrd="1" destOrd="0" presId="urn:microsoft.com/office/officeart/2005/8/layout/list1"/>
    <dgm:cxn modelId="{D839E40D-877C-4BB9-957D-5B8EB996249A}" srcId="{2C25BB99-A4F0-40F9-BA02-6AB91EB61469}" destId="{6C9234C8-6B41-4BB5-8D1B-371383964076}" srcOrd="4" destOrd="0" parTransId="{FD862A48-48D7-49C2-B55C-DD2E6D124495}" sibTransId="{729C536A-747D-4B28-A5BE-A21DF6313D09}"/>
    <dgm:cxn modelId="{3EF16D88-020D-43E3-901C-B8EAB9FF8890}" type="presOf" srcId="{2C25BB99-A4F0-40F9-BA02-6AB91EB61469}" destId="{A47B39F7-57C3-476A-9750-D9691EFD6E89}" srcOrd="0" destOrd="0" presId="urn:microsoft.com/office/officeart/2005/8/layout/list1"/>
    <dgm:cxn modelId="{B2679F2B-1F9C-48FA-84A2-30D0D321AB8B}" type="presParOf" srcId="{A47B39F7-57C3-476A-9750-D9691EFD6E89}" destId="{F434AF4B-46E6-48C3-87D8-5A1C803DFF52}" srcOrd="0" destOrd="0" presId="urn:microsoft.com/office/officeart/2005/8/layout/list1"/>
    <dgm:cxn modelId="{1468B174-A34F-42C8-B456-612D5426ED51}" type="presParOf" srcId="{F434AF4B-46E6-48C3-87D8-5A1C803DFF52}" destId="{630EAE9A-C0DA-465A-A239-BB970E8F45D7}" srcOrd="0" destOrd="0" presId="urn:microsoft.com/office/officeart/2005/8/layout/list1"/>
    <dgm:cxn modelId="{747EB2FD-2952-452F-B2F1-58DCE83E0F72}" type="presParOf" srcId="{F434AF4B-46E6-48C3-87D8-5A1C803DFF52}" destId="{1B0AD652-947D-4B3E-8775-6E105E701AAC}" srcOrd="1" destOrd="0" presId="urn:microsoft.com/office/officeart/2005/8/layout/list1"/>
    <dgm:cxn modelId="{6E5F46D6-0233-47E6-AF84-0F85136B99DD}" type="presParOf" srcId="{A47B39F7-57C3-476A-9750-D9691EFD6E89}" destId="{5653A90A-6924-4784-A562-716BD5EED655}" srcOrd="1" destOrd="0" presId="urn:microsoft.com/office/officeart/2005/8/layout/list1"/>
    <dgm:cxn modelId="{A561486A-8392-4EF2-8906-40CB2EA7DC01}" type="presParOf" srcId="{A47B39F7-57C3-476A-9750-D9691EFD6E89}" destId="{7CD1A1A6-0BA4-4703-91CE-2C54F9D07A97}" srcOrd="2" destOrd="0" presId="urn:microsoft.com/office/officeart/2005/8/layout/list1"/>
    <dgm:cxn modelId="{3113FF48-70B0-44FB-A8DD-62427DC7454A}" type="presParOf" srcId="{A47B39F7-57C3-476A-9750-D9691EFD6E89}" destId="{DA42E9B0-7119-425B-A113-8228D578D63E}" srcOrd="3" destOrd="0" presId="urn:microsoft.com/office/officeart/2005/8/layout/list1"/>
    <dgm:cxn modelId="{800DBC34-22C1-47DC-AEBF-C900D5126612}" type="presParOf" srcId="{A47B39F7-57C3-476A-9750-D9691EFD6E89}" destId="{E86FE7CB-C3EB-40B3-B983-652D2A1F7826}" srcOrd="4" destOrd="0" presId="urn:microsoft.com/office/officeart/2005/8/layout/list1"/>
    <dgm:cxn modelId="{6F6106E0-123C-462A-A9BF-946F0FB90EFC}" type="presParOf" srcId="{E86FE7CB-C3EB-40B3-B983-652D2A1F7826}" destId="{C498A0F4-4E0D-4CA9-884F-27B0E50332CF}" srcOrd="0" destOrd="0" presId="urn:microsoft.com/office/officeart/2005/8/layout/list1"/>
    <dgm:cxn modelId="{E148A522-D1E4-47B8-8EF2-BA31C03EFF96}" type="presParOf" srcId="{E86FE7CB-C3EB-40B3-B983-652D2A1F7826}" destId="{0343AAA1-26D8-4A5F-ACD5-9F8F3E12DE5E}" srcOrd="1" destOrd="0" presId="urn:microsoft.com/office/officeart/2005/8/layout/list1"/>
    <dgm:cxn modelId="{20E78C79-352C-49AC-9D35-FB9185A2D2E8}" type="presParOf" srcId="{A47B39F7-57C3-476A-9750-D9691EFD6E89}" destId="{9FD5204B-6DAE-4FE7-82A1-C18D1A817C7F}" srcOrd="5" destOrd="0" presId="urn:microsoft.com/office/officeart/2005/8/layout/list1"/>
    <dgm:cxn modelId="{62430617-DA1F-4B61-A9FC-83AFF6033E73}" type="presParOf" srcId="{A47B39F7-57C3-476A-9750-D9691EFD6E89}" destId="{82800C27-0EA6-44AE-8387-06E187788D6D}" srcOrd="6" destOrd="0" presId="urn:microsoft.com/office/officeart/2005/8/layout/list1"/>
    <dgm:cxn modelId="{8D703291-8151-42FA-A1C1-60E6159B8C78}" type="presParOf" srcId="{A47B39F7-57C3-476A-9750-D9691EFD6E89}" destId="{F1F19D4C-E3A5-4605-ACCE-8F71A081D5B7}" srcOrd="7" destOrd="0" presId="urn:microsoft.com/office/officeart/2005/8/layout/list1"/>
    <dgm:cxn modelId="{68412FD3-32E3-4357-A000-E95976485DF7}" type="presParOf" srcId="{A47B39F7-57C3-476A-9750-D9691EFD6E89}" destId="{325D96C8-7567-4761-8D4B-5D2139A3E64B}" srcOrd="8" destOrd="0" presId="urn:microsoft.com/office/officeart/2005/8/layout/list1"/>
    <dgm:cxn modelId="{06619021-80F4-4DDC-9F90-B708C695A84F}" type="presParOf" srcId="{325D96C8-7567-4761-8D4B-5D2139A3E64B}" destId="{49E12E36-8A50-4F61-A485-ADF494525525}" srcOrd="0" destOrd="0" presId="urn:microsoft.com/office/officeart/2005/8/layout/list1"/>
    <dgm:cxn modelId="{53CA313C-0587-41D9-971F-62E1D2875DCC}" type="presParOf" srcId="{325D96C8-7567-4761-8D4B-5D2139A3E64B}" destId="{2A4D422A-4B60-4C4D-8535-3105465E0972}" srcOrd="1" destOrd="0" presId="urn:microsoft.com/office/officeart/2005/8/layout/list1"/>
    <dgm:cxn modelId="{3B1EC929-140B-4938-BDB1-2A2B83FD4EC9}" type="presParOf" srcId="{A47B39F7-57C3-476A-9750-D9691EFD6E89}" destId="{D06BC25C-C8CD-459D-AD38-899F5DB025D8}" srcOrd="9" destOrd="0" presId="urn:microsoft.com/office/officeart/2005/8/layout/list1"/>
    <dgm:cxn modelId="{82416C2B-3196-4163-9F37-693C6244E584}" type="presParOf" srcId="{A47B39F7-57C3-476A-9750-D9691EFD6E89}" destId="{F017A432-65F4-4ED9-BAD5-E799AE80898E}" srcOrd="10" destOrd="0" presId="urn:microsoft.com/office/officeart/2005/8/layout/list1"/>
    <dgm:cxn modelId="{CA25B761-C336-404B-ACBF-F25373FA6F44}" type="presParOf" srcId="{A47B39F7-57C3-476A-9750-D9691EFD6E89}" destId="{3F376E6E-6848-4A12-BCC6-7EA947C8D063}" srcOrd="11" destOrd="0" presId="urn:microsoft.com/office/officeart/2005/8/layout/list1"/>
    <dgm:cxn modelId="{2C6552E7-CFF1-4E26-94DD-9C2F294CFE15}" type="presParOf" srcId="{A47B39F7-57C3-476A-9750-D9691EFD6E89}" destId="{B6C70DC1-2410-4115-9C5C-BEBD44896998}" srcOrd="12" destOrd="0" presId="urn:microsoft.com/office/officeart/2005/8/layout/list1"/>
    <dgm:cxn modelId="{ABC8E315-5F11-4329-97CC-F1271E94A52B}" type="presParOf" srcId="{B6C70DC1-2410-4115-9C5C-BEBD44896998}" destId="{B27F3D08-C6ED-42A8-A12B-C69A0D7EA63A}" srcOrd="0" destOrd="0" presId="urn:microsoft.com/office/officeart/2005/8/layout/list1"/>
    <dgm:cxn modelId="{9011D1AD-5439-4D8B-B38A-446E49DD3CB4}" type="presParOf" srcId="{B6C70DC1-2410-4115-9C5C-BEBD44896998}" destId="{33D33070-1567-40D6-A6BC-6A474B64CE73}" srcOrd="1" destOrd="0" presId="urn:microsoft.com/office/officeart/2005/8/layout/list1"/>
    <dgm:cxn modelId="{B3EB654E-2C1D-4931-95B9-B62D914EC6EB}" type="presParOf" srcId="{A47B39F7-57C3-476A-9750-D9691EFD6E89}" destId="{D405DFB6-11E2-4654-BE08-93B5B4F50DAD}" srcOrd="13" destOrd="0" presId="urn:microsoft.com/office/officeart/2005/8/layout/list1"/>
    <dgm:cxn modelId="{8DB158A8-30A7-433C-9C4E-67BD8FBC5046}" type="presParOf" srcId="{A47B39F7-57C3-476A-9750-D9691EFD6E89}" destId="{D6A5A5B0-A369-4572-8E18-3BB2B91A0E0C}" srcOrd="14" destOrd="0" presId="urn:microsoft.com/office/officeart/2005/8/layout/list1"/>
    <dgm:cxn modelId="{F208496F-1BB9-47BF-8C44-5CCDE158BF96}" type="presParOf" srcId="{A47B39F7-57C3-476A-9750-D9691EFD6E89}" destId="{8389112A-F4C6-4F53-836E-DF2D78C404D5}" srcOrd="15" destOrd="0" presId="urn:microsoft.com/office/officeart/2005/8/layout/list1"/>
    <dgm:cxn modelId="{340A7FCD-7C69-4F6B-A4D4-C7882606D004}" type="presParOf" srcId="{A47B39F7-57C3-476A-9750-D9691EFD6E89}" destId="{D7A3D4F3-A546-46A4-A94D-84E7D8C2246F}" srcOrd="16" destOrd="0" presId="urn:microsoft.com/office/officeart/2005/8/layout/list1"/>
    <dgm:cxn modelId="{A339CD6D-C009-4939-B805-FECCE328904E}" type="presParOf" srcId="{D7A3D4F3-A546-46A4-A94D-84E7D8C2246F}" destId="{23A6AA75-D8C1-4046-A869-FC1F0C612F23}" srcOrd="0" destOrd="0" presId="urn:microsoft.com/office/officeart/2005/8/layout/list1"/>
    <dgm:cxn modelId="{246DCA21-A3B2-4170-8FD0-579A5330B799}" type="presParOf" srcId="{D7A3D4F3-A546-46A4-A94D-84E7D8C2246F}" destId="{A2BEF498-6514-43BE-A9CA-CE41F9999123}" srcOrd="1" destOrd="0" presId="urn:microsoft.com/office/officeart/2005/8/layout/list1"/>
    <dgm:cxn modelId="{8474936E-99D7-4896-8EE3-70637B72AA5D}" type="presParOf" srcId="{A47B39F7-57C3-476A-9750-D9691EFD6E89}" destId="{7FA52221-2AEA-4E13-8D9D-EE352EE54891}" srcOrd="17" destOrd="0" presId="urn:microsoft.com/office/officeart/2005/8/layout/list1"/>
    <dgm:cxn modelId="{808B03E2-22B0-4D1D-88CE-23C1D8C7EE3F}" type="presParOf" srcId="{A47B39F7-57C3-476A-9750-D9691EFD6E89}" destId="{DDF269CC-B8E9-4020-97EE-6743B6D78D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6322E4-6926-4399-9E08-BCF3775915F9}" type="doc">
      <dgm:prSet loTypeId="urn:microsoft.com/office/officeart/2008/layout/AlternatingHexagons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D7BFF60-9787-47B4-BA91-BEFFE2053A08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2C99AF-F725-4DB8-A939-629063BC682D}" type="parTrans" cxnId="{753DC864-3501-4A9B-A7E8-B7BE11C9F1E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F30447-A110-47C6-81E3-74AD1466CFD9}" type="sibTrans" cxnId="{753DC864-3501-4A9B-A7E8-B7BE11C9F1E6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8A6394-90D2-4DF0-9CF2-AFD1CE4B1C66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DA2AA1-9846-4719-84B2-EB4E195D07E6}" type="par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508CB3-561A-4F1D-9723-9BD773388E27}" type="sib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B07E4-4BC9-4CF0-9C77-62AB48D43629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5A3278-D405-4E56-AE00-542A9978FF25}" type="parTrans" cxnId="{9E47D73B-9F2A-4D02-BAE4-B1CF9F03625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126F8D8-D586-4F66-8A32-C40D376BB35C}" type="sibTrans" cxnId="{9E47D73B-9F2A-4D02-BAE4-B1CF9F036259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A5C4EB-F90D-474D-8A0C-E9C0D93439CB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9B19BD-87D4-409E-9AAF-583FADE95B13}" type="par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C00591-1D65-4C36-875D-C1F15353B54B}" type="sib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A92135-4485-444B-AE56-DA2B1607E57A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20A7C2-01F4-4B8B-8F5A-5E2A567BF80A}" type="parTrans" cxnId="{C9DD9E56-2BFB-43DC-9AF8-6A0D60567AC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254A83-9911-4DB7-9C5C-BD15E2B996B8}" type="sibTrans" cxnId="{C9DD9E56-2BFB-43DC-9AF8-6A0D60567AC3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4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04DE52-1944-435C-8125-3A5E74B6484B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8F895E-70DF-49EE-8E87-5B12C198EEDC}" type="par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61A060-0C26-4F73-AEFD-021492B37FDC}" type="sib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F39B46-A6DB-4738-B5C9-E7DC4A1F8827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E1E242-852E-49ED-B320-843A75737E50}" type="par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7DFDE3-1E73-4718-8FEF-3A0E035BBC81}" type="sib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D9FD50-451B-42FF-9D6D-31451E1850F3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3FF7ED5-E7A0-4E0E-AC46-70899459CC85}" type="par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C901D5-F351-4E9A-847D-9F391A092C0F}" type="sib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F24AD0-32FD-4F21-9D16-2E32ABBC23E1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A02EA9-DD40-453A-8A7D-5EFE9B97DB74}" type="par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416494-3FEC-4AB3-83F7-88FC7A34BD67}" type="sib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11AE65-4ED5-42BB-A912-E3C9FA47C633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80D411-840C-49B5-957B-A40613F52380}" type="par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B071E9-34FC-476E-967D-6242860EAB8C}" type="sib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0291EB-E1C1-4D69-B421-42C69C181A17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35F23D-F377-457C-9D2A-2679BA395896}" type="parTrans" cxnId="{6422D8DD-FF72-479A-AB5E-C656EAE4924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64C7C1-5E89-44C0-AACD-290B1315E5A5}" type="sibTrans" cxnId="{6422D8DD-FF72-479A-AB5E-C656EAE4924F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18E62F-CD9D-455E-864D-AF64FD1DA7A0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0D8E58-8EBF-448A-9427-DFD6967ACB2F}" type="par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3FAE52-E32A-4FE8-B278-2E7F85EBD622}" type="sib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B0B8BE-3544-4716-8C18-462363CBFCA0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14C55D-B5F8-4277-9D8A-C2A2EB833026}" type="par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574605-A111-4813-A59D-B5329123F35E}" type="sib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EB0BB7-57EB-4623-BE8A-D1371E0DF07F}" type="pres">
      <dgm:prSet presAssocID="{D86322E4-6926-4399-9E08-BCF3775915F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76100641-C34D-4968-9B41-905BCF16F836}" type="pres">
      <dgm:prSet presAssocID="{7D7BFF60-9787-47B4-BA91-BEFFE2053A08}" presName="composite" presStyleCnt="0"/>
      <dgm:spPr/>
      <dgm:t>
        <a:bodyPr/>
        <a:lstStyle/>
        <a:p>
          <a:endParaRPr lang="zh-TW" altLang="en-US"/>
        </a:p>
      </dgm:t>
    </dgm:pt>
    <dgm:pt modelId="{BBE22599-788D-47B1-A902-844E85EFFA9E}" type="pres">
      <dgm:prSet presAssocID="{7D7BFF60-9787-47B4-BA91-BEFFE2053A08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9A739A-D827-42C8-9D53-57C11FD22D30}" type="pres">
      <dgm:prSet presAssocID="{7D7BFF60-9787-47B4-BA91-BEFFE2053A08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CF52D3-E52F-47AB-8A3E-1B575FA798C2}" type="pres">
      <dgm:prSet presAssocID="{7D7BFF60-9787-47B4-BA91-BEFFE2053A08}" presName="BalanceSpacing" presStyleCnt="0"/>
      <dgm:spPr/>
      <dgm:t>
        <a:bodyPr/>
        <a:lstStyle/>
        <a:p>
          <a:endParaRPr lang="zh-TW" altLang="en-US"/>
        </a:p>
      </dgm:t>
    </dgm:pt>
    <dgm:pt modelId="{94A0C628-338E-451B-B0FC-3E4D145A8EA9}" type="pres">
      <dgm:prSet presAssocID="{7D7BFF60-9787-47B4-BA91-BEFFE2053A08}" presName="BalanceSpacing1" presStyleCnt="0"/>
      <dgm:spPr/>
      <dgm:t>
        <a:bodyPr/>
        <a:lstStyle/>
        <a:p>
          <a:endParaRPr lang="zh-TW" altLang="en-US"/>
        </a:p>
      </dgm:t>
    </dgm:pt>
    <dgm:pt modelId="{0F78DF2F-9AC8-4FE2-ADE6-4017E8D8102B}" type="pres">
      <dgm:prSet presAssocID="{BDF30447-A110-47C6-81E3-74AD1466CFD9}" presName="Accent1Text" presStyleLbl="node1" presStyleIdx="1" presStyleCnt="8"/>
      <dgm:spPr/>
      <dgm:t>
        <a:bodyPr/>
        <a:lstStyle/>
        <a:p>
          <a:endParaRPr lang="zh-TW" altLang="en-US"/>
        </a:p>
      </dgm:t>
    </dgm:pt>
    <dgm:pt modelId="{58D37C10-8FAC-46D1-B950-16CC1A54EA81}" type="pres">
      <dgm:prSet presAssocID="{BDF30447-A110-47C6-81E3-74AD1466CFD9}" presName="spaceBetweenRectangles" presStyleCnt="0"/>
      <dgm:spPr/>
      <dgm:t>
        <a:bodyPr/>
        <a:lstStyle/>
        <a:p>
          <a:endParaRPr lang="zh-TW" altLang="en-US"/>
        </a:p>
      </dgm:t>
    </dgm:pt>
    <dgm:pt modelId="{1C319902-2000-4E5A-A43F-6D752F6796E4}" type="pres">
      <dgm:prSet presAssocID="{EC4B07E4-4BC9-4CF0-9C77-62AB48D43629}" presName="composite" presStyleCnt="0"/>
      <dgm:spPr/>
      <dgm:t>
        <a:bodyPr/>
        <a:lstStyle/>
        <a:p>
          <a:endParaRPr lang="zh-TW" altLang="en-US"/>
        </a:p>
      </dgm:t>
    </dgm:pt>
    <dgm:pt modelId="{F2F33A21-0D89-40D7-AFBE-19FBEEFC25AA}" type="pres">
      <dgm:prSet presAssocID="{EC4B07E4-4BC9-4CF0-9C77-62AB48D4362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8BA094-B932-4B55-97C0-B7803E41259A}" type="pres">
      <dgm:prSet presAssocID="{EC4B07E4-4BC9-4CF0-9C77-62AB48D4362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B58E4C-9DE6-4172-9DCC-0DC5CB9C05D0}" type="pres">
      <dgm:prSet presAssocID="{EC4B07E4-4BC9-4CF0-9C77-62AB48D43629}" presName="BalanceSpacing" presStyleCnt="0"/>
      <dgm:spPr/>
      <dgm:t>
        <a:bodyPr/>
        <a:lstStyle/>
        <a:p>
          <a:endParaRPr lang="zh-TW" altLang="en-US"/>
        </a:p>
      </dgm:t>
    </dgm:pt>
    <dgm:pt modelId="{0277BD6E-97EE-4A41-99FD-A95682D09F13}" type="pres">
      <dgm:prSet presAssocID="{EC4B07E4-4BC9-4CF0-9C77-62AB48D43629}" presName="BalanceSpacing1" presStyleCnt="0"/>
      <dgm:spPr/>
      <dgm:t>
        <a:bodyPr/>
        <a:lstStyle/>
        <a:p>
          <a:endParaRPr lang="zh-TW" altLang="en-US"/>
        </a:p>
      </dgm:t>
    </dgm:pt>
    <dgm:pt modelId="{7328A852-DF53-41F0-915B-27C9EC1F56F3}" type="pres">
      <dgm:prSet presAssocID="{3126F8D8-D586-4F66-8A32-C40D376BB35C}" presName="Accent1Text" presStyleLbl="node1" presStyleIdx="3" presStyleCnt="8"/>
      <dgm:spPr/>
      <dgm:t>
        <a:bodyPr/>
        <a:lstStyle/>
        <a:p>
          <a:endParaRPr lang="zh-TW" altLang="en-US"/>
        </a:p>
      </dgm:t>
    </dgm:pt>
    <dgm:pt modelId="{FB160629-F384-49C3-BE81-263657D10A71}" type="pres">
      <dgm:prSet presAssocID="{3126F8D8-D586-4F66-8A32-C40D376BB35C}" presName="spaceBetweenRectangles" presStyleCnt="0"/>
      <dgm:spPr/>
      <dgm:t>
        <a:bodyPr/>
        <a:lstStyle/>
        <a:p>
          <a:endParaRPr lang="zh-TW" altLang="en-US"/>
        </a:p>
      </dgm:t>
    </dgm:pt>
    <dgm:pt modelId="{A715A754-1DC3-4F37-870B-1C1DB33BA633}" type="pres">
      <dgm:prSet presAssocID="{F7A92135-4485-444B-AE56-DA2B1607E57A}" presName="composite" presStyleCnt="0"/>
      <dgm:spPr/>
      <dgm:t>
        <a:bodyPr/>
        <a:lstStyle/>
        <a:p>
          <a:endParaRPr lang="zh-TW" altLang="en-US"/>
        </a:p>
      </dgm:t>
    </dgm:pt>
    <dgm:pt modelId="{3ADD6D23-EF8A-4ADC-8EE4-C815866F7339}" type="pres">
      <dgm:prSet presAssocID="{F7A92135-4485-444B-AE56-DA2B1607E57A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D29646-3F65-4ACD-97DA-820B0B5A1040}" type="pres">
      <dgm:prSet presAssocID="{F7A92135-4485-444B-AE56-DA2B1607E57A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E1E42E-E3A4-4047-A410-18C536193AF8}" type="pres">
      <dgm:prSet presAssocID="{F7A92135-4485-444B-AE56-DA2B1607E57A}" presName="BalanceSpacing" presStyleCnt="0"/>
      <dgm:spPr/>
      <dgm:t>
        <a:bodyPr/>
        <a:lstStyle/>
        <a:p>
          <a:endParaRPr lang="zh-TW" altLang="en-US"/>
        </a:p>
      </dgm:t>
    </dgm:pt>
    <dgm:pt modelId="{23D58B9B-E84C-41C1-B11C-10C6C4EF57EB}" type="pres">
      <dgm:prSet presAssocID="{F7A92135-4485-444B-AE56-DA2B1607E57A}" presName="BalanceSpacing1" presStyleCnt="0"/>
      <dgm:spPr/>
      <dgm:t>
        <a:bodyPr/>
        <a:lstStyle/>
        <a:p>
          <a:endParaRPr lang="zh-TW" altLang="en-US"/>
        </a:p>
      </dgm:t>
    </dgm:pt>
    <dgm:pt modelId="{53122092-1842-4DD2-A656-285F5CF562B8}" type="pres">
      <dgm:prSet presAssocID="{7E254A83-9911-4DB7-9C5C-BD15E2B996B8}" presName="Accent1Text" presStyleLbl="node1" presStyleIdx="5" presStyleCnt="8"/>
      <dgm:spPr/>
      <dgm:t>
        <a:bodyPr/>
        <a:lstStyle/>
        <a:p>
          <a:endParaRPr lang="zh-TW" altLang="en-US"/>
        </a:p>
      </dgm:t>
    </dgm:pt>
    <dgm:pt modelId="{36281D37-5423-4983-85E7-B8A41CD142BA}" type="pres">
      <dgm:prSet presAssocID="{7E254A83-9911-4DB7-9C5C-BD15E2B996B8}" presName="spaceBetweenRectangles" presStyleCnt="0"/>
      <dgm:spPr/>
      <dgm:t>
        <a:bodyPr/>
        <a:lstStyle/>
        <a:p>
          <a:endParaRPr lang="zh-TW" altLang="en-US"/>
        </a:p>
      </dgm:t>
    </dgm:pt>
    <dgm:pt modelId="{173C1DB4-D863-4AE3-8598-27EFB5E02A75}" type="pres">
      <dgm:prSet presAssocID="{C20291EB-E1C1-4D69-B421-42C69C181A17}" presName="composite" presStyleCnt="0"/>
      <dgm:spPr/>
      <dgm:t>
        <a:bodyPr/>
        <a:lstStyle/>
        <a:p>
          <a:endParaRPr lang="zh-TW" altLang="en-US"/>
        </a:p>
      </dgm:t>
    </dgm:pt>
    <dgm:pt modelId="{4167561F-B9FD-4DE9-8E0A-6867A1D96DEE}" type="pres">
      <dgm:prSet presAssocID="{C20291EB-E1C1-4D69-B421-42C69C181A17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330B93-4E84-4B62-BACD-F8871FFA22AE}" type="pres">
      <dgm:prSet presAssocID="{C20291EB-E1C1-4D69-B421-42C69C181A17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D38DCD-720F-47C5-8EEE-323F015ACC10}" type="pres">
      <dgm:prSet presAssocID="{C20291EB-E1C1-4D69-B421-42C69C181A17}" presName="BalanceSpacing" presStyleCnt="0"/>
      <dgm:spPr/>
      <dgm:t>
        <a:bodyPr/>
        <a:lstStyle/>
        <a:p>
          <a:endParaRPr lang="zh-TW" altLang="en-US"/>
        </a:p>
      </dgm:t>
    </dgm:pt>
    <dgm:pt modelId="{626F0DE7-88DB-4885-B85A-4542F7EE740F}" type="pres">
      <dgm:prSet presAssocID="{C20291EB-E1C1-4D69-B421-42C69C181A17}" presName="BalanceSpacing1" presStyleCnt="0"/>
      <dgm:spPr/>
      <dgm:t>
        <a:bodyPr/>
        <a:lstStyle/>
        <a:p>
          <a:endParaRPr lang="zh-TW" altLang="en-US"/>
        </a:p>
      </dgm:t>
    </dgm:pt>
    <dgm:pt modelId="{A9B659F8-5029-4A75-82F8-238BEB1C08BB}" type="pres">
      <dgm:prSet presAssocID="{9A64C7C1-5E89-44C0-AACD-290B1315E5A5}" presName="Accent1Text" presStyleLbl="node1" presStyleIdx="7" presStyleCnt="8"/>
      <dgm:spPr/>
      <dgm:t>
        <a:bodyPr/>
        <a:lstStyle/>
        <a:p>
          <a:endParaRPr lang="zh-TW" altLang="en-US"/>
        </a:p>
      </dgm:t>
    </dgm:pt>
  </dgm:ptLst>
  <dgm:cxnLst>
    <dgm:cxn modelId="{F3E28C54-4E7B-4A08-ADFB-CB32E22049F7}" type="presOf" srcId="{2AF24AD0-32FD-4F21-9D16-2E32ABBC23E1}" destId="{8BD29646-3F65-4ACD-97DA-820B0B5A1040}" srcOrd="0" destOrd="1" presId="urn:microsoft.com/office/officeart/2008/layout/AlternatingHexagons"/>
    <dgm:cxn modelId="{6422D8DD-FF72-479A-AB5E-C656EAE4924F}" srcId="{D86322E4-6926-4399-9E08-BCF3775915F9}" destId="{C20291EB-E1C1-4D69-B421-42C69C181A17}" srcOrd="3" destOrd="0" parTransId="{6535F23D-F377-457C-9D2A-2679BA395896}" sibTransId="{9A64C7C1-5E89-44C0-AACD-290B1315E5A5}"/>
    <dgm:cxn modelId="{BFC2A8DD-F7AE-430C-875B-5880124B7FBB}" type="presOf" srcId="{3904DE52-1944-435C-8125-3A5E74B6484B}" destId="{8BD29646-3F65-4ACD-97DA-820B0B5A1040}" srcOrd="0" destOrd="0" presId="urn:microsoft.com/office/officeart/2008/layout/AlternatingHexagons"/>
    <dgm:cxn modelId="{FE321D89-865A-4AE4-8793-51822D3BFC4C}" type="presOf" srcId="{C20291EB-E1C1-4D69-B421-42C69C181A17}" destId="{4167561F-B9FD-4DE9-8E0A-6867A1D96DEE}" srcOrd="0" destOrd="0" presId="urn:microsoft.com/office/officeart/2008/layout/AlternatingHexagons"/>
    <dgm:cxn modelId="{1197C94E-180C-488C-AA04-5B06C3C3975F}" srcId="{EC4B07E4-4BC9-4CF0-9C77-62AB48D43629}" destId="{3CD9FD50-451B-42FF-9D6D-31451E1850F3}" srcOrd="1" destOrd="0" parTransId="{E3FF7ED5-E7A0-4E0E-AC46-70899459CC85}" sibTransId="{65C901D5-F351-4E9A-847D-9F391A092C0F}"/>
    <dgm:cxn modelId="{9E47D73B-9F2A-4D02-BAE4-B1CF9F036259}" srcId="{D86322E4-6926-4399-9E08-BCF3775915F9}" destId="{EC4B07E4-4BC9-4CF0-9C77-62AB48D43629}" srcOrd="1" destOrd="0" parTransId="{FB5A3278-D405-4E56-AE00-542A9978FF25}" sibTransId="{3126F8D8-D586-4F66-8A32-C40D376BB35C}"/>
    <dgm:cxn modelId="{3DD9BE95-2766-476F-B17B-8F9CE94AAD79}" type="presOf" srcId="{7D7BFF60-9787-47B4-BA91-BEFFE2053A08}" destId="{BBE22599-788D-47B1-A902-844E85EFFA9E}" srcOrd="0" destOrd="0" presId="urn:microsoft.com/office/officeart/2008/layout/AlternatingHexagons"/>
    <dgm:cxn modelId="{3AB0F927-A122-41CE-A810-FE81ED9BF042}" srcId="{F7A92135-4485-444B-AE56-DA2B1607E57A}" destId="{0111AE65-4ED5-42BB-A912-E3C9FA47C633}" srcOrd="2" destOrd="0" parTransId="{1580D411-840C-49B5-957B-A40613F52380}" sibTransId="{EBB071E9-34FC-476E-967D-6242860EAB8C}"/>
    <dgm:cxn modelId="{3A406C7A-1A4A-43B5-8502-7A20262A4458}" type="presOf" srcId="{F7A92135-4485-444B-AE56-DA2B1607E57A}" destId="{3ADD6D23-EF8A-4ADC-8EE4-C815866F7339}" srcOrd="0" destOrd="0" presId="urn:microsoft.com/office/officeart/2008/layout/AlternatingHexagons"/>
    <dgm:cxn modelId="{5DA6C96E-999B-459E-8242-FCF265483B66}" type="presOf" srcId="{CDA5C4EB-F90D-474D-8A0C-E9C0D93439CB}" destId="{D88BA094-B932-4B55-97C0-B7803E41259A}" srcOrd="0" destOrd="0" presId="urn:microsoft.com/office/officeart/2008/layout/AlternatingHexagons"/>
    <dgm:cxn modelId="{E5FF7B8A-0886-4190-A7C1-F2068919BC64}" srcId="{7D7BFF60-9787-47B4-BA91-BEFFE2053A08}" destId="{6E8A6394-90D2-4DF0-9CF2-AFD1CE4B1C66}" srcOrd="0" destOrd="0" parTransId="{89DA2AA1-9846-4719-84B2-EB4E195D07E6}" sibTransId="{AA508CB3-561A-4F1D-9723-9BD773388E27}"/>
    <dgm:cxn modelId="{F00784D5-6A9D-43DB-8F00-8A2B8B12FD09}" type="presOf" srcId="{9A64C7C1-5E89-44C0-AACD-290B1315E5A5}" destId="{A9B659F8-5029-4A75-82F8-238BEB1C08BB}" srcOrd="0" destOrd="0" presId="urn:microsoft.com/office/officeart/2008/layout/AlternatingHexagons"/>
    <dgm:cxn modelId="{9933767E-F81E-4EA6-8542-6C1C477571DE}" srcId="{7D7BFF60-9787-47B4-BA91-BEFFE2053A08}" destId="{A5F39B46-A6DB-4738-B5C9-E7DC4A1F8827}" srcOrd="1" destOrd="0" parTransId="{A6E1E242-852E-49ED-B320-843A75737E50}" sibTransId="{8C7DFDE3-1E73-4718-8FEF-3A0E035BBC81}"/>
    <dgm:cxn modelId="{A6571CE3-F936-40AA-A4A7-4500FB4F5896}" type="presOf" srcId="{BDF30447-A110-47C6-81E3-74AD1466CFD9}" destId="{0F78DF2F-9AC8-4FE2-ADE6-4017E8D8102B}" srcOrd="0" destOrd="0" presId="urn:microsoft.com/office/officeart/2008/layout/AlternatingHexagons"/>
    <dgm:cxn modelId="{C9DD9E56-2BFB-43DC-9AF8-6A0D60567AC3}" srcId="{D86322E4-6926-4399-9E08-BCF3775915F9}" destId="{F7A92135-4485-444B-AE56-DA2B1607E57A}" srcOrd="2" destOrd="0" parTransId="{E220A7C2-01F4-4B8B-8F5A-5E2A567BF80A}" sibTransId="{7E254A83-9911-4DB7-9C5C-BD15E2B996B8}"/>
    <dgm:cxn modelId="{617DD541-844F-49B7-8B63-D48DF58B4E50}" srcId="{EC4B07E4-4BC9-4CF0-9C77-62AB48D43629}" destId="{CDA5C4EB-F90D-474D-8A0C-E9C0D93439CB}" srcOrd="0" destOrd="0" parTransId="{DC9B19BD-87D4-409E-9AAF-583FADE95B13}" sibTransId="{AFC00591-1D65-4C36-875D-C1F15353B54B}"/>
    <dgm:cxn modelId="{44DEC511-5BA1-413D-8C30-C1F90D45547E}" type="presOf" srcId="{38B0B8BE-3544-4716-8C18-462363CBFCA0}" destId="{16330B93-4E84-4B62-BACD-F8871FFA22AE}" srcOrd="0" destOrd="1" presId="urn:microsoft.com/office/officeart/2008/layout/AlternatingHexagons"/>
    <dgm:cxn modelId="{7A64F59D-2442-4895-B1BB-61E74BF515DB}" type="presOf" srcId="{3CD9FD50-451B-42FF-9D6D-31451E1850F3}" destId="{D88BA094-B932-4B55-97C0-B7803E41259A}" srcOrd="0" destOrd="1" presId="urn:microsoft.com/office/officeart/2008/layout/AlternatingHexagons"/>
    <dgm:cxn modelId="{3387B686-1FC3-4CEB-BD53-7E30C39D8308}" type="presOf" srcId="{A5F39B46-A6DB-4738-B5C9-E7DC4A1F8827}" destId="{589A739A-D827-42C8-9D53-57C11FD22D30}" srcOrd="0" destOrd="1" presId="urn:microsoft.com/office/officeart/2008/layout/AlternatingHexagons"/>
    <dgm:cxn modelId="{723AF761-763F-4565-8B45-61C3761D53AC}" type="presOf" srcId="{EC4B07E4-4BC9-4CF0-9C77-62AB48D43629}" destId="{F2F33A21-0D89-40D7-AFBE-19FBEEFC25AA}" srcOrd="0" destOrd="0" presId="urn:microsoft.com/office/officeart/2008/layout/AlternatingHexagons"/>
    <dgm:cxn modelId="{E4A69B6C-29A6-4793-A151-A7A10F318543}" srcId="{F7A92135-4485-444B-AE56-DA2B1607E57A}" destId="{3904DE52-1944-435C-8125-3A5E74B6484B}" srcOrd="0" destOrd="0" parTransId="{128F895E-70DF-49EE-8E87-5B12C198EEDC}" sibTransId="{1A61A060-0C26-4F73-AEFD-021492B37FDC}"/>
    <dgm:cxn modelId="{1B9F5FEF-84C6-48B4-8DB2-F4B1000C7616}" type="presOf" srcId="{0111AE65-4ED5-42BB-A912-E3C9FA47C633}" destId="{8BD29646-3F65-4ACD-97DA-820B0B5A1040}" srcOrd="0" destOrd="2" presId="urn:microsoft.com/office/officeart/2008/layout/AlternatingHexagons"/>
    <dgm:cxn modelId="{753DC864-3501-4A9B-A7E8-B7BE11C9F1E6}" srcId="{D86322E4-6926-4399-9E08-BCF3775915F9}" destId="{7D7BFF60-9787-47B4-BA91-BEFFE2053A08}" srcOrd="0" destOrd="0" parTransId="{832C99AF-F725-4DB8-A939-629063BC682D}" sibTransId="{BDF30447-A110-47C6-81E3-74AD1466CFD9}"/>
    <dgm:cxn modelId="{F395E791-844D-417F-92EA-E63C920801FB}" type="presOf" srcId="{7E254A83-9911-4DB7-9C5C-BD15E2B996B8}" destId="{53122092-1842-4DD2-A656-285F5CF562B8}" srcOrd="0" destOrd="0" presId="urn:microsoft.com/office/officeart/2008/layout/AlternatingHexagons"/>
    <dgm:cxn modelId="{E63E9006-CC7C-4658-B70E-991C6226FBE3}" type="presOf" srcId="{D86322E4-6926-4399-9E08-BCF3775915F9}" destId="{D2EB0BB7-57EB-4623-BE8A-D1371E0DF07F}" srcOrd="0" destOrd="0" presId="urn:microsoft.com/office/officeart/2008/layout/AlternatingHexagons"/>
    <dgm:cxn modelId="{AEC3EDD1-5A48-4F89-816C-4240FB8E42E2}" srcId="{C20291EB-E1C1-4D69-B421-42C69C181A17}" destId="{6218E62F-CD9D-455E-864D-AF64FD1DA7A0}" srcOrd="0" destOrd="0" parTransId="{290D8E58-8EBF-448A-9427-DFD6967ACB2F}" sibTransId="{843FAE52-E32A-4FE8-B278-2E7F85EBD622}"/>
    <dgm:cxn modelId="{4AE24B6B-879D-4754-8557-B09205B6EFFB}" srcId="{C20291EB-E1C1-4D69-B421-42C69C181A17}" destId="{38B0B8BE-3544-4716-8C18-462363CBFCA0}" srcOrd="1" destOrd="0" parTransId="{0314C55D-B5F8-4277-9D8A-C2A2EB833026}" sibTransId="{A1574605-A111-4813-A59D-B5329123F35E}"/>
    <dgm:cxn modelId="{3ED5FD92-E3E3-49DA-8764-C02562A32D70}" type="presOf" srcId="{3126F8D8-D586-4F66-8A32-C40D376BB35C}" destId="{7328A852-DF53-41F0-915B-27C9EC1F56F3}" srcOrd="0" destOrd="0" presId="urn:microsoft.com/office/officeart/2008/layout/AlternatingHexagons"/>
    <dgm:cxn modelId="{DA9972ED-D684-4FE3-B6D0-ACD8524947BB}" srcId="{F7A92135-4485-444B-AE56-DA2B1607E57A}" destId="{2AF24AD0-32FD-4F21-9D16-2E32ABBC23E1}" srcOrd="1" destOrd="0" parTransId="{62A02EA9-DD40-453A-8A7D-5EFE9B97DB74}" sibTransId="{05416494-3FEC-4AB3-83F7-88FC7A34BD67}"/>
    <dgm:cxn modelId="{1C24F057-7E55-4982-BF7E-890BA525AAB2}" type="presOf" srcId="{6218E62F-CD9D-455E-864D-AF64FD1DA7A0}" destId="{16330B93-4E84-4B62-BACD-F8871FFA22AE}" srcOrd="0" destOrd="0" presId="urn:microsoft.com/office/officeart/2008/layout/AlternatingHexagons"/>
    <dgm:cxn modelId="{7BDB8224-984F-4D50-9C9F-113437D9B64C}" type="presOf" srcId="{6E8A6394-90D2-4DF0-9CF2-AFD1CE4B1C66}" destId="{589A739A-D827-42C8-9D53-57C11FD22D30}" srcOrd="0" destOrd="0" presId="urn:microsoft.com/office/officeart/2008/layout/AlternatingHexagons"/>
    <dgm:cxn modelId="{3C8E2807-E6E9-420C-9458-329341028EC0}" type="presParOf" srcId="{D2EB0BB7-57EB-4623-BE8A-D1371E0DF07F}" destId="{76100641-C34D-4968-9B41-905BCF16F836}" srcOrd="0" destOrd="0" presId="urn:microsoft.com/office/officeart/2008/layout/AlternatingHexagons"/>
    <dgm:cxn modelId="{49AF1E44-851D-439E-B7F1-06400B98CD83}" type="presParOf" srcId="{76100641-C34D-4968-9B41-905BCF16F836}" destId="{BBE22599-788D-47B1-A902-844E85EFFA9E}" srcOrd="0" destOrd="0" presId="urn:microsoft.com/office/officeart/2008/layout/AlternatingHexagons"/>
    <dgm:cxn modelId="{8A19A68C-95FD-4B0D-9DF8-48EAE523DF2C}" type="presParOf" srcId="{76100641-C34D-4968-9B41-905BCF16F836}" destId="{589A739A-D827-42C8-9D53-57C11FD22D30}" srcOrd="1" destOrd="0" presId="urn:microsoft.com/office/officeart/2008/layout/AlternatingHexagons"/>
    <dgm:cxn modelId="{BD6F4E47-F4D1-47A3-8044-433BE27E9C4F}" type="presParOf" srcId="{76100641-C34D-4968-9B41-905BCF16F836}" destId="{EACF52D3-E52F-47AB-8A3E-1B575FA798C2}" srcOrd="2" destOrd="0" presId="urn:microsoft.com/office/officeart/2008/layout/AlternatingHexagons"/>
    <dgm:cxn modelId="{7BCFB219-9983-4355-BE39-B77387554CBB}" type="presParOf" srcId="{76100641-C34D-4968-9B41-905BCF16F836}" destId="{94A0C628-338E-451B-B0FC-3E4D145A8EA9}" srcOrd="3" destOrd="0" presId="urn:microsoft.com/office/officeart/2008/layout/AlternatingHexagons"/>
    <dgm:cxn modelId="{C09EF469-9345-4B12-864C-A4C1C663A19E}" type="presParOf" srcId="{76100641-C34D-4968-9B41-905BCF16F836}" destId="{0F78DF2F-9AC8-4FE2-ADE6-4017E8D8102B}" srcOrd="4" destOrd="0" presId="urn:microsoft.com/office/officeart/2008/layout/AlternatingHexagons"/>
    <dgm:cxn modelId="{CA533360-E272-4F3F-8E27-F5A05248F032}" type="presParOf" srcId="{D2EB0BB7-57EB-4623-BE8A-D1371E0DF07F}" destId="{58D37C10-8FAC-46D1-B950-16CC1A54EA81}" srcOrd="1" destOrd="0" presId="urn:microsoft.com/office/officeart/2008/layout/AlternatingHexagons"/>
    <dgm:cxn modelId="{DCCB4B91-563A-40FA-B827-B22D0E54B372}" type="presParOf" srcId="{D2EB0BB7-57EB-4623-BE8A-D1371E0DF07F}" destId="{1C319902-2000-4E5A-A43F-6D752F6796E4}" srcOrd="2" destOrd="0" presId="urn:microsoft.com/office/officeart/2008/layout/AlternatingHexagons"/>
    <dgm:cxn modelId="{E2E62E2B-EDEB-4CE0-9D58-F03660E47A36}" type="presParOf" srcId="{1C319902-2000-4E5A-A43F-6D752F6796E4}" destId="{F2F33A21-0D89-40D7-AFBE-19FBEEFC25AA}" srcOrd="0" destOrd="0" presId="urn:microsoft.com/office/officeart/2008/layout/AlternatingHexagons"/>
    <dgm:cxn modelId="{740AAAA7-79CC-42BB-B5A4-50233ED67D02}" type="presParOf" srcId="{1C319902-2000-4E5A-A43F-6D752F6796E4}" destId="{D88BA094-B932-4B55-97C0-B7803E41259A}" srcOrd="1" destOrd="0" presId="urn:microsoft.com/office/officeart/2008/layout/AlternatingHexagons"/>
    <dgm:cxn modelId="{D731D6DF-CF3C-4D6A-9CB0-053779702FD2}" type="presParOf" srcId="{1C319902-2000-4E5A-A43F-6D752F6796E4}" destId="{99B58E4C-9DE6-4172-9DCC-0DC5CB9C05D0}" srcOrd="2" destOrd="0" presId="urn:microsoft.com/office/officeart/2008/layout/AlternatingHexagons"/>
    <dgm:cxn modelId="{5929DD66-3137-4FE8-81C7-B1601A8607AF}" type="presParOf" srcId="{1C319902-2000-4E5A-A43F-6D752F6796E4}" destId="{0277BD6E-97EE-4A41-99FD-A95682D09F13}" srcOrd="3" destOrd="0" presId="urn:microsoft.com/office/officeart/2008/layout/AlternatingHexagons"/>
    <dgm:cxn modelId="{6288F5C1-DBD4-46A8-A182-03DAB5FF76F7}" type="presParOf" srcId="{1C319902-2000-4E5A-A43F-6D752F6796E4}" destId="{7328A852-DF53-41F0-915B-27C9EC1F56F3}" srcOrd="4" destOrd="0" presId="urn:microsoft.com/office/officeart/2008/layout/AlternatingHexagons"/>
    <dgm:cxn modelId="{17BEE692-808A-412B-97CC-DBD4271AAFBE}" type="presParOf" srcId="{D2EB0BB7-57EB-4623-BE8A-D1371E0DF07F}" destId="{FB160629-F384-49C3-BE81-263657D10A71}" srcOrd="3" destOrd="0" presId="urn:microsoft.com/office/officeart/2008/layout/AlternatingHexagons"/>
    <dgm:cxn modelId="{C0F71792-D40B-4C4B-89A2-69EB939BE399}" type="presParOf" srcId="{D2EB0BB7-57EB-4623-BE8A-D1371E0DF07F}" destId="{A715A754-1DC3-4F37-870B-1C1DB33BA633}" srcOrd="4" destOrd="0" presId="urn:microsoft.com/office/officeart/2008/layout/AlternatingHexagons"/>
    <dgm:cxn modelId="{1FA91D90-B2BD-4C89-8EED-A053310D081A}" type="presParOf" srcId="{A715A754-1DC3-4F37-870B-1C1DB33BA633}" destId="{3ADD6D23-EF8A-4ADC-8EE4-C815866F7339}" srcOrd="0" destOrd="0" presId="urn:microsoft.com/office/officeart/2008/layout/AlternatingHexagons"/>
    <dgm:cxn modelId="{6D379BB1-5FD4-4D81-91C8-E1B3D89E65EA}" type="presParOf" srcId="{A715A754-1DC3-4F37-870B-1C1DB33BA633}" destId="{8BD29646-3F65-4ACD-97DA-820B0B5A1040}" srcOrd="1" destOrd="0" presId="urn:microsoft.com/office/officeart/2008/layout/AlternatingHexagons"/>
    <dgm:cxn modelId="{AFF79687-E968-47F2-87FB-1FD291E772D3}" type="presParOf" srcId="{A715A754-1DC3-4F37-870B-1C1DB33BA633}" destId="{E1E1E42E-E3A4-4047-A410-18C536193AF8}" srcOrd="2" destOrd="0" presId="urn:microsoft.com/office/officeart/2008/layout/AlternatingHexagons"/>
    <dgm:cxn modelId="{7E963DED-096A-450B-8C70-EFD8FA2857D5}" type="presParOf" srcId="{A715A754-1DC3-4F37-870B-1C1DB33BA633}" destId="{23D58B9B-E84C-41C1-B11C-10C6C4EF57EB}" srcOrd="3" destOrd="0" presId="urn:microsoft.com/office/officeart/2008/layout/AlternatingHexagons"/>
    <dgm:cxn modelId="{E482B78A-AB4D-4EDB-B2E5-677DA620D3E6}" type="presParOf" srcId="{A715A754-1DC3-4F37-870B-1C1DB33BA633}" destId="{53122092-1842-4DD2-A656-285F5CF562B8}" srcOrd="4" destOrd="0" presId="urn:microsoft.com/office/officeart/2008/layout/AlternatingHexagons"/>
    <dgm:cxn modelId="{B15EDA1F-CAF7-4BFC-8557-BCC974DE8FE4}" type="presParOf" srcId="{D2EB0BB7-57EB-4623-BE8A-D1371E0DF07F}" destId="{36281D37-5423-4983-85E7-B8A41CD142BA}" srcOrd="5" destOrd="0" presId="urn:microsoft.com/office/officeart/2008/layout/AlternatingHexagons"/>
    <dgm:cxn modelId="{0ADB7D7E-6A60-4176-A316-6B9A8875407A}" type="presParOf" srcId="{D2EB0BB7-57EB-4623-BE8A-D1371E0DF07F}" destId="{173C1DB4-D863-4AE3-8598-27EFB5E02A75}" srcOrd="6" destOrd="0" presId="urn:microsoft.com/office/officeart/2008/layout/AlternatingHexagons"/>
    <dgm:cxn modelId="{E886E8B0-D9CB-4813-BEA2-4D39449FCBC4}" type="presParOf" srcId="{173C1DB4-D863-4AE3-8598-27EFB5E02A75}" destId="{4167561F-B9FD-4DE9-8E0A-6867A1D96DEE}" srcOrd="0" destOrd="0" presId="urn:microsoft.com/office/officeart/2008/layout/AlternatingHexagons"/>
    <dgm:cxn modelId="{F57FBA75-C097-4217-AA68-53F241F4887A}" type="presParOf" srcId="{173C1DB4-D863-4AE3-8598-27EFB5E02A75}" destId="{16330B93-4E84-4B62-BACD-F8871FFA22AE}" srcOrd="1" destOrd="0" presId="urn:microsoft.com/office/officeart/2008/layout/AlternatingHexagons"/>
    <dgm:cxn modelId="{74D3F808-97A0-482C-AEB8-3D14822EF477}" type="presParOf" srcId="{173C1DB4-D863-4AE3-8598-27EFB5E02A75}" destId="{91D38DCD-720F-47C5-8EEE-323F015ACC10}" srcOrd="2" destOrd="0" presId="urn:microsoft.com/office/officeart/2008/layout/AlternatingHexagons"/>
    <dgm:cxn modelId="{1C15703D-B53E-4AAA-B933-23C16D8A78D7}" type="presParOf" srcId="{173C1DB4-D863-4AE3-8598-27EFB5E02A75}" destId="{626F0DE7-88DB-4885-B85A-4542F7EE740F}" srcOrd="3" destOrd="0" presId="urn:microsoft.com/office/officeart/2008/layout/AlternatingHexagons"/>
    <dgm:cxn modelId="{774DDFB1-2A08-4712-B5C2-680A75FFE9B6}" type="presParOf" srcId="{173C1DB4-D863-4AE3-8598-27EFB5E02A75}" destId="{A9B659F8-5029-4A75-82F8-238BEB1C08B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425D0F-732F-477C-95B0-C2B4671D315E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AAA6728-D8BF-4AC8-BEB7-8E284E0A6D6E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BFB7C9-F977-4FD8-9345-7C2894C797FD}" type="parTrans" cxnId="{4EE8A3CC-E110-4F58-842D-940F947C31C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EF30A0-2C3A-4B91-902F-B1B8B00402DA}" type="sibTrans" cxnId="{4EE8A3CC-E110-4F58-842D-940F947C31C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4FF3FA-F39A-4C19-BD7A-A1F812B0308C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5F66EE-30AE-4271-8E16-55420788EB7B}" type="parTrans" cxnId="{252208F7-3F22-4BAA-A96C-71A9BE91721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E6BB46-8069-4F7D-ACCA-BF10D70589F8}" type="sibTrans" cxnId="{252208F7-3F22-4BAA-A96C-71A9BE91721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9FB6EF-85C5-48CC-99C9-625CC6F56190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75D130-E70F-4BA9-9DD0-7015EE3EFD2D}" type="parTrans" cxnId="{BA2BAB2B-3B72-4E7D-827B-EDEB1A5975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C6CFBB-64CC-448B-9572-21EACCEBCA88}" type="sibTrans" cxnId="{BA2BAB2B-3B72-4E7D-827B-EDEB1A5975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AC3FD4-B291-414E-ADFF-7EBF1C3253CD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B5EE1F-16EF-413E-B518-F9FD16F4F18C}" type="parTrans" cxnId="{6CD1CBBC-089F-46C9-8623-360C2A74E0D9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F5C87A-C7D2-48E7-8172-7796AAD8C037}" type="sibTrans" cxnId="{6CD1CBBC-089F-46C9-8623-360C2A74E0D9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FF8358-8FA8-4400-9E75-E558F6DCD650}" type="pres">
      <dgm:prSet presAssocID="{E1425D0F-732F-477C-95B0-C2B4671D315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4C1E7FC-F386-4E20-97F5-1234FC6F7AFA}" type="pres">
      <dgm:prSet presAssocID="{5AAA6728-D8BF-4AC8-BEB7-8E284E0A6D6E}" presName="Accent1" presStyleCnt="0"/>
      <dgm:spPr/>
      <dgm:t>
        <a:bodyPr/>
        <a:lstStyle/>
        <a:p>
          <a:endParaRPr lang="zh-TW" altLang="en-US"/>
        </a:p>
      </dgm:t>
    </dgm:pt>
    <dgm:pt modelId="{F4E40679-75BC-4F91-BFAA-BF451CCF274B}" type="pres">
      <dgm:prSet presAssocID="{5AAA6728-D8BF-4AC8-BEB7-8E284E0A6D6E}" presName="Accent" presStyleLbl="node1" presStyleIdx="0" presStyleCnt="4"/>
      <dgm:spPr/>
      <dgm:t>
        <a:bodyPr/>
        <a:lstStyle/>
        <a:p>
          <a:endParaRPr lang="zh-TW" altLang="en-US"/>
        </a:p>
      </dgm:t>
    </dgm:pt>
    <dgm:pt modelId="{4E9C691D-F401-42A7-A1F8-B10227E3E8C9}" type="pres">
      <dgm:prSet presAssocID="{5AAA6728-D8BF-4AC8-BEB7-8E284E0A6D6E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44F637-0A97-439B-9A05-9DD7D1069072}" type="pres">
      <dgm:prSet presAssocID="{BFAC3FD4-B291-414E-ADFF-7EBF1C3253CD}" presName="Accent2" presStyleCnt="0"/>
      <dgm:spPr/>
      <dgm:t>
        <a:bodyPr/>
        <a:lstStyle/>
        <a:p>
          <a:endParaRPr lang="zh-TW" altLang="en-US"/>
        </a:p>
      </dgm:t>
    </dgm:pt>
    <dgm:pt modelId="{2A50C5F7-7BBC-40AA-9E83-F6DC9C42EB7B}" type="pres">
      <dgm:prSet presAssocID="{BFAC3FD4-B291-414E-ADFF-7EBF1C3253CD}" presName="Accent" presStyleLbl="node1" presStyleIdx="1" presStyleCnt="4"/>
      <dgm:spPr/>
      <dgm:t>
        <a:bodyPr/>
        <a:lstStyle/>
        <a:p>
          <a:endParaRPr lang="zh-TW" altLang="en-US"/>
        </a:p>
      </dgm:t>
    </dgm:pt>
    <dgm:pt modelId="{7DBB1F80-B8BE-4BEF-B24C-276183C0CA46}" type="pres">
      <dgm:prSet presAssocID="{BFAC3FD4-B291-414E-ADFF-7EBF1C3253CD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A6155-A42F-4ACB-95F5-9F5AA21580B2}" type="pres">
      <dgm:prSet presAssocID="{2A4FF3FA-F39A-4C19-BD7A-A1F812B0308C}" presName="Accent3" presStyleCnt="0"/>
      <dgm:spPr/>
      <dgm:t>
        <a:bodyPr/>
        <a:lstStyle/>
        <a:p>
          <a:endParaRPr lang="zh-TW" altLang="en-US"/>
        </a:p>
      </dgm:t>
    </dgm:pt>
    <dgm:pt modelId="{80136BDA-4DAB-4AD0-B249-5C914AD39EF3}" type="pres">
      <dgm:prSet presAssocID="{2A4FF3FA-F39A-4C19-BD7A-A1F812B0308C}" presName="Accent" presStyleLbl="node1" presStyleIdx="2" presStyleCnt="4"/>
      <dgm:spPr/>
      <dgm:t>
        <a:bodyPr/>
        <a:lstStyle/>
        <a:p>
          <a:endParaRPr lang="zh-TW" altLang="en-US"/>
        </a:p>
      </dgm:t>
    </dgm:pt>
    <dgm:pt modelId="{3C1BA82A-6CCD-4308-841E-B864960A0B11}" type="pres">
      <dgm:prSet presAssocID="{2A4FF3FA-F39A-4C19-BD7A-A1F812B0308C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AD4B1D-8A4D-4021-AA12-F4468EBD5029}" type="pres">
      <dgm:prSet presAssocID="{A79FB6EF-85C5-48CC-99C9-625CC6F56190}" presName="Accent4" presStyleCnt="0"/>
      <dgm:spPr/>
      <dgm:t>
        <a:bodyPr/>
        <a:lstStyle/>
        <a:p>
          <a:endParaRPr lang="zh-TW" altLang="en-US"/>
        </a:p>
      </dgm:t>
    </dgm:pt>
    <dgm:pt modelId="{B740F135-D086-4C26-8C37-75EB08A0D816}" type="pres">
      <dgm:prSet presAssocID="{A79FB6EF-85C5-48CC-99C9-625CC6F56190}" presName="Accent" presStyleLbl="node1" presStyleIdx="3" presStyleCnt="4"/>
      <dgm:spPr/>
      <dgm:t>
        <a:bodyPr/>
        <a:lstStyle/>
        <a:p>
          <a:endParaRPr lang="zh-TW" altLang="en-US"/>
        </a:p>
      </dgm:t>
    </dgm:pt>
    <dgm:pt modelId="{9F75BD89-9DE4-4F9C-806D-955288B47FE3}" type="pres">
      <dgm:prSet presAssocID="{A79FB6EF-85C5-48CC-99C9-625CC6F56190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F35978-87D2-48D0-B76F-6E22BA3E6102}" type="presOf" srcId="{A79FB6EF-85C5-48CC-99C9-625CC6F56190}" destId="{9F75BD89-9DE4-4F9C-806D-955288B47FE3}" srcOrd="0" destOrd="0" presId="urn:microsoft.com/office/officeart/2009/layout/CircleArrowProcess"/>
    <dgm:cxn modelId="{3DB59878-5FE0-4A7B-99E6-D94BA2676FA4}" type="presOf" srcId="{5AAA6728-D8BF-4AC8-BEB7-8E284E0A6D6E}" destId="{4E9C691D-F401-42A7-A1F8-B10227E3E8C9}" srcOrd="0" destOrd="0" presId="urn:microsoft.com/office/officeart/2009/layout/CircleArrowProcess"/>
    <dgm:cxn modelId="{4EE8A3CC-E110-4F58-842D-940F947C31C8}" srcId="{E1425D0F-732F-477C-95B0-C2B4671D315E}" destId="{5AAA6728-D8BF-4AC8-BEB7-8E284E0A6D6E}" srcOrd="0" destOrd="0" parTransId="{9DBFB7C9-F977-4FD8-9345-7C2894C797FD}" sibTransId="{73EF30A0-2C3A-4B91-902F-B1B8B00402DA}"/>
    <dgm:cxn modelId="{6CD1CBBC-089F-46C9-8623-360C2A74E0D9}" srcId="{E1425D0F-732F-477C-95B0-C2B4671D315E}" destId="{BFAC3FD4-B291-414E-ADFF-7EBF1C3253CD}" srcOrd="1" destOrd="0" parTransId="{FDB5EE1F-16EF-413E-B518-F9FD16F4F18C}" sibTransId="{D0F5C87A-C7D2-48E7-8172-7796AAD8C037}"/>
    <dgm:cxn modelId="{08955E0D-3D6B-4869-8DCD-6BE18B69E306}" type="presOf" srcId="{2A4FF3FA-F39A-4C19-BD7A-A1F812B0308C}" destId="{3C1BA82A-6CCD-4308-841E-B864960A0B11}" srcOrd="0" destOrd="0" presId="urn:microsoft.com/office/officeart/2009/layout/CircleArrowProcess"/>
    <dgm:cxn modelId="{BA2BAB2B-3B72-4E7D-827B-EDEB1A5975A3}" srcId="{E1425D0F-732F-477C-95B0-C2B4671D315E}" destId="{A79FB6EF-85C5-48CC-99C9-625CC6F56190}" srcOrd="3" destOrd="0" parTransId="{6F75D130-E70F-4BA9-9DD0-7015EE3EFD2D}" sibTransId="{08C6CFBB-64CC-448B-9572-21EACCEBCA88}"/>
    <dgm:cxn modelId="{0056F072-8F8F-4911-B432-F4E982741278}" type="presOf" srcId="{BFAC3FD4-B291-414E-ADFF-7EBF1C3253CD}" destId="{7DBB1F80-B8BE-4BEF-B24C-276183C0CA46}" srcOrd="0" destOrd="0" presId="urn:microsoft.com/office/officeart/2009/layout/CircleArrowProcess"/>
    <dgm:cxn modelId="{252208F7-3F22-4BAA-A96C-71A9BE917214}" srcId="{E1425D0F-732F-477C-95B0-C2B4671D315E}" destId="{2A4FF3FA-F39A-4C19-BD7A-A1F812B0308C}" srcOrd="2" destOrd="0" parTransId="{B95F66EE-30AE-4271-8E16-55420788EB7B}" sibTransId="{BAE6BB46-8069-4F7D-ACCA-BF10D70589F8}"/>
    <dgm:cxn modelId="{5E5B8C92-C81E-4F83-812D-1BEE554A9631}" type="presOf" srcId="{E1425D0F-732F-477C-95B0-C2B4671D315E}" destId="{DDFF8358-8FA8-4400-9E75-E558F6DCD650}" srcOrd="0" destOrd="0" presId="urn:microsoft.com/office/officeart/2009/layout/CircleArrowProcess"/>
    <dgm:cxn modelId="{96538D3B-3204-43A7-9E17-B58E3398458D}" type="presParOf" srcId="{DDFF8358-8FA8-4400-9E75-E558F6DCD650}" destId="{D4C1E7FC-F386-4E20-97F5-1234FC6F7AFA}" srcOrd="0" destOrd="0" presId="urn:microsoft.com/office/officeart/2009/layout/CircleArrowProcess"/>
    <dgm:cxn modelId="{5EC10DE3-67D5-41B8-B3AD-DB477AC45FDD}" type="presParOf" srcId="{D4C1E7FC-F386-4E20-97F5-1234FC6F7AFA}" destId="{F4E40679-75BC-4F91-BFAA-BF451CCF274B}" srcOrd="0" destOrd="0" presId="urn:microsoft.com/office/officeart/2009/layout/CircleArrowProcess"/>
    <dgm:cxn modelId="{2A164C19-540B-44EC-8FA1-A4535AD7528E}" type="presParOf" srcId="{DDFF8358-8FA8-4400-9E75-E558F6DCD650}" destId="{4E9C691D-F401-42A7-A1F8-B10227E3E8C9}" srcOrd="1" destOrd="0" presId="urn:microsoft.com/office/officeart/2009/layout/CircleArrowProcess"/>
    <dgm:cxn modelId="{CE443B65-DCE0-4D9C-904C-A235291A1775}" type="presParOf" srcId="{DDFF8358-8FA8-4400-9E75-E558F6DCD650}" destId="{7844F637-0A97-439B-9A05-9DD7D1069072}" srcOrd="2" destOrd="0" presId="urn:microsoft.com/office/officeart/2009/layout/CircleArrowProcess"/>
    <dgm:cxn modelId="{D00FE72C-09F2-4904-884C-5017B23CC19C}" type="presParOf" srcId="{7844F637-0A97-439B-9A05-9DD7D1069072}" destId="{2A50C5F7-7BBC-40AA-9E83-F6DC9C42EB7B}" srcOrd="0" destOrd="0" presId="urn:microsoft.com/office/officeart/2009/layout/CircleArrowProcess"/>
    <dgm:cxn modelId="{6D95D066-5EBD-4CF3-8F50-48160319A658}" type="presParOf" srcId="{DDFF8358-8FA8-4400-9E75-E558F6DCD650}" destId="{7DBB1F80-B8BE-4BEF-B24C-276183C0CA46}" srcOrd="3" destOrd="0" presId="urn:microsoft.com/office/officeart/2009/layout/CircleArrowProcess"/>
    <dgm:cxn modelId="{3F65FAB2-3247-4D02-94C5-0C6DA7481C59}" type="presParOf" srcId="{DDFF8358-8FA8-4400-9E75-E558F6DCD650}" destId="{B94A6155-A42F-4ACB-95F5-9F5AA21580B2}" srcOrd="4" destOrd="0" presId="urn:microsoft.com/office/officeart/2009/layout/CircleArrowProcess"/>
    <dgm:cxn modelId="{75DD6E10-F6A1-4249-9F2C-5E71B01E52D2}" type="presParOf" srcId="{B94A6155-A42F-4ACB-95F5-9F5AA21580B2}" destId="{80136BDA-4DAB-4AD0-B249-5C914AD39EF3}" srcOrd="0" destOrd="0" presId="urn:microsoft.com/office/officeart/2009/layout/CircleArrowProcess"/>
    <dgm:cxn modelId="{30EFF4B4-26C5-40CF-BFD3-762F93CC37FC}" type="presParOf" srcId="{DDFF8358-8FA8-4400-9E75-E558F6DCD650}" destId="{3C1BA82A-6CCD-4308-841E-B864960A0B11}" srcOrd="5" destOrd="0" presId="urn:microsoft.com/office/officeart/2009/layout/CircleArrowProcess"/>
    <dgm:cxn modelId="{A8CA1667-DEA3-44C6-A07F-7230DAF5C41A}" type="presParOf" srcId="{DDFF8358-8FA8-4400-9E75-E558F6DCD650}" destId="{34AD4B1D-8A4D-4021-AA12-F4468EBD5029}" srcOrd="6" destOrd="0" presId="urn:microsoft.com/office/officeart/2009/layout/CircleArrowProcess"/>
    <dgm:cxn modelId="{38D5AF52-455D-4E8A-B0B6-D319E2560440}" type="presParOf" srcId="{34AD4B1D-8A4D-4021-AA12-F4468EBD5029}" destId="{B740F135-D086-4C26-8C37-75EB08A0D816}" srcOrd="0" destOrd="0" presId="urn:microsoft.com/office/officeart/2009/layout/CircleArrowProcess"/>
    <dgm:cxn modelId="{073883CD-0904-4410-8762-E25C0DC78299}" type="presParOf" srcId="{DDFF8358-8FA8-4400-9E75-E558F6DCD650}" destId="{9F75BD89-9DE4-4F9C-806D-955288B47FE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51" y="24843"/>
          <a:ext cx="4913783" cy="662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" y="24843"/>
        <a:ext cx="4913783" cy="662400"/>
      </dsp:txXfrm>
    </dsp:sp>
    <dsp:sp modelId="{30674BC4-C995-4E48-891F-556C14AC3B1A}">
      <dsp:nvSpPr>
        <dsp:cNvPr id="0" name=""/>
        <dsp:cNvSpPr/>
      </dsp:nvSpPr>
      <dsp:spPr>
        <a:xfrm>
          <a:off x="51" y="687243"/>
          <a:ext cx="4913783" cy="344874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" y="687243"/>
        <a:ext cx="4913783" cy="3448749"/>
      </dsp:txXfrm>
    </dsp:sp>
    <dsp:sp modelId="{96A4695A-681D-4FB3-9C17-476AD8AAF1FF}">
      <dsp:nvSpPr>
        <dsp:cNvPr id="0" name=""/>
        <dsp:cNvSpPr/>
      </dsp:nvSpPr>
      <dsp:spPr>
        <a:xfrm>
          <a:off x="5601764" y="24843"/>
          <a:ext cx="4913783" cy="6624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01764" y="24843"/>
        <a:ext cx="4913783" cy="662400"/>
      </dsp:txXfrm>
    </dsp:sp>
    <dsp:sp modelId="{074C6AAA-5468-421A-B938-8E570FB0BF12}">
      <dsp:nvSpPr>
        <dsp:cNvPr id="0" name=""/>
        <dsp:cNvSpPr/>
      </dsp:nvSpPr>
      <dsp:spPr>
        <a:xfrm>
          <a:off x="5601764" y="687243"/>
          <a:ext cx="4913783" cy="344874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2000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01764" y="687243"/>
        <a:ext cx="4913783" cy="34487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3286" y="25174"/>
          <a:ext cx="3203971" cy="1180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25174"/>
        <a:ext cx="3203971" cy="1180800"/>
      </dsp:txXfrm>
    </dsp:sp>
    <dsp:sp modelId="{30674BC4-C995-4E48-891F-556C14AC3B1A}">
      <dsp:nvSpPr>
        <dsp:cNvPr id="0" name=""/>
        <dsp:cNvSpPr/>
      </dsp:nvSpPr>
      <dsp:spPr>
        <a:xfrm>
          <a:off x="3286" y="1205974"/>
          <a:ext cx="3203971" cy="29296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1205974"/>
        <a:ext cx="3203971" cy="2929687"/>
      </dsp:txXfrm>
    </dsp:sp>
    <dsp:sp modelId="{AB412AB6-7919-4FCA-8475-EBE010675F82}">
      <dsp:nvSpPr>
        <dsp:cNvPr id="0" name=""/>
        <dsp:cNvSpPr/>
      </dsp:nvSpPr>
      <dsp:spPr>
        <a:xfrm>
          <a:off x="3655814" y="25174"/>
          <a:ext cx="3203971" cy="1180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25174"/>
        <a:ext cx="3203971" cy="1180800"/>
      </dsp:txXfrm>
    </dsp:sp>
    <dsp:sp modelId="{965793A7-4A31-4880-9BA4-D071F10DA87C}">
      <dsp:nvSpPr>
        <dsp:cNvPr id="0" name=""/>
        <dsp:cNvSpPr/>
      </dsp:nvSpPr>
      <dsp:spPr>
        <a:xfrm>
          <a:off x="3655814" y="1205974"/>
          <a:ext cx="3203971" cy="29296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1205974"/>
        <a:ext cx="3203971" cy="2929687"/>
      </dsp:txXfrm>
    </dsp:sp>
    <dsp:sp modelId="{4AA25F07-F0D0-4FEC-8D63-9A8CE7D87A11}">
      <dsp:nvSpPr>
        <dsp:cNvPr id="0" name=""/>
        <dsp:cNvSpPr/>
      </dsp:nvSpPr>
      <dsp:spPr>
        <a:xfrm>
          <a:off x="7308342" y="25174"/>
          <a:ext cx="3203971" cy="11808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25174"/>
        <a:ext cx="3203971" cy="1180800"/>
      </dsp:txXfrm>
    </dsp:sp>
    <dsp:sp modelId="{834EDACD-EB66-49F7-8507-6D1BF6FBA382}">
      <dsp:nvSpPr>
        <dsp:cNvPr id="0" name=""/>
        <dsp:cNvSpPr/>
      </dsp:nvSpPr>
      <dsp:spPr>
        <a:xfrm>
          <a:off x="7308342" y="1205974"/>
          <a:ext cx="3203971" cy="292968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1205974"/>
        <a:ext cx="3203971" cy="29296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27F4-A5F4-4BFB-9E66-0478892E7B66}">
      <dsp:nvSpPr>
        <dsp:cNvPr id="0" name=""/>
        <dsp:cNvSpPr/>
      </dsp:nvSpPr>
      <dsp:spPr>
        <a:xfrm rot="16200000">
          <a:off x="-579137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1355" y="936859"/>
        <a:ext cx="3523310" cy="2810576"/>
      </dsp:txXfrm>
    </dsp:sp>
    <dsp:sp modelId="{D731542C-D19F-4392-8A13-BD59B1F962E3}">
      <dsp:nvSpPr>
        <dsp:cNvPr id="0" name=""/>
        <dsp:cNvSpPr/>
      </dsp:nvSpPr>
      <dsp:spPr>
        <a:xfrm rot="16200000">
          <a:off x="3208420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3788912" y="936859"/>
        <a:ext cx="3523310" cy="2810576"/>
      </dsp:txXfrm>
    </dsp:sp>
    <dsp:sp modelId="{7B34A251-6719-4FEE-953C-082F1A510BF1}">
      <dsp:nvSpPr>
        <dsp:cNvPr id="0" name=""/>
        <dsp:cNvSpPr/>
      </dsp:nvSpPr>
      <dsp:spPr>
        <a:xfrm rot="16200000">
          <a:off x="6995979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7576471" y="936859"/>
        <a:ext cx="3523310" cy="28105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0" y="0"/>
          <a:ext cx="8563133" cy="39862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3443" y="1195863"/>
          <a:ext cx="2237197" cy="15944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圖書館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首頁</a:t>
          </a:r>
          <a:endParaRPr lang="zh-TW" altLang="en-US" sz="2800" kern="1200" dirty="0"/>
        </a:p>
      </dsp:txBody>
      <dsp:txXfrm>
        <a:off x="81279" y="1273699"/>
        <a:ext cx="2081525" cy="1438813"/>
      </dsp:txXfrm>
    </dsp:sp>
    <dsp:sp modelId="{5BA17DB9-625C-4DC4-99B5-C461899D9FA3}">
      <dsp:nvSpPr>
        <dsp:cNvPr id="0" name=""/>
        <dsp:cNvSpPr/>
      </dsp:nvSpPr>
      <dsp:spPr>
        <a:xfrm>
          <a:off x="2613506" y="1195863"/>
          <a:ext cx="2237197" cy="15944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電子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資料庫</a:t>
          </a:r>
          <a:endParaRPr lang="zh-TW" altLang="en-US" sz="2800" kern="1200" dirty="0"/>
        </a:p>
      </dsp:txBody>
      <dsp:txXfrm>
        <a:off x="2691342" y="1273699"/>
        <a:ext cx="2081525" cy="1438813"/>
      </dsp:txXfrm>
    </dsp:sp>
    <dsp:sp modelId="{B6F681B9-7F8F-4B48-94F4-DAEBDE6ED284}">
      <dsp:nvSpPr>
        <dsp:cNvPr id="0" name=""/>
        <dsp:cNvSpPr/>
      </dsp:nvSpPr>
      <dsp:spPr>
        <a:xfrm>
          <a:off x="5223570" y="1195863"/>
          <a:ext cx="2237197" cy="1594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EndNote</a:t>
          </a:r>
          <a:endParaRPr lang="zh-TW" altLang="en-US" sz="2800" kern="1200" dirty="0"/>
        </a:p>
      </dsp:txBody>
      <dsp:txXfrm>
        <a:off x="5301406" y="1273699"/>
        <a:ext cx="2081525" cy="1438813"/>
      </dsp:txXfrm>
    </dsp:sp>
    <dsp:sp modelId="{351DDBCA-C561-4CA1-98A2-AB09C3F19383}">
      <dsp:nvSpPr>
        <dsp:cNvPr id="0" name=""/>
        <dsp:cNvSpPr/>
      </dsp:nvSpPr>
      <dsp:spPr>
        <a:xfrm>
          <a:off x="7833634" y="1195863"/>
          <a:ext cx="2237197" cy="15944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 </a:t>
          </a:r>
          <a:r>
            <a:rPr lang="zh-TW" altLang="en-US" sz="2800" kern="1200" dirty="0" smtClean="0"/>
            <a:t>查看詳細資訊</a:t>
          </a:r>
          <a:endParaRPr lang="zh-TW" altLang="en-US" sz="2800" kern="1200" dirty="0"/>
        </a:p>
      </dsp:txBody>
      <dsp:txXfrm>
        <a:off x="7911470" y="1273699"/>
        <a:ext cx="2081525" cy="14388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A1A6-0BA4-4703-91CE-2C54F9D07A97}">
      <dsp:nvSpPr>
        <dsp:cNvPr id="0" name=""/>
        <dsp:cNvSpPr/>
      </dsp:nvSpPr>
      <dsp:spPr>
        <a:xfrm>
          <a:off x="0" y="26618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D652-947D-4B3E-8775-6E105E701AAC}">
      <dsp:nvSpPr>
        <dsp:cNvPr id="0" name=""/>
        <dsp:cNvSpPr/>
      </dsp:nvSpPr>
      <dsp:spPr>
        <a:xfrm>
          <a:off x="481488" y="506"/>
          <a:ext cx="6740842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6445"/>
        <a:ext cx="6688964" cy="479482"/>
      </dsp:txXfrm>
    </dsp:sp>
    <dsp:sp modelId="{82800C27-0EA6-44AE-8387-06E187788D6D}">
      <dsp:nvSpPr>
        <dsp:cNvPr id="0" name=""/>
        <dsp:cNvSpPr/>
      </dsp:nvSpPr>
      <dsp:spPr>
        <a:xfrm>
          <a:off x="0" y="108266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375841"/>
              <a:satOff val="90"/>
              <a:lumOff val="-3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3AAA1-26D8-4A5F-ACD5-9F8F3E12DE5E}">
      <dsp:nvSpPr>
        <dsp:cNvPr id="0" name=""/>
        <dsp:cNvSpPr/>
      </dsp:nvSpPr>
      <dsp:spPr>
        <a:xfrm>
          <a:off x="481488" y="816986"/>
          <a:ext cx="6740842" cy="531360"/>
        </a:xfrm>
        <a:prstGeom prst="roundRect">
          <a:avLst/>
        </a:prstGeom>
        <a:solidFill>
          <a:schemeClr val="accent3">
            <a:hueOff val="-375841"/>
            <a:satOff val="90"/>
            <a:lumOff val="-3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842925"/>
        <a:ext cx="6688964" cy="479482"/>
      </dsp:txXfrm>
    </dsp:sp>
    <dsp:sp modelId="{F017A432-65F4-4ED9-BAD5-E799AE80898E}">
      <dsp:nvSpPr>
        <dsp:cNvPr id="0" name=""/>
        <dsp:cNvSpPr/>
      </dsp:nvSpPr>
      <dsp:spPr>
        <a:xfrm>
          <a:off x="0" y="189914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751681"/>
              <a:satOff val="179"/>
              <a:lumOff val="-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D422A-4B60-4C4D-8535-3105465E0972}">
      <dsp:nvSpPr>
        <dsp:cNvPr id="0" name=""/>
        <dsp:cNvSpPr/>
      </dsp:nvSpPr>
      <dsp:spPr>
        <a:xfrm>
          <a:off x="481488" y="1633466"/>
          <a:ext cx="6740842" cy="531360"/>
        </a:xfrm>
        <a:prstGeom prst="roundRect">
          <a:avLst/>
        </a:prstGeom>
        <a:solidFill>
          <a:schemeClr val="accent3">
            <a:hueOff val="-751681"/>
            <a:satOff val="179"/>
            <a:lumOff val="-68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1659405"/>
        <a:ext cx="6688964" cy="479482"/>
      </dsp:txXfrm>
    </dsp:sp>
    <dsp:sp modelId="{D6A5A5B0-A369-4572-8E18-3BB2B91A0E0C}">
      <dsp:nvSpPr>
        <dsp:cNvPr id="0" name=""/>
        <dsp:cNvSpPr/>
      </dsp:nvSpPr>
      <dsp:spPr>
        <a:xfrm>
          <a:off x="0" y="271562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127522"/>
              <a:satOff val="269"/>
              <a:lumOff val="-102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33070-1567-40D6-A6BC-6A474B64CE73}">
      <dsp:nvSpPr>
        <dsp:cNvPr id="0" name=""/>
        <dsp:cNvSpPr/>
      </dsp:nvSpPr>
      <dsp:spPr>
        <a:xfrm>
          <a:off x="481488" y="2449946"/>
          <a:ext cx="6740842" cy="531360"/>
        </a:xfrm>
        <a:prstGeom prst="roundRect">
          <a:avLst/>
        </a:prstGeom>
        <a:solidFill>
          <a:schemeClr val="accent3">
            <a:hueOff val="-1127522"/>
            <a:satOff val="269"/>
            <a:lumOff val="-102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475885"/>
        <a:ext cx="6688964" cy="479482"/>
      </dsp:txXfrm>
    </dsp:sp>
    <dsp:sp modelId="{DDF269CC-B8E9-4020-97EE-6743B6D78D20}">
      <dsp:nvSpPr>
        <dsp:cNvPr id="0" name=""/>
        <dsp:cNvSpPr/>
      </dsp:nvSpPr>
      <dsp:spPr>
        <a:xfrm>
          <a:off x="0" y="353210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503363"/>
              <a:satOff val="358"/>
              <a:lumOff val="-137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EF498-6514-43BE-A9CA-CE41F9999123}">
      <dsp:nvSpPr>
        <dsp:cNvPr id="0" name=""/>
        <dsp:cNvSpPr/>
      </dsp:nvSpPr>
      <dsp:spPr>
        <a:xfrm>
          <a:off x="481488" y="3266426"/>
          <a:ext cx="6740842" cy="531360"/>
        </a:xfrm>
        <a:prstGeom prst="roundRect">
          <a:avLst/>
        </a:prstGeom>
        <a:solidFill>
          <a:schemeClr val="accent3">
            <a:hueOff val="-1503363"/>
            <a:satOff val="358"/>
            <a:lumOff val="-137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3292365"/>
        <a:ext cx="6688964" cy="4794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22599-788D-47B1-A902-844E85EFFA9E}">
      <dsp:nvSpPr>
        <dsp:cNvPr id="0" name=""/>
        <dsp:cNvSpPr/>
      </dsp:nvSpPr>
      <dsp:spPr>
        <a:xfrm rot="5400000">
          <a:off x="2394796" y="91001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667825" y="214646"/>
        <a:ext cx="815174" cy="936982"/>
      </dsp:txXfrm>
    </dsp:sp>
    <dsp:sp modelId="{589A739A-D827-42C8-9D53-57C11FD22D30}">
      <dsp:nvSpPr>
        <dsp:cNvPr id="0" name=""/>
        <dsp:cNvSpPr/>
      </dsp:nvSpPr>
      <dsp:spPr>
        <a:xfrm>
          <a:off x="3703485" y="274767"/>
          <a:ext cx="1519135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3485" y="274767"/>
        <a:ext cx="1519135" cy="816739"/>
      </dsp:txXfrm>
    </dsp:sp>
    <dsp:sp modelId="{0F78DF2F-9AC8-4FE2-ADE6-4017E8D8102B}">
      <dsp:nvSpPr>
        <dsp:cNvPr id="0" name=""/>
        <dsp:cNvSpPr/>
      </dsp:nvSpPr>
      <dsp:spPr>
        <a:xfrm rot="5400000">
          <a:off x="1115782" y="91001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388811" y="214646"/>
        <a:ext cx="815174" cy="936982"/>
      </dsp:txXfrm>
    </dsp:sp>
    <dsp:sp modelId="{F2F33A21-0D89-40D7-AFBE-19FBEEFC25AA}">
      <dsp:nvSpPr>
        <dsp:cNvPr id="0" name=""/>
        <dsp:cNvSpPr/>
      </dsp:nvSpPr>
      <dsp:spPr>
        <a:xfrm rot="5400000">
          <a:off x="1752838" y="1246415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25867" y="1370060"/>
        <a:ext cx="815174" cy="936982"/>
      </dsp:txXfrm>
    </dsp:sp>
    <dsp:sp modelId="{D88BA094-B932-4B55-97C0-B7803E41259A}">
      <dsp:nvSpPr>
        <dsp:cNvPr id="0" name=""/>
        <dsp:cNvSpPr/>
      </dsp:nvSpPr>
      <dsp:spPr>
        <a:xfrm>
          <a:off x="322183" y="1430181"/>
          <a:ext cx="1470131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183" y="1430181"/>
        <a:ext cx="1470131" cy="816739"/>
      </dsp:txXfrm>
    </dsp:sp>
    <dsp:sp modelId="{7328A852-DF53-41F0-915B-27C9EC1F56F3}">
      <dsp:nvSpPr>
        <dsp:cNvPr id="0" name=""/>
        <dsp:cNvSpPr/>
      </dsp:nvSpPr>
      <dsp:spPr>
        <a:xfrm rot="5400000">
          <a:off x="3031852" y="1246415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304881" y="1370060"/>
        <a:ext cx="815174" cy="936982"/>
      </dsp:txXfrm>
    </dsp:sp>
    <dsp:sp modelId="{3ADD6D23-EF8A-4ADC-8EE4-C815866F7339}">
      <dsp:nvSpPr>
        <dsp:cNvPr id="0" name=""/>
        <dsp:cNvSpPr/>
      </dsp:nvSpPr>
      <dsp:spPr>
        <a:xfrm rot="5400000">
          <a:off x="2394796" y="2401829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667825" y="2525474"/>
        <a:ext cx="815174" cy="936982"/>
      </dsp:txXfrm>
    </dsp:sp>
    <dsp:sp modelId="{8BD29646-3F65-4ACD-97DA-820B0B5A1040}">
      <dsp:nvSpPr>
        <dsp:cNvPr id="0" name=""/>
        <dsp:cNvSpPr/>
      </dsp:nvSpPr>
      <dsp:spPr>
        <a:xfrm>
          <a:off x="3703485" y="2585595"/>
          <a:ext cx="1519135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3485" y="2585595"/>
        <a:ext cx="1519135" cy="816739"/>
      </dsp:txXfrm>
    </dsp:sp>
    <dsp:sp modelId="{53122092-1842-4DD2-A656-285F5CF562B8}">
      <dsp:nvSpPr>
        <dsp:cNvPr id="0" name=""/>
        <dsp:cNvSpPr/>
      </dsp:nvSpPr>
      <dsp:spPr>
        <a:xfrm rot="5400000">
          <a:off x="1115782" y="2401829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388811" y="2525474"/>
        <a:ext cx="815174" cy="936982"/>
      </dsp:txXfrm>
    </dsp:sp>
    <dsp:sp modelId="{4167561F-B9FD-4DE9-8E0A-6867A1D96DEE}">
      <dsp:nvSpPr>
        <dsp:cNvPr id="0" name=""/>
        <dsp:cNvSpPr/>
      </dsp:nvSpPr>
      <dsp:spPr>
        <a:xfrm rot="5400000">
          <a:off x="1752838" y="3557243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25867" y="3680888"/>
        <a:ext cx="815174" cy="936982"/>
      </dsp:txXfrm>
    </dsp:sp>
    <dsp:sp modelId="{16330B93-4E84-4B62-BACD-F8871FFA22AE}">
      <dsp:nvSpPr>
        <dsp:cNvPr id="0" name=""/>
        <dsp:cNvSpPr/>
      </dsp:nvSpPr>
      <dsp:spPr>
        <a:xfrm>
          <a:off x="322183" y="3741010"/>
          <a:ext cx="1470131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183" y="3741010"/>
        <a:ext cx="1470131" cy="816739"/>
      </dsp:txXfrm>
    </dsp:sp>
    <dsp:sp modelId="{A9B659F8-5029-4A75-82F8-238BEB1C08BB}">
      <dsp:nvSpPr>
        <dsp:cNvPr id="0" name=""/>
        <dsp:cNvSpPr/>
      </dsp:nvSpPr>
      <dsp:spPr>
        <a:xfrm rot="5400000">
          <a:off x="3031852" y="3557243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304881" y="3680888"/>
        <a:ext cx="815174" cy="9369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40679-75BC-4F91-BFAA-BF451CCF274B}">
      <dsp:nvSpPr>
        <dsp:cNvPr id="0" name=""/>
        <dsp:cNvSpPr/>
      </dsp:nvSpPr>
      <dsp:spPr>
        <a:xfrm>
          <a:off x="1955509" y="0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C691D-F401-42A7-A1F8-B10227E3E8C9}">
      <dsp:nvSpPr>
        <dsp:cNvPr id="0" name=""/>
        <dsp:cNvSpPr/>
      </dsp:nvSpPr>
      <dsp:spPr>
        <a:xfrm>
          <a:off x="2329767" y="613653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613653"/>
        <a:ext cx="945978" cy="472940"/>
      </dsp:txXfrm>
    </dsp:sp>
    <dsp:sp modelId="{2A50C5F7-7BBC-40AA-9E83-F6DC9C42EB7B}">
      <dsp:nvSpPr>
        <dsp:cNvPr id="0" name=""/>
        <dsp:cNvSpPr/>
      </dsp:nvSpPr>
      <dsp:spPr>
        <a:xfrm>
          <a:off x="1484587" y="974203"/>
          <a:ext cx="1695130" cy="16953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B1F80-B8BE-4BEF-B24C-276183C0CA46}">
      <dsp:nvSpPr>
        <dsp:cNvPr id="0" name=""/>
        <dsp:cNvSpPr/>
      </dsp:nvSpPr>
      <dsp:spPr>
        <a:xfrm>
          <a:off x="1856937" y="1589655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1589655"/>
        <a:ext cx="945978" cy="472940"/>
      </dsp:txXfrm>
    </dsp:sp>
    <dsp:sp modelId="{80136BDA-4DAB-4AD0-B249-5C914AD39EF3}">
      <dsp:nvSpPr>
        <dsp:cNvPr id="0" name=""/>
        <dsp:cNvSpPr/>
      </dsp:nvSpPr>
      <dsp:spPr>
        <a:xfrm>
          <a:off x="1955509" y="1952003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BA82A-6CCD-4308-841E-B864960A0B11}">
      <dsp:nvSpPr>
        <dsp:cNvPr id="0" name=""/>
        <dsp:cNvSpPr/>
      </dsp:nvSpPr>
      <dsp:spPr>
        <a:xfrm>
          <a:off x="2329767" y="2565657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2565657"/>
        <a:ext cx="945978" cy="472940"/>
      </dsp:txXfrm>
    </dsp:sp>
    <dsp:sp modelId="{B740F135-D086-4C26-8C37-75EB08A0D816}">
      <dsp:nvSpPr>
        <dsp:cNvPr id="0" name=""/>
        <dsp:cNvSpPr/>
      </dsp:nvSpPr>
      <dsp:spPr>
        <a:xfrm>
          <a:off x="1605418" y="3038598"/>
          <a:ext cx="1456330" cy="145703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5BD89-9DE4-4F9C-806D-955288B47FE3}">
      <dsp:nvSpPr>
        <dsp:cNvPr id="0" name=""/>
        <dsp:cNvSpPr/>
      </dsp:nvSpPr>
      <dsp:spPr>
        <a:xfrm>
          <a:off x="1856937" y="3541659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3541659"/>
        <a:ext cx="945978" cy="472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78035-0615-4815-938D-8EC6CE19BE87}" type="datetimeFigureOut">
              <a:rPr lang="zh-TW" altLang="en-US" smtClean="0"/>
              <a:t>2020/11/11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E0718-0003-47B9-8BA1-7BCE513475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44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A5B8-3E48-42E0-91D9-A7C6C258935B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4403-E4D8-4472-A0AD-559D83D5C467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F5F1-AE2D-4E1C-B6B9-BB0CDCA09F3C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2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B615-A5EE-47E0-8653-5B16A74B49F5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7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061-BB66-4374-995C-DCACA92BD6C9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7BBE-D55E-4DB5-B082-3A5ED4D0E191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00FC-F586-4EE0-9B6B-2881E7256820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7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4F37-5ABA-4102-A42E-FF0E4B33D139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6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02D9-F04B-4C26-A9B7-DF21A323E0CA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850C-2FA6-41BA-8374-AE56672AF5C3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736C-1796-4F85-94A2-3C7976544B95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A247-2C9F-4CF0-81C2-56DAB69B5F34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05201-CCEE-4E55-BD49-956FF079B4A7}" type="datetime1">
              <a:rPr lang="en-US" altLang="zh-TW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b.tku.edu.tw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A9D8F53A-4B8F-496F-BC86-E2DC26FD1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7" name="Rectangle 10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Autofit/>
          </a:bodyPr>
          <a:lstStyle/>
          <a:p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踏出第一步：蒐集資料的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方法</a:t>
            </a:r>
            <a:endParaRPr lang="tr-TR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92499"/>
            <a:ext cx="5147960" cy="646785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淡江大學覺生紀念圖書館參考組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吳理莉</a:t>
            </a:r>
            <a:endParaRPr lang="tr-TR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10</a:t>
            </a:fld>
            <a:endParaRPr lang="en-US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232034" y="2030328"/>
            <a:ext cx="9628632" cy="4474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介面友善好上手</a:t>
            </a:r>
            <a:endParaRPr lang="en-US" altLang="ko-KR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543" y="2545074"/>
            <a:ext cx="7949613" cy="3960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640533" y="595336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操作手冊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14325" y="428308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三校聯盟目錄</a:t>
            </a:r>
            <a:endParaRPr lang="zh-TW" altLang="en-US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81132" y="4113812"/>
            <a:ext cx="1150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使用說明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08169" y="2390274"/>
            <a:ext cx="385010" cy="545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121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11</a:t>
            </a:fld>
            <a:endParaRPr 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264118" y="2014286"/>
            <a:ext cx="9628632" cy="3986213"/>
          </a:xfrm>
        </p:spPr>
        <p:txBody>
          <a:bodyPr/>
          <a:lstStyle/>
          <a:p>
            <a:pPr lvl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一站式查找好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便利</a:t>
            </a:r>
            <a:endParaRPr lang="en-US" altLang="ko-KR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37" y="2590065"/>
            <a:ext cx="8100194" cy="396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69432" y="3288632"/>
            <a:ext cx="1652337" cy="322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63098" y="3536691"/>
            <a:ext cx="432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可依需求調整檢索結果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450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600" y="5852478"/>
            <a:ext cx="2743200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12</a:t>
            </a:fld>
            <a:endParaRPr lang="en-US"/>
          </a:p>
        </p:txBody>
      </p:sp>
      <p:sp>
        <p:nvSpPr>
          <p:cNvPr id="12" name="內容版面配置區 2"/>
          <p:cNvSpPr>
            <a:spLocks noGrp="1"/>
          </p:cNvSpPr>
          <p:nvPr>
            <p:ph sz="half" idx="1"/>
          </p:nvPr>
        </p:nvSpPr>
        <p:spPr>
          <a:xfrm>
            <a:off x="1280160" y="1690688"/>
            <a:ext cx="10607040" cy="3986784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「架位圖」定位好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667" y="2325557"/>
            <a:ext cx="6333333" cy="402857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5557"/>
            <a:ext cx="5628631" cy="3384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395538" y="4790023"/>
            <a:ext cx="641684" cy="465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979" y="4069817"/>
            <a:ext cx="2219257" cy="2242523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>
            <a:off x="5037222" y="5038678"/>
            <a:ext cx="5374104" cy="0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投影片編號版面配置區 8"/>
          <p:cNvSpPr txBox="1">
            <a:spLocks/>
          </p:cNvSpPr>
          <p:nvPr/>
        </p:nvSpPr>
        <p:spPr>
          <a:xfrm>
            <a:off x="8939894" y="5852478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266BE7-899D-4075-917F-DBDE33B6B692}" type="slidenum">
              <a:rPr lang="en-US" altLang="zh-TW" smtClean="0"/>
              <a:pPr/>
              <a:t>12</a:t>
            </a:fld>
            <a:endParaRPr lang="en-US" altLang="zh-TW"/>
          </a:p>
        </p:txBody>
      </p:sp>
      <p:sp>
        <p:nvSpPr>
          <p:cNvPr id="19" name="投影片編號版面配置區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19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找查達人開始找：圖書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13</a:t>
            </a:fld>
            <a:endParaRPr lang="en-US"/>
          </a:p>
        </p:txBody>
      </p:sp>
      <p:sp>
        <p:nvSpPr>
          <p:cNvPr id="5" name="椭圆 180"/>
          <p:cNvSpPr/>
          <p:nvPr/>
        </p:nvSpPr>
        <p:spPr>
          <a:xfrm rot="20637708">
            <a:off x="9575051" y="4506236"/>
            <a:ext cx="1778279" cy="17097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38200" y="2511185"/>
            <a:ext cx="10013215" cy="14157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克隆 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dirty="0" err="1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Kleon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A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.)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著；吳琪仁譯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</a:t>
            </a:r>
            <a:r>
              <a:rPr lang="en-US" altLang="zh-TW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點子就是一直來 </a:t>
            </a:r>
            <a:r>
              <a:rPr lang="en-US" altLang="zh-TW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不論在順境還是逆境</a:t>
            </a:r>
            <a:r>
              <a:rPr lang="en-US" altLang="zh-TW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10</a:t>
            </a:r>
            <a:r>
              <a:rPr lang="zh-TW" altLang="en-US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個保持創意來源的方法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遠流出版事業股份有限公司</a:t>
            </a:r>
            <a:endParaRPr lang="zh-TW" altLang="en-US" sz="2800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8201" y="2105732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46480" y="4209707"/>
            <a:ext cx="7158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</a:t>
            </a:r>
            <a:r>
              <a:rPr lang="zh-TW" altLang="en-US" sz="2400" dirty="0" smtClean="0"/>
              <a:t>」及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400" dirty="0" smtClean="0"/>
              <a:t>雲端圖書館自動化系統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400" dirty="0" smtClean="0"/>
              <a:t>找出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229828" y="5102671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/>
              <a:t>可立即借到嗎？有多少人預約？</a:t>
            </a:r>
            <a:endParaRPr lang="en-US" altLang="zh-TW" sz="2400" dirty="0"/>
          </a:p>
          <a:p>
            <a:r>
              <a:rPr lang="zh-TW" altLang="en-US" sz="2400" dirty="0"/>
              <a:t>放在哪個樓層的第幾座書架？</a:t>
            </a:r>
          </a:p>
        </p:txBody>
      </p:sp>
      <p:grpSp>
        <p:nvGrpSpPr>
          <p:cNvPr id="10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11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3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5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795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：電子書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38200" y="2511185"/>
            <a:ext cx="10013215" cy="5539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王文科、王智弘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(2010)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</a:t>
            </a:r>
            <a:r>
              <a:rPr lang="zh-TW" altLang="en-US" sz="2800" b="1" i="1" dirty="0">
                <a:solidFill>
                  <a:schemeClr val="accent2">
                    <a:lumMod val="50000"/>
                  </a:schemeClr>
                </a:solidFill>
              </a:rPr>
              <a:t>教育研究法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。臺北市：五南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8201" y="2105732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60781" y="3982875"/>
            <a:ext cx="6982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請利用：</a:t>
            </a:r>
            <a:endParaRPr lang="en-US" altLang="zh-TW" sz="2400" dirty="0" smtClean="0"/>
          </a:p>
          <a:p>
            <a:r>
              <a:rPr lang="zh-TW" altLang="en-US" sz="2400" dirty="0" smtClean="0"/>
              <a:t>「</a:t>
            </a:r>
            <a:r>
              <a:rPr lang="zh-TW" altLang="en-US" sz="2400" dirty="0"/>
              <a:t>館藏目錄</a:t>
            </a:r>
            <a:r>
              <a:rPr lang="zh-TW" altLang="en-US" sz="2400" dirty="0" smtClean="0"/>
              <a:t>」或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400" dirty="0"/>
              <a:t>雲端圖書館自動化系統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/>
              <a:t>找出</a:t>
            </a:r>
            <a:endParaRPr lang="zh-TW" altLang="en-US" sz="2400" dirty="0"/>
          </a:p>
          <a:p>
            <a:endParaRPr lang="zh-TW" altLang="en-US" sz="24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229828" y="5102671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 smtClean="0"/>
              <a:t>有電子</a:t>
            </a:r>
            <a:r>
              <a:rPr lang="zh-TW" altLang="en-US" sz="2400" dirty="0"/>
              <a:t>版嗎</a:t>
            </a:r>
            <a:r>
              <a:rPr lang="zh-TW" altLang="en-US" sz="2400" dirty="0" smtClean="0"/>
              <a:t>？</a:t>
            </a:r>
            <a:endParaRPr lang="en-US" altLang="zh-TW" sz="2400" dirty="0" smtClean="0"/>
          </a:p>
          <a:p>
            <a:r>
              <a:rPr lang="zh-TW" altLang="en-US" sz="2400" dirty="0" smtClean="0"/>
              <a:t>看得到「選擇樣本的方法」</a:t>
            </a:r>
            <a:r>
              <a:rPr lang="zh-TW" altLang="en-US" sz="2400" dirty="0"/>
              <a:t>全文嗎？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23" y="3246705"/>
            <a:ext cx="2934547" cy="3042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436" y="473693"/>
            <a:ext cx="1206325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45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找查達人開始找：期刊與期刊文章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599" y="6228013"/>
            <a:ext cx="2743200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1" y="4490460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38199" y="2519373"/>
            <a:ext cx="10013215" cy="14157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張迺貞、徐暄淯（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）。問題導向學習融入資訊素養與倫理創新教學之研究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i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教育資料與圖書館學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i="1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53(2)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171-209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doi:10.6120/JoEMLS.2016.532/0010.RS.CM</a:t>
            </a:r>
          </a:p>
        </p:txBody>
      </p:sp>
      <p:sp>
        <p:nvSpPr>
          <p:cNvPr id="12" name="矩形 11"/>
          <p:cNvSpPr/>
          <p:nvPr/>
        </p:nvSpPr>
        <p:spPr>
          <a:xfrm>
            <a:off x="838200" y="2113920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46479" y="4217895"/>
            <a:ext cx="5313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29827" y="5110859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知道這本期刊的樓層及架號嗎？</a:t>
            </a:r>
          </a:p>
          <a:p>
            <a:r>
              <a:rPr lang="zh-TW" altLang="en-US" sz="2400" dirty="0"/>
              <a:t>想找</a:t>
            </a:r>
            <a:r>
              <a:rPr lang="en-US" altLang="zh-TW" sz="2400" dirty="0" smtClean="0"/>
              <a:t>2016</a:t>
            </a:r>
            <a:r>
              <a:rPr lang="zh-TW" altLang="en-US" sz="2400" dirty="0" smtClean="0"/>
              <a:t>年</a:t>
            </a:r>
            <a:r>
              <a:rPr lang="zh-TW" altLang="en-US" sz="2400" dirty="0"/>
              <a:t>文章是找紙</a:t>
            </a:r>
            <a:r>
              <a:rPr lang="zh-TW" altLang="en-US" sz="2400" dirty="0" smtClean="0"/>
              <a:t>本</a:t>
            </a:r>
            <a:r>
              <a:rPr lang="zh-TW" altLang="en-US" sz="2400" dirty="0"/>
              <a:t>？</a:t>
            </a:r>
            <a:r>
              <a:rPr lang="zh-TW" altLang="en-US" sz="2400" dirty="0" smtClean="0"/>
              <a:t>還是</a:t>
            </a:r>
            <a:r>
              <a:rPr lang="zh-TW" altLang="en-US" sz="2400" dirty="0"/>
              <a:t>電子版呢？</a:t>
            </a:r>
            <a:endParaRPr lang="en-US" altLang="zh-TW" sz="2400" dirty="0"/>
          </a:p>
          <a:p>
            <a:r>
              <a:rPr lang="zh-TW" altLang="en-US" sz="2400" dirty="0"/>
              <a:t>這篇文章有電子全文嗎？</a:t>
            </a:r>
          </a:p>
        </p:txBody>
      </p:sp>
    </p:spTree>
    <p:extLst>
      <p:ext uri="{BB962C8B-B14F-4D97-AF65-F5344CB8AC3E}">
        <p14:creationId xmlns:p14="http://schemas.microsoft.com/office/powerpoint/2010/main" val="3451891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找查達人常用功能：預約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16</a:t>
            </a:fld>
            <a:endParaRPr lang="en-US" altLang="zh-TW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209" y="1512599"/>
            <a:ext cx="8125581" cy="496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77263" y="4637918"/>
            <a:ext cx="5614737" cy="1296023"/>
          </a:xfrm>
          <a:prstGeom prst="rect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外借中的書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申請預約後，可查看預約順位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不同校園的書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未外借的書，不可申請此功能</a:t>
            </a:r>
            <a:endParaRPr lang="en-US" altLang="zh-TW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找查達人常用功能：急用圖書資料申請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02" y="2178000"/>
            <a:ext cx="8196978" cy="46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566" y="2178000"/>
            <a:ext cx="2584942" cy="2772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85474" y="5470358"/>
            <a:ext cx="3721768" cy="706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883566" y="2646947"/>
            <a:ext cx="1292471" cy="577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65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找查達人開始找：資源探索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D266BE7-899D-4075-917F-DBDE33B6B692}" type="slidenum">
              <a:rPr lang="en-US" altLang="zh-TW" smtClean="0"/>
              <a:t>18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" y="1858912"/>
            <a:ext cx="11024998" cy="468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98821" y="3978442"/>
            <a:ext cx="1010652" cy="7379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25052" y="5550568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32434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資源探索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19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25537" y="2438209"/>
            <a:ext cx="8766956" cy="1600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Ely</a:t>
            </a:r>
            <a:r>
              <a:rPr lang="en-US" altLang="zh-TW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E., Pullen, P. C., Kennedy, M. J., Hirsch, S. E., &amp; Williams, M. C. (2014). Use of instructional technology to improve teacher candidate knowledge of vocabulary instruction.</a:t>
            </a:r>
            <a:r>
              <a:rPr lang="en-US" altLang="zh-TW" sz="2400" i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Computers &amp; Education, 75</a:t>
            </a:r>
            <a:r>
              <a:rPr lang="en-US" altLang="zh-TW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44-52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en-US" sz="2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536" y="1874146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25537" y="5166769"/>
            <a:ext cx="8766956" cy="12311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Dakowska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D. (2015). Between competition imperative and </a:t>
            </a:r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europeanisation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The case of higher education reform in </a:t>
            </a:r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poland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Higher Education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69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(1), 129-141.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5536" y="4602706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30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蒐集資料的方法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找查達人都這樣做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1617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1903362"/>
            <a:ext cx="10825656" cy="468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找查達人開始找：資料庫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D266BE7-899D-4075-917F-DBDE33B6B692}" type="slidenum">
              <a:rPr lang="en-US" altLang="zh-TW" smtClean="0"/>
              <a:t>20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4892841" y="4026568"/>
            <a:ext cx="930443" cy="7539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25052" y="5550568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19684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找：資料庫</a:t>
            </a:r>
            <a:endParaRPr lang="zh-TW" altLang="en-US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21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82" y="2207217"/>
            <a:ext cx="4333831" cy="432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255" y="2387217"/>
            <a:ext cx="6596770" cy="3960000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4856266" y="4097217"/>
            <a:ext cx="467035" cy="540000"/>
          </a:xfrm>
          <a:prstGeom prst="rightArrow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245895" y="2919663"/>
            <a:ext cx="2229852" cy="770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432884" y="3785937"/>
            <a:ext cx="1395663" cy="465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弧形箭號 (下彎) 7"/>
          <p:cNvSpPr/>
          <p:nvPr/>
        </p:nvSpPr>
        <p:spPr>
          <a:xfrm>
            <a:off x="7321383" y="2085965"/>
            <a:ext cx="2962513" cy="1699971"/>
          </a:xfrm>
          <a:prstGeom prst="curvedDownArrow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94821" y="4344697"/>
            <a:ext cx="2374232" cy="1013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9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：常用資料庫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教育學院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22</a:t>
            </a:fld>
            <a:endParaRPr lang="en-US" altLang="zh-TW"/>
          </a:p>
        </p:txBody>
      </p:sp>
      <p:graphicFrame>
        <p:nvGraphicFramePr>
          <p:cNvPr id="5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404182"/>
              </p:ext>
            </p:extLst>
          </p:nvPr>
        </p:nvGraphicFramePr>
        <p:xfrm>
          <a:off x="737402" y="1826209"/>
          <a:ext cx="2748801" cy="1356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4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平台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Scopus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Elsevier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EBSCOhost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410105"/>
              </p:ext>
            </p:extLst>
          </p:nvPr>
        </p:nvGraphicFramePr>
        <p:xfrm>
          <a:off x="737402" y="3528052"/>
          <a:ext cx="3396442" cy="30632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96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淡江大學電子學位論文服務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(EDTS)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臺灣博碩士論文知識加值系統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中國學位論文全文數據庫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 Dissertations and Theses(PQDT)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PQDT/</a:t>
                      </a: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數位化論文典藏聯盟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(DDC)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Networked Digital Library of Theses and Dissertations(NDLTD)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410230"/>
              </p:ext>
            </p:extLst>
          </p:nvPr>
        </p:nvGraphicFramePr>
        <p:xfrm>
          <a:off x="4743329" y="1826209"/>
          <a:ext cx="2683633" cy="1112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683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新聞時事</a:t>
                      </a:r>
                      <a:endParaRPr lang="en-US" altLang="zh-TW" sz="1600" b="1" kern="12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臺灣新聞智慧網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The Wall Street Journal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國際新聞讀報站 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365893"/>
              </p:ext>
            </p:extLst>
          </p:nvPr>
        </p:nvGraphicFramePr>
        <p:xfrm>
          <a:off x="4743329" y="3170555"/>
          <a:ext cx="3717573" cy="33070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17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期刊</a:t>
                      </a:r>
                      <a:r>
                        <a:rPr lang="en-US" altLang="zh-TW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雜誌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ERIC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OmniFile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Full Text Select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Education Database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JSTOR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Wiley Online Library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ScienceDirect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OnLine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(SDOL)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臺灣期刊論文索引系統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Airiti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Library)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全國期刊聯合目錄資料庫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中國期刊全文數據庫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AEB Walking Library 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天下雜誌群知識庫</a:t>
                      </a:r>
                      <a:endParaRPr lang="zh-TW" altLang="en-US" sz="1600" baseline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562958"/>
              </p:ext>
            </p:extLst>
          </p:nvPr>
        </p:nvGraphicFramePr>
        <p:xfrm>
          <a:off x="8684088" y="1849810"/>
          <a:ext cx="2803998" cy="24841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803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4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語言學習</a:t>
                      </a:r>
                      <a:endParaRPr lang="zh-TW" altLang="en-US" sz="14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98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Easy Test 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線上學習測驗平台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Global Exam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語言檢定測驗線上平台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iLibrary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Naxos Spoken Word Library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PELAPELA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日本語學習資料庫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We Online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空中英語教室影音典藏學習系統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新托福線上影音課程 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0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23</a:t>
            </a:fld>
            <a:endParaRPr lang="en-US" altLang="zh-TW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556950" y="4482272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內容版面配置區 2"/>
          <p:cNvSpPr txBox="1">
            <a:spLocks/>
          </p:cNvSpPr>
          <p:nvPr/>
        </p:nvSpPr>
        <p:spPr>
          <a:xfrm>
            <a:off x="1224560" y="1893280"/>
            <a:ext cx="7386040" cy="27000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某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天，光漢買早餐時，在小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瞥見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天下雜誌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探討瘦肉精美豬叩關議題。趕著上課的他，只記得封面有一隻豬，如若下課後到圖書館，怎麼才能找到那一期的相關全文呢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661">
            <a:off x="9429659" y="810423"/>
            <a:ext cx="1783685" cy="240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3" name="矩形 22"/>
          <p:cNvSpPr/>
          <p:nvPr/>
        </p:nvSpPr>
        <p:spPr>
          <a:xfrm>
            <a:off x="239433" y="4469299"/>
            <a:ext cx="6748973" cy="1084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667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  <a:endParaRPr lang="en-US" altLang="zh-TW" sz="2667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667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「雲端圖書館自動化系統」找出，並回答：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274790" y="5423170"/>
            <a:ext cx="960378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en-US" altLang="zh-TW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天下雜誌</a:t>
            </a:r>
            <a:r>
              <a:rPr lang="en-US" altLang="zh-TW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有紙本的嗎</a:t>
            </a:r>
            <a:r>
              <a:rPr lang="en-US" altLang="zh-TW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在哪個樓層</a:t>
            </a:r>
            <a:r>
              <a:rPr lang="en-US" altLang="zh-TW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哪個架號</a:t>
            </a:r>
            <a:r>
              <a:rPr lang="en-US" altLang="zh-TW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457189" indent="-457189">
              <a:buFont typeface="+mj-lt"/>
              <a:buAutoNum type="arabicPeriod"/>
            </a:pP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「迎戰美豬　台灣怎麼贏」刊登在哪一期</a:t>
            </a:r>
            <a:r>
              <a:rPr lang="en-US" altLang="zh-TW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有電子版全文嗎</a:t>
            </a:r>
            <a:r>
              <a:rPr lang="en-US" altLang="zh-TW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1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：雲端圖書館自動化系統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24</a:t>
            </a:fld>
            <a:endParaRPr lang="en-US" altLang="zh-TW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556950" y="4482272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內容版面配置區 2"/>
          <p:cNvSpPr txBox="1">
            <a:spLocks/>
          </p:cNvSpPr>
          <p:nvPr/>
        </p:nvSpPr>
        <p:spPr>
          <a:xfrm>
            <a:off x="1155429" y="2021976"/>
            <a:ext cx="7386040" cy="4664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漢看完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天下雜誌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瘦肉精美豬叩關相關文章後，決定期中報告就針對這個主題繼續探討，請問圖書館還有其他館藏可以參考嗎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661">
            <a:off x="9129685" y="1726406"/>
            <a:ext cx="1783685" cy="240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1" name="矩形 20"/>
          <p:cNvSpPr/>
          <p:nvPr/>
        </p:nvSpPr>
        <p:spPr>
          <a:xfrm>
            <a:off x="382386" y="3812170"/>
            <a:ext cx="6748973" cy="1084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667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  <a:endParaRPr lang="en-US" altLang="zh-TW" sz="2667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667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「雲端圖書館自動化系統」找出，並回答：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17743" y="4754670"/>
            <a:ext cx="9603784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光漢以</a:t>
            </a:r>
            <a:r>
              <a:rPr lang="zh-TW" altLang="en-US" sz="2667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瘦肉精</a:t>
            </a:r>
            <a:r>
              <a:rPr lang="zh-TW" altLang="en-US" sz="2667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667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萊克多巴胺</a:t>
            </a:r>
            <a:r>
              <a:rPr lang="zh-TW" altLang="en-US" sz="2667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667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豬肉</a:t>
            </a:r>
            <a:r>
              <a:rPr lang="zh-TW" altLang="en-US" sz="2667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等關鍵字，找到中文文獻約幾筆</a:t>
            </a:r>
            <a:r>
              <a:rPr lang="en-US" altLang="zh-TW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457189" indent="-457189">
              <a:buFont typeface="+mj-lt"/>
              <a:buAutoNum type="arabicPeriod"/>
            </a:pPr>
            <a:r>
              <a:rPr lang="zh-TW" altLang="en-US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其中，有幾筆是電子版期刊全文呢</a:t>
            </a:r>
            <a:r>
              <a:rPr lang="en-US" altLang="zh-TW" sz="26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852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151663"/>
              </p:ext>
            </p:extLst>
          </p:nvPr>
        </p:nvGraphicFramePr>
        <p:xfrm>
          <a:off x="1279524" y="2190750"/>
          <a:ext cx="100742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3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49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：資源探索與資料庫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27</a:t>
            </a:fld>
            <a:endParaRPr lang="en-US" altLang="zh-TW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651001" y="4457695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1071880" y="2647710"/>
            <a:ext cx="10013215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請準備課堂報告主題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選擇中文電子資料庫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找出相關文獻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將書目匯出成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APA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  <a:endParaRPr lang="en-US" altLang="zh-TW" sz="2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71881" y="2242257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1280160" y="4346232"/>
            <a:ext cx="784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「華藝線上圖書館」或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80160" y="5177229"/>
            <a:ext cx="5961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總共找到多少筆資料？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包括哪些資料類型？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都有電子全文可下載嗎？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6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00227"/>
            <a:ext cx="12187958" cy="403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556" y="4618296"/>
            <a:ext cx="1008112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zh-TW" dirty="0">
              <a:solidFill>
                <a:srgbClr val="00B050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47348" y="3948459"/>
            <a:ext cx="874634" cy="726452"/>
          </a:xfrm>
          <a:prstGeom prst="rightArrow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21" y="2836639"/>
            <a:ext cx="7012098" cy="316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855242" y="5325979"/>
            <a:ext cx="737936" cy="320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91839" y="3978086"/>
            <a:ext cx="576064" cy="2003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04561" y="3978087"/>
            <a:ext cx="5046343" cy="4425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25557" y="4311685"/>
            <a:ext cx="389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  <a:sym typeface="Wingdings" panose="05000000000000000000" pitchFamily="2" charset="2"/>
              </a:rPr>
              <a:t></a:t>
            </a:r>
            <a:endParaRPr lang="zh-TW" altLang="zh-TW" sz="2400" dirty="0">
              <a:solidFill>
                <a:srgbClr val="00B05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75552" y="3793420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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792124" y="361659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 smtClean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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421497" y="505705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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59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314" y="1998000"/>
            <a:ext cx="6858323" cy="486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13558" y="4170947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8213558" y="5014260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213558" y="5857573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137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資訊素養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Big 6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65" y="1858912"/>
            <a:ext cx="8324269" cy="468000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1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功能：我要推薦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638" y="1786912"/>
            <a:ext cx="9248723" cy="475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43891" y="4303129"/>
            <a:ext cx="1235242" cy="561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684168" y="5414862"/>
            <a:ext cx="4507832" cy="814492"/>
          </a:xfrm>
          <a:prstGeom prst="rect">
            <a:avLst/>
          </a:prstGeom>
          <a:solidFill>
            <a:srgbClr val="F1C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每人每月可推薦</a:t>
            </a:r>
            <a:r>
              <a:rPr lang="en-US" altLang="zh-TW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endParaRPr lang="en-US" altLang="zh-TW" sz="20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善用「我要推薦」，充實</a:t>
            </a:r>
            <a:r>
              <a:rPr lang="zh-TW" altLang="en-US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藏資源</a:t>
            </a:r>
            <a:endParaRPr lang="zh-TW" altLang="en-US" sz="20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0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0664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找無館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館際借書與複印 </a:t>
            </a:r>
            <a:endParaRPr lang="zh-TW" altLang="en-US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112295" y="2034286"/>
            <a:ext cx="7636042" cy="4823714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/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sz="20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400" dirty="0" err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20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  <a:endParaRPr lang="en-US" altLang="zh-TW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優三聯盟館互借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可持淡江證件至東吳</a:t>
            </a:r>
            <a:r>
              <a:rPr lang="zh-TW" altLang="en-US" sz="24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與銘傳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借書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Text Box 455"/>
          <p:cNvSpPr txBox="1">
            <a:spLocks noChangeArrowheads="1"/>
          </p:cNvSpPr>
          <p:nvPr/>
        </p:nvSpPr>
        <p:spPr bwMode="auto">
          <a:xfrm>
            <a:off x="7925333" y="2034286"/>
            <a:ext cx="3705034" cy="3698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首頁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各項服務 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館際借書與複印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333" y="2404174"/>
            <a:ext cx="4266667" cy="36285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539663" y="4219074"/>
            <a:ext cx="1524000" cy="6898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08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54" y="1690688"/>
            <a:ext cx="3904762" cy="27904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功能：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論文寫作與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倫理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專頁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8454" y="2202874"/>
            <a:ext cx="1198411" cy="483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0" y="6335044"/>
            <a:ext cx="12192000" cy="522956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使用資料，請尊重智產權，並確實著錄引用文獻出處來源。</a:t>
            </a:r>
            <a:endParaRPr lang="zh-TW" altLang="en-US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32</a:t>
            </a:fld>
            <a:endParaRPr lang="en-US" altLang="zh-TW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31" y="1690688"/>
            <a:ext cx="5646554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「學術倫理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臺灣學術倫理教育資源中心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403" y="1828456"/>
            <a:ext cx="9844146" cy="50400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1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0159" y="466343"/>
            <a:ext cx="10398494" cy="136211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：報名參加「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圖書館利用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講習」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20" y="2270960"/>
            <a:ext cx="3876190" cy="44857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80160" y="3866147"/>
            <a:ext cx="1398872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gray">
          <a:xfrm>
            <a:off x="2667747" y="4525929"/>
            <a:ext cx="1931528" cy="4931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線上報名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2679033" y="5388037"/>
            <a:ext cx="1920525" cy="4754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一人一機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gray">
          <a:xfrm>
            <a:off x="2680697" y="6201319"/>
            <a:ext cx="1918578" cy="49835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示範教學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34</a:t>
            </a:fld>
            <a:endParaRPr lang="en-US" altLang="zh-TW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440" y="1536674"/>
            <a:ext cx="4868093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35</a:t>
            </a:fld>
            <a:endParaRPr lang="en-US" altLang="zh-TW"/>
          </a:p>
        </p:txBody>
      </p:sp>
      <p:grpSp>
        <p:nvGrpSpPr>
          <p:cNvPr id="3" name="群組 2"/>
          <p:cNvGrpSpPr/>
          <p:nvPr/>
        </p:nvGrpSpPr>
        <p:grpSpPr>
          <a:xfrm>
            <a:off x="1127371" y="1862494"/>
            <a:ext cx="2100834" cy="3741790"/>
            <a:chOff x="547" y="0"/>
            <a:chExt cx="2100834" cy="3741790"/>
          </a:xfrm>
        </p:grpSpPr>
        <p:sp>
          <p:nvSpPr>
            <p:cNvPr id="4" name="圓角矩形 3"/>
            <p:cNvSpPr/>
            <p:nvPr/>
          </p:nvSpPr>
          <p:spPr>
            <a:xfrm>
              <a:off x="54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0"/>
                <a:satOff val="0"/>
                <a:lumOff val="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5" name="圓角矩形 4"/>
            <p:cNvSpPr txBox="1"/>
            <p:nvPr/>
          </p:nvSpPr>
          <p:spPr>
            <a:xfrm>
              <a:off x="54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電話諮詢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26215656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分機</a:t>
              </a:r>
              <a:r>
                <a:rPr lang="en-US" altLang="zh-TW" sz="2000" b="1" kern="1200" dirty="0" smtClean="0">
                  <a:solidFill>
                    <a:srgbClr val="FFC000"/>
                  </a:solidFill>
                  <a:latin typeface="Arial"/>
                  <a:ea typeface="微軟正黑體"/>
                  <a:cs typeface="+mn-cs"/>
                </a:rPr>
                <a:t>2365</a:t>
              </a:r>
              <a:endParaRPr lang="zh-TW" altLang="en-US" sz="2000" b="1" kern="1200" dirty="0">
                <a:solidFill>
                  <a:srgbClr val="FFC000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6" name="橢圓 5"/>
          <p:cNvSpPr/>
          <p:nvPr/>
        </p:nvSpPr>
        <p:spPr>
          <a:xfrm>
            <a:off x="1554780" y="2087001"/>
            <a:ext cx="1246016" cy="1246016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群組 6"/>
          <p:cNvGrpSpPr/>
          <p:nvPr/>
        </p:nvGrpSpPr>
        <p:grpSpPr>
          <a:xfrm>
            <a:off x="3291231" y="1862494"/>
            <a:ext cx="2100834" cy="3741790"/>
            <a:chOff x="2164407" y="0"/>
            <a:chExt cx="2100834" cy="3741790"/>
          </a:xfrm>
        </p:grpSpPr>
        <p:sp>
          <p:nvSpPr>
            <p:cNvPr id="8" name="圓角矩形 7"/>
            <p:cNvSpPr/>
            <p:nvPr/>
          </p:nvSpPr>
          <p:spPr>
            <a:xfrm>
              <a:off x="216440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3961231"/>
                <a:satOff val="-20173"/>
                <a:lumOff val="372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圓角矩形 7"/>
            <p:cNvSpPr txBox="1"/>
            <p:nvPr/>
          </p:nvSpPr>
          <p:spPr>
            <a:xfrm>
              <a:off x="216440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E-mail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詢問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橢圓 9"/>
          <p:cNvSpPr/>
          <p:nvPr/>
        </p:nvSpPr>
        <p:spPr>
          <a:xfrm>
            <a:off x="3718640" y="2087001"/>
            <a:ext cx="1246016" cy="12460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群組 10"/>
          <p:cNvGrpSpPr/>
          <p:nvPr/>
        </p:nvGrpSpPr>
        <p:grpSpPr>
          <a:xfrm>
            <a:off x="5455090" y="1862494"/>
            <a:ext cx="2100834" cy="3741790"/>
            <a:chOff x="4328266" y="0"/>
            <a:chExt cx="2100834" cy="3741790"/>
          </a:xfrm>
        </p:grpSpPr>
        <p:sp>
          <p:nvSpPr>
            <p:cNvPr id="12" name="圓角矩形 11"/>
            <p:cNvSpPr/>
            <p:nvPr/>
          </p:nvSpPr>
          <p:spPr>
            <a:xfrm>
              <a:off x="4328266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7922463"/>
                <a:satOff val="-40347"/>
                <a:lumOff val="745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圓角矩形 10"/>
            <p:cNvSpPr txBox="1"/>
            <p:nvPr/>
          </p:nvSpPr>
          <p:spPr>
            <a:xfrm>
              <a:off x="4328266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000" kern="120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14" name="橢圓 13"/>
          <p:cNvSpPr/>
          <p:nvPr/>
        </p:nvSpPr>
        <p:spPr>
          <a:xfrm>
            <a:off x="5882499" y="2087001"/>
            <a:ext cx="1246016" cy="1246016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群組 14"/>
          <p:cNvGrpSpPr/>
          <p:nvPr/>
        </p:nvGrpSpPr>
        <p:grpSpPr>
          <a:xfrm>
            <a:off x="7694241" y="1862494"/>
            <a:ext cx="2323943" cy="3741790"/>
            <a:chOff x="6492673" y="0"/>
            <a:chExt cx="2323943" cy="3741790"/>
          </a:xfrm>
        </p:grpSpPr>
        <p:sp>
          <p:nvSpPr>
            <p:cNvPr id="16" name="圓角矩形 15"/>
            <p:cNvSpPr/>
            <p:nvPr/>
          </p:nvSpPr>
          <p:spPr>
            <a:xfrm>
              <a:off x="6492673" y="0"/>
              <a:ext cx="2323943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11883694"/>
                <a:satOff val="-60520"/>
                <a:lumOff val="1117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圓角矩形 13"/>
            <p:cNvSpPr txBox="1"/>
            <p:nvPr/>
          </p:nvSpPr>
          <p:spPr>
            <a:xfrm>
              <a:off x="6492673" y="1496716"/>
              <a:ext cx="2323943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報名進階課程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圖書館講習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橢圓 17"/>
          <p:cNvSpPr/>
          <p:nvPr/>
        </p:nvSpPr>
        <p:spPr>
          <a:xfrm>
            <a:off x="8158460" y="2113194"/>
            <a:ext cx="1246016" cy="1246016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左-右雙向箭號 18"/>
          <p:cNvSpPr/>
          <p:nvPr/>
        </p:nvSpPr>
        <p:spPr>
          <a:xfrm>
            <a:off x="1479488" y="4749871"/>
            <a:ext cx="8111287" cy="773377"/>
          </a:xfrm>
          <a:prstGeom prst="leftRightArrow">
            <a:avLst/>
          </a:prstGeom>
          <a:solidFill>
            <a:srgbClr val="964305">
              <a:tint val="40000"/>
              <a:hueOff val="0"/>
              <a:satOff val="0"/>
              <a:lumOff val="0"/>
              <a:alphaOff val="0"/>
            </a:srgbClr>
          </a:solid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5499479" y="370059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參考諮詢台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97274" y="4951893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路上，圖書館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與您相伴！</a:t>
            </a:r>
          </a:p>
        </p:txBody>
      </p:sp>
    </p:spTree>
    <p:extLst>
      <p:ext uri="{BB962C8B-B14F-4D97-AF65-F5344CB8AC3E}">
        <p14:creationId xmlns:p14="http://schemas.microsoft.com/office/powerpoint/2010/main" val="121830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總結：圖書館都幫您準備好了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7879662"/>
              </p:ext>
            </p:extLst>
          </p:nvPr>
        </p:nvGraphicFramePr>
        <p:xfrm>
          <a:off x="838200" y="1702720"/>
          <a:ext cx="5544804" cy="4832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內容版面配置區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28035665"/>
              </p:ext>
            </p:extLst>
          </p:nvPr>
        </p:nvGraphicFramePr>
        <p:xfrm>
          <a:off x="6383004" y="1775702"/>
          <a:ext cx="5135228" cy="449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84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318">
            <a:extLst>
              <a:ext uri="{FF2B5EF4-FFF2-40B4-BE49-F238E27FC236}">
                <a16:creationId xmlns:a16="http://schemas.microsoft.com/office/drawing/2014/main" id="{3176A925-9561-4C3F-8238-DB986AC67B50}"/>
              </a:ext>
            </a:extLst>
          </p:cNvPr>
          <p:cNvGrpSpPr/>
          <p:nvPr/>
        </p:nvGrpSpPr>
        <p:grpSpPr>
          <a:xfrm rot="19917947">
            <a:off x="1629626" y="1739420"/>
            <a:ext cx="1665869" cy="3558872"/>
            <a:chOff x="1359132" y="345882"/>
            <a:chExt cx="1966239" cy="4200564"/>
          </a:xfrm>
        </p:grpSpPr>
        <p:grpSp>
          <p:nvGrpSpPr>
            <p:cNvPr id="7" name="Group 23">
              <a:extLst>
                <a:ext uri="{FF2B5EF4-FFF2-40B4-BE49-F238E27FC236}">
                  <a16:creationId xmlns:a16="http://schemas.microsoft.com/office/drawing/2014/main" id="{F1830171-F3BF-4D8C-BBE7-DC399D6D1691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EA6408B1-590A-4B35-99D9-FD571251018D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ectangle 8">
                <a:extLst>
                  <a:ext uri="{FF2B5EF4-FFF2-40B4-BE49-F238E27FC236}">
                    <a16:creationId xmlns:a16="http://schemas.microsoft.com/office/drawing/2014/main" id="{9AD44607-A66D-48A0-9FE2-E296E272740A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281CE4E-D56C-4E49-B3E2-5D78C9EA1732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3E95295E-B3E7-4F6E-8448-4A4089D20A1A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BCDA3D7C-208F-4796-9CD0-D2F312817A95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Rectangle 2">
                <a:extLst>
                  <a:ext uri="{FF2B5EF4-FFF2-40B4-BE49-F238E27FC236}">
                    <a16:creationId xmlns:a16="http://schemas.microsoft.com/office/drawing/2014/main" id="{5990E51F-BEB5-4B24-98F7-94F4F212A2D3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Isosceles Triangle 4">
                <a:extLst>
                  <a:ext uri="{FF2B5EF4-FFF2-40B4-BE49-F238E27FC236}">
                    <a16:creationId xmlns:a16="http://schemas.microsoft.com/office/drawing/2014/main" id="{0764F1D1-C010-460B-9C7C-2FF50681B51A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Group 26">
              <a:extLst>
                <a:ext uri="{FF2B5EF4-FFF2-40B4-BE49-F238E27FC236}">
                  <a16:creationId xmlns:a16="http://schemas.microsoft.com/office/drawing/2014/main" id="{187C0761-B81E-4279-BA43-015F4789B66D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9" name="Teardrop 30">
                <a:extLst>
                  <a:ext uri="{FF2B5EF4-FFF2-40B4-BE49-F238E27FC236}">
                    <a16:creationId xmlns:a16="http://schemas.microsoft.com/office/drawing/2014/main" id="{64AC187B-0A2A-489A-A907-3D496D0F402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rapezoid 24">
                <a:extLst>
                  <a:ext uri="{FF2B5EF4-FFF2-40B4-BE49-F238E27FC236}">
                    <a16:creationId xmlns:a16="http://schemas.microsoft.com/office/drawing/2014/main" id="{7651C308-51DD-43ED-AD7A-2E53A4CDDA81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Rounded Rectangle 18">
                <a:extLst>
                  <a:ext uri="{FF2B5EF4-FFF2-40B4-BE49-F238E27FC236}">
                    <a16:creationId xmlns:a16="http://schemas.microsoft.com/office/drawing/2014/main" id="{62930416-EBA5-4143-8370-943F45E8700C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ounded Rectangle 19">
                <a:extLst>
                  <a:ext uri="{FF2B5EF4-FFF2-40B4-BE49-F238E27FC236}">
                    <a16:creationId xmlns:a16="http://schemas.microsoft.com/office/drawing/2014/main" id="{0353A222-C645-4858-A96B-D4B4B9C69293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ounded Rectangle 20">
                <a:extLst>
                  <a:ext uri="{FF2B5EF4-FFF2-40B4-BE49-F238E27FC236}">
                    <a16:creationId xmlns:a16="http://schemas.microsoft.com/office/drawing/2014/main" id="{AE7A8672-48A3-4738-9AFC-10E91DD06D6B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ounded Rectangle 21">
                <a:extLst>
                  <a:ext uri="{FF2B5EF4-FFF2-40B4-BE49-F238E27FC236}">
                    <a16:creationId xmlns:a16="http://schemas.microsoft.com/office/drawing/2014/main" id="{971073D8-F5DB-49E0-90B8-CB5EE821BBDF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ounded Rectangle 22">
                <a:extLst>
                  <a:ext uri="{FF2B5EF4-FFF2-40B4-BE49-F238E27FC236}">
                    <a16:creationId xmlns:a16="http://schemas.microsoft.com/office/drawing/2014/main" id="{84868AB7-B7FC-41AD-8F70-C0362E013604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ounded Rectangle 25">
                <a:extLst>
                  <a:ext uri="{FF2B5EF4-FFF2-40B4-BE49-F238E27FC236}">
                    <a16:creationId xmlns:a16="http://schemas.microsoft.com/office/drawing/2014/main" id="{D3DAEEE6-E3DD-4070-AFC9-DF5EF5A20C44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" name="Rounded Rectangle 27">
                <a:extLst>
                  <a:ext uri="{FF2B5EF4-FFF2-40B4-BE49-F238E27FC236}">
                    <a16:creationId xmlns:a16="http://schemas.microsoft.com/office/drawing/2014/main" id="{577B8435-1E8C-4F57-B74D-B56C83326D65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28">
                <a:extLst>
                  <a:ext uri="{FF2B5EF4-FFF2-40B4-BE49-F238E27FC236}">
                    <a16:creationId xmlns:a16="http://schemas.microsoft.com/office/drawing/2014/main" id="{B0241759-7E69-42F7-8D33-266DE9417147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ounded Rectangle 29">
                <a:extLst>
                  <a:ext uri="{FF2B5EF4-FFF2-40B4-BE49-F238E27FC236}">
                    <a16:creationId xmlns:a16="http://schemas.microsoft.com/office/drawing/2014/main" id="{DD2DBE1F-0326-42C7-B5F3-A1B7E8B47779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7" name="Freeform 13312">
            <a:extLst>
              <a:ext uri="{FF2B5EF4-FFF2-40B4-BE49-F238E27FC236}">
                <a16:creationId xmlns:a16="http://schemas.microsoft.com/office/drawing/2014/main" id="{36A901D8-68F0-4EDC-8133-6AF6E902A151}"/>
              </a:ext>
            </a:extLst>
          </p:cNvPr>
          <p:cNvSpPr/>
          <p:nvPr/>
        </p:nvSpPr>
        <p:spPr>
          <a:xfrm>
            <a:off x="144377" y="2916005"/>
            <a:ext cx="3091680" cy="1938501"/>
          </a:xfrm>
          <a:custGeom>
            <a:avLst/>
            <a:gdLst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70591 w 2896332"/>
              <a:gd name="connsiteY13" fmla="*/ 23329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62971 w 2896332"/>
              <a:gd name="connsiteY13" fmla="*/ 26758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06617 w 2896332"/>
              <a:gd name="connsiteY10" fmla="*/ 176960 h 1871397"/>
              <a:gd name="connsiteX11" fmla="*/ 1962971 w 2896332"/>
              <a:gd name="connsiteY11" fmla="*/ 267583 h 1871397"/>
              <a:gd name="connsiteX12" fmla="*/ 1973469 w 2896332"/>
              <a:gd name="connsiteY12" fmla="*/ 784519 h 1871397"/>
              <a:gd name="connsiteX13" fmla="*/ 1866010 w 2896332"/>
              <a:gd name="connsiteY13" fmla="*/ 878218 h 1871397"/>
              <a:gd name="connsiteX14" fmla="*/ 2733769 w 2896332"/>
              <a:gd name="connsiteY14" fmla="*/ 1387129 h 1871397"/>
              <a:gd name="connsiteX15" fmla="*/ 2694623 w 2896332"/>
              <a:gd name="connsiteY15" fmla="*/ 1674208 h 1871397"/>
              <a:gd name="connsiteX16" fmla="*/ 2394496 w 2896332"/>
              <a:gd name="connsiteY16" fmla="*/ 1654634 h 1871397"/>
              <a:gd name="connsiteX17" fmla="*/ 2023060 w 2896332"/>
              <a:gd name="connsiteY17" fmla="*/ 1634793 h 1871397"/>
              <a:gd name="connsiteX18" fmla="*/ 1739085 w 2896332"/>
              <a:gd name="connsiteY18" fmla="*/ 1871397 h 1871397"/>
              <a:gd name="connsiteX19" fmla="*/ 1648664 w 2896332"/>
              <a:gd name="connsiteY19" fmla="*/ 1582137 h 1871397"/>
              <a:gd name="connsiteX20" fmla="*/ 1376671 w 2896332"/>
              <a:gd name="connsiteY20" fmla="*/ 1700306 h 1871397"/>
              <a:gd name="connsiteX21" fmla="*/ 1415819 w 2896332"/>
              <a:gd name="connsiteY21" fmla="*/ 1334933 h 1871397"/>
              <a:gd name="connsiteX22" fmla="*/ 665501 w 2896332"/>
              <a:gd name="connsiteY22" fmla="*/ 1276212 h 1871397"/>
              <a:gd name="connsiteX23" fmla="*/ 0 w 2896332"/>
              <a:gd name="connsiteY23" fmla="*/ 1126148 h 1871397"/>
              <a:gd name="connsiteX24" fmla="*/ 13050 w 2896332"/>
              <a:gd name="connsiteY24" fmla="*/ 284488 h 1871397"/>
              <a:gd name="connsiteX25" fmla="*/ 1898646 w 2896332"/>
              <a:gd name="connsiteY25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74819 w 2896332"/>
              <a:gd name="connsiteY16" fmla="*/ 1565782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8202 h 1872827"/>
              <a:gd name="connsiteX1" fmla="*/ 2655476 w 2896332"/>
              <a:gd name="connsiteY1" fmla="*/ 586045 h 1872827"/>
              <a:gd name="connsiteX2" fmla="*/ 2828170 w 2896332"/>
              <a:gd name="connsiteY2" fmla="*/ 1011931 h 1872827"/>
              <a:gd name="connsiteX3" fmla="*/ 2883834 w 2896332"/>
              <a:gd name="connsiteY3" fmla="*/ 1310265 h 1872827"/>
              <a:gd name="connsiteX4" fmla="*/ 2799743 w 2896332"/>
              <a:gd name="connsiteY4" fmla="*/ 1673528 h 1872827"/>
              <a:gd name="connsiteX5" fmla="*/ 2521033 w 2896332"/>
              <a:gd name="connsiteY5" fmla="*/ 1161851 h 1872827"/>
              <a:gd name="connsiteX6" fmla="*/ 2514265 w 2896332"/>
              <a:gd name="connsiteY6" fmla="*/ 468202 h 1872827"/>
              <a:gd name="connsiteX7" fmla="*/ 1898646 w 2896332"/>
              <a:gd name="connsiteY7" fmla="*/ 1476 h 1872827"/>
              <a:gd name="connsiteX8" fmla="*/ 1906617 w 2896332"/>
              <a:gd name="connsiteY8" fmla="*/ 178390 h 1872827"/>
              <a:gd name="connsiteX9" fmla="*/ 1962971 w 2896332"/>
              <a:gd name="connsiteY9" fmla="*/ 269013 h 1872827"/>
              <a:gd name="connsiteX10" fmla="*/ 1973469 w 2896332"/>
              <a:gd name="connsiteY10" fmla="*/ 785949 h 1872827"/>
              <a:gd name="connsiteX11" fmla="*/ 1866010 w 2896332"/>
              <a:gd name="connsiteY11" fmla="*/ 879648 h 1872827"/>
              <a:gd name="connsiteX12" fmla="*/ 2733769 w 2896332"/>
              <a:gd name="connsiteY12" fmla="*/ 1388559 h 1872827"/>
              <a:gd name="connsiteX13" fmla="*/ 2694623 w 2896332"/>
              <a:gd name="connsiteY13" fmla="*/ 1641133 h 1872827"/>
              <a:gd name="connsiteX14" fmla="*/ 2385869 w 2896332"/>
              <a:gd name="connsiteY14" fmla="*/ 1587053 h 1872827"/>
              <a:gd name="connsiteX15" fmla="*/ 2074819 w 2896332"/>
              <a:gd name="connsiteY15" fmla="*/ 1567212 h 1872827"/>
              <a:gd name="connsiteX16" fmla="*/ 1739085 w 2896332"/>
              <a:gd name="connsiteY16" fmla="*/ 1872827 h 1872827"/>
              <a:gd name="connsiteX17" fmla="*/ 1648664 w 2896332"/>
              <a:gd name="connsiteY17" fmla="*/ 1583567 h 1872827"/>
              <a:gd name="connsiteX18" fmla="*/ 1376671 w 2896332"/>
              <a:gd name="connsiteY18" fmla="*/ 1701736 h 1872827"/>
              <a:gd name="connsiteX19" fmla="*/ 1415819 w 2896332"/>
              <a:gd name="connsiteY19" fmla="*/ 1336363 h 1872827"/>
              <a:gd name="connsiteX20" fmla="*/ 665501 w 2896332"/>
              <a:gd name="connsiteY20" fmla="*/ 1277642 h 1872827"/>
              <a:gd name="connsiteX21" fmla="*/ 0 w 2896332"/>
              <a:gd name="connsiteY21" fmla="*/ 1127578 h 1872827"/>
              <a:gd name="connsiteX22" fmla="*/ 13050 w 2896332"/>
              <a:gd name="connsiteY22" fmla="*/ 285918 h 1872827"/>
              <a:gd name="connsiteX23" fmla="*/ 1898646 w 2896332"/>
              <a:gd name="connsiteY23" fmla="*/ 1476 h 187282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87909 w 2896332"/>
              <a:gd name="connsiteY5" fmla="*/ 1152990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6332"/>
              <a:gd name="connsiteY0" fmla="*/ 251285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09609 w 2896332"/>
              <a:gd name="connsiteY6" fmla="*/ 251285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4163"/>
              <a:gd name="connsiteY0" fmla="*/ 251285 h 1871397"/>
              <a:gd name="connsiteX1" fmla="*/ 2655476 w 2894163"/>
              <a:gd name="connsiteY1" fmla="*/ 584615 h 1871397"/>
              <a:gd name="connsiteX2" fmla="*/ 2828170 w 2894163"/>
              <a:gd name="connsiteY2" fmla="*/ 1010501 h 1871397"/>
              <a:gd name="connsiteX3" fmla="*/ 2883834 w 2894163"/>
              <a:gd name="connsiteY3" fmla="*/ 1308835 h 1871397"/>
              <a:gd name="connsiteX4" fmla="*/ 2792313 w 2894163"/>
              <a:gd name="connsiteY4" fmla="*/ 1690675 h 1871397"/>
              <a:gd name="connsiteX5" fmla="*/ 2651069 w 2894163"/>
              <a:gd name="connsiteY5" fmla="*/ 1156706 h 1871397"/>
              <a:gd name="connsiteX6" fmla="*/ 2209609 w 2894163"/>
              <a:gd name="connsiteY6" fmla="*/ 251285 h 1871397"/>
              <a:gd name="connsiteX7" fmla="*/ 1898646 w 2894163"/>
              <a:gd name="connsiteY7" fmla="*/ 46 h 1871397"/>
              <a:gd name="connsiteX8" fmla="*/ 1941303 w 2894163"/>
              <a:gd name="connsiteY8" fmla="*/ 293585 h 1871397"/>
              <a:gd name="connsiteX9" fmla="*/ 1974640 w 2894163"/>
              <a:gd name="connsiteY9" fmla="*/ 533402 h 1871397"/>
              <a:gd name="connsiteX10" fmla="*/ 1973469 w 2894163"/>
              <a:gd name="connsiteY10" fmla="*/ 784519 h 1871397"/>
              <a:gd name="connsiteX11" fmla="*/ 1866010 w 2894163"/>
              <a:gd name="connsiteY11" fmla="*/ 878218 h 1871397"/>
              <a:gd name="connsiteX12" fmla="*/ 2733769 w 2894163"/>
              <a:gd name="connsiteY12" fmla="*/ 1387129 h 1871397"/>
              <a:gd name="connsiteX13" fmla="*/ 2694623 w 2894163"/>
              <a:gd name="connsiteY13" fmla="*/ 1639703 h 1871397"/>
              <a:gd name="connsiteX14" fmla="*/ 2385869 w 2894163"/>
              <a:gd name="connsiteY14" fmla="*/ 1585623 h 1871397"/>
              <a:gd name="connsiteX15" fmla="*/ 2074819 w 2894163"/>
              <a:gd name="connsiteY15" fmla="*/ 1565782 h 1871397"/>
              <a:gd name="connsiteX16" fmla="*/ 1739085 w 2894163"/>
              <a:gd name="connsiteY16" fmla="*/ 1871397 h 1871397"/>
              <a:gd name="connsiteX17" fmla="*/ 1648664 w 2894163"/>
              <a:gd name="connsiteY17" fmla="*/ 1582137 h 1871397"/>
              <a:gd name="connsiteX18" fmla="*/ 1376671 w 2894163"/>
              <a:gd name="connsiteY18" fmla="*/ 1700306 h 1871397"/>
              <a:gd name="connsiteX19" fmla="*/ 1415819 w 2894163"/>
              <a:gd name="connsiteY19" fmla="*/ 1334933 h 1871397"/>
              <a:gd name="connsiteX20" fmla="*/ 665501 w 2894163"/>
              <a:gd name="connsiteY20" fmla="*/ 1276212 h 1871397"/>
              <a:gd name="connsiteX21" fmla="*/ 0 w 2894163"/>
              <a:gd name="connsiteY21" fmla="*/ 1126148 h 1871397"/>
              <a:gd name="connsiteX22" fmla="*/ 13050 w 2894163"/>
              <a:gd name="connsiteY22" fmla="*/ 284488 h 1871397"/>
              <a:gd name="connsiteX23" fmla="*/ 1898646 w 2894163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51069 w 2889213"/>
              <a:gd name="connsiteY5" fmla="*/ 1156706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228993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150164 w 2889213"/>
              <a:gd name="connsiteY6" fmla="*/ 228993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941303 w 2889213"/>
              <a:gd name="connsiteY8" fmla="*/ 178433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92904 w 2889213"/>
              <a:gd name="connsiteY9" fmla="*/ 459050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48320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56"/>
              <a:gd name="connsiteX1" fmla="*/ 2655476 w 2889213"/>
              <a:gd name="connsiteY1" fmla="*/ 469395 h 1800456"/>
              <a:gd name="connsiteX2" fmla="*/ 2828170 w 2889213"/>
              <a:gd name="connsiteY2" fmla="*/ 895281 h 1800456"/>
              <a:gd name="connsiteX3" fmla="*/ 2883834 w 2889213"/>
              <a:gd name="connsiteY3" fmla="*/ 1193615 h 1800456"/>
              <a:gd name="connsiteX4" fmla="*/ 2840612 w 2889213"/>
              <a:gd name="connsiteY4" fmla="*/ 1449135 h 1800456"/>
              <a:gd name="connsiteX5" fmla="*/ 2632493 w 2889213"/>
              <a:gd name="connsiteY5" fmla="*/ 1060062 h 1800456"/>
              <a:gd name="connsiteX6" fmla="*/ 2150164 w 2889213"/>
              <a:gd name="connsiteY6" fmla="*/ 113773 h 1800456"/>
              <a:gd name="connsiteX7" fmla="*/ 1348782 w 2889213"/>
              <a:gd name="connsiteY7" fmla="*/ 0 h 1800456"/>
              <a:gd name="connsiteX8" fmla="*/ 1714668 w 2889213"/>
              <a:gd name="connsiteY8" fmla="*/ 204372 h 1800456"/>
              <a:gd name="connsiteX9" fmla="*/ 1866896 w 2889213"/>
              <a:gd name="connsiteY9" fmla="*/ 462766 h 1800456"/>
              <a:gd name="connsiteX10" fmla="*/ 1973469 w 2889213"/>
              <a:gd name="connsiteY10" fmla="*/ 669299 h 1800456"/>
              <a:gd name="connsiteX11" fmla="*/ 1866010 w 2889213"/>
              <a:gd name="connsiteY11" fmla="*/ 762998 h 1800456"/>
              <a:gd name="connsiteX12" fmla="*/ 2733769 w 2889213"/>
              <a:gd name="connsiteY12" fmla="*/ 1271909 h 1800456"/>
              <a:gd name="connsiteX13" fmla="*/ 2694623 w 2889213"/>
              <a:gd name="connsiteY13" fmla="*/ 1524483 h 1800456"/>
              <a:gd name="connsiteX14" fmla="*/ 2385869 w 2889213"/>
              <a:gd name="connsiteY14" fmla="*/ 1470403 h 1800456"/>
              <a:gd name="connsiteX15" fmla="*/ 2191986 w 2889213"/>
              <a:gd name="connsiteY15" fmla="*/ 1800407 h 1800456"/>
              <a:gd name="connsiteX16" fmla="*/ 2074819 w 2889213"/>
              <a:gd name="connsiteY16" fmla="*/ 1450562 h 1800456"/>
              <a:gd name="connsiteX17" fmla="*/ 1739085 w 2889213"/>
              <a:gd name="connsiteY17" fmla="*/ 1756177 h 1800456"/>
              <a:gd name="connsiteX18" fmla="*/ 1648664 w 2889213"/>
              <a:gd name="connsiteY18" fmla="*/ 1466917 h 1800456"/>
              <a:gd name="connsiteX19" fmla="*/ 1376671 w 2889213"/>
              <a:gd name="connsiteY19" fmla="*/ 1585086 h 1800456"/>
              <a:gd name="connsiteX20" fmla="*/ 1415819 w 2889213"/>
              <a:gd name="connsiteY20" fmla="*/ 1219713 h 1800456"/>
              <a:gd name="connsiteX21" fmla="*/ 665501 w 2889213"/>
              <a:gd name="connsiteY21" fmla="*/ 1160992 h 1800456"/>
              <a:gd name="connsiteX22" fmla="*/ 0 w 2889213"/>
              <a:gd name="connsiteY22" fmla="*/ 1010928 h 1800456"/>
              <a:gd name="connsiteX23" fmla="*/ 13050 w 2889213"/>
              <a:gd name="connsiteY23" fmla="*/ 169268 h 1800456"/>
              <a:gd name="connsiteX24" fmla="*/ 1348782 w 2889213"/>
              <a:gd name="connsiteY24" fmla="*/ 0 h 1800456"/>
              <a:gd name="connsiteX0" fmla="*/ 2150164 w 2889213"/>
              <a:gd name="connsiteY0" fmla="*/ 113773 h 1811599"/>
              <a:gd name="connsiteX1" fmla="*/ 2655476 w 2889213"/>
              <a:gd name="connsiteY1" fmla="*/ 469395 h 1811599"/>
              <a:gd name="connsiteX2" fmla="*/ 2828170 w 2889213"/>
              <a:gd name="connsiteY2" fmla="*/ 895281 h 1811599"/>
              <a:gd name="connsiteX3" fmla="*/ 2883834 w 2889213"/>
              <a:gd name="connsiteY3" fmla="*/ 1193615 h 1811599"/>
              <a:gd name="connsiteX4" fmla="*/ 2840612 w 2889213"/>
              <a:gd name="connsiteY4" fmla="*/ 1449135 h 1811599"/>
              <a:gd name="connsiteX5" fmla="*/ 2632493 w 2889213"/>
              <a:gd name="connsiteY5" fmla="*/ 1060062 h 1811599"/>
              <a:gd name="connsiteX6" fmla="*/ 2150164 w 2889213"/>
              <a:gd name="connsiteY6" fmla="*/ 113773 h 1811599"/>
              <a:gd name="connsiteX7" fmla="*/ 1348782 w 2889213"/>
              <a:gd name="connsiteY7" fmla="*/ 0 h 1811599"/>
              <a:gd name="connsiteX8" fmla="*/ 1714668 w 2889213"/>
              <a:gd name="connsiteY8" fmla="*/ 204372 h 1811599"/>
              <a:gd name="connsiteX9" fmla="*/ 1866896 w 2889213"/>
              <a:gd name="connsiteY9" fmla="*/ 462766 h 1811599"/>
              <a:gd name="connsiteX10" fmla="*/ 1973469 w 2889213"/>
              <a:gd name="connsiteY10" fmla="*/ 669299 h 1811599"/>
              <a:gd name="connsiteX11" fmla="*/ 1866010 w 2889213"/>
              <a:gd name="connsiteY11" fmla="*/ 762998 h 1811599"/>
              <a:gd name="connsiteX12" fmla="*/ 2733769 w 2889213"/>
              <a:gd name="connsiteY12" fmla="*/ 1271909 h 1811599"/>
              <a:gd name="connsiteX13" fmla="*/ 2694623 w 2889213"/>
              <a:gd name="connsiteY13" fmla="*/ 1524483 h 1811599"/>
              <a:gd name="connsiteX14" fmla="*/ 2385869 w 2889213"/>
              <a:gd name="connsiteY14" fmla="*/ 1470403 h 1811599"/>
              <a:gd name="connsiteX15" fmla="*/ 2214278 w 2889213"/>
              <a:gd name="connsiteY15" fmla="*/ 1811553 h 1811599"/>
              <a:gd name="connsiteX16" fmla="*/ 2074819 w 2889213"/>
              <a:gd name="connsiteY16" fmla="*/ 1450562 h 1811599"/>
              <a:gd name="connsiteX17" fmla="*/ 1739085 w 2889213"/>
              <a:gd name="connsiteY17" fmla="*/ 1756177 h 1811599"/>
              <a:gd name="connsiteX18" fmla="*/ 1648664 w 2889213"/>
              <a:gd name="connsiteY18" fmla="*/ 1466917 h 1811599"/>
              <a:gd name="connsiteX19" fmla="*/ 1376671 w 2889213"/>
              <a:gd name="connsiteY19" fmla="*/ 1585086 h 1811599"/>
              <a:gd name="connsiteX20" fmla="*/ 1415819 w 2889213"/>
              <a:gd name="connsiteY20" fmla="*/ 1219713 h 1811599"/>
              <a:gd name="connsiteX21" fmla="*/ 665501 w 2889213"/>
              <a:gd name="connsiteY21" fmla="*/ 1160992 h 1811599"/>
              <a:gd name="connsiteX22" fmla="*/ 0 w 2889213"/>
              <a:gd name="connsiteY22" fmla="*/ 1010928 h 1811599"/>
              <a:gd name="connsiteX23" fmla="*/ 13050 w 2889213"/>
              <a:gd name="connsiteY23" fmla="*/ 169268 h 1811599"/>
              <a:gd name="connsiteX24" fmla="*/ 1348782 w 2889213"/>
              <a:gd name="connsiteY24" fmla="*/ 0 h 1811599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9213" h="1811553">
                <a:moveTo>
                  <a:pt x="2150164" y="113773"/>
                </a:moveTo>
                <a:lnTo>
                  <a:pt x="2655476" y="469395"/>
                </a:lnTo>
                <a:cubicBezTo>
                  <a:pt x="2724937" y="612627"/>
                  <a:pt x="2790110" y="774578"/>
                  <a:pt x="2828170" y="895281"/>
                </a:cubicBezTo>
                <a:cubicBezTo>
                  <a:pt x="2845006" y="1009922"/>
                  <a:pt x="2872906" y="1094971"/>
                  <a:pt x="2883834" y="1193615"/>
                </a:cubicBezTo>
                <a:cubicBezTo>
                  <a:pt x="2898597" y="1276508"/>
                  <a:pt x="2882583" y="1383685"/>
                  <a:pt x="2840612" y="1449135"/>
                </a:cubicBezTo>
                <a:cubicBezTo>
                  <a:pt x="2801112" y="1388173"/>
                  <a:pt x="2764708" y="1276910"/>
                  <a:pt x="2632493" y="1060062"/>
                </a:cubicBezTo>
                <a:cubicBezTo>
                  <a:pt x="2521003" y="837054"/>
                  <a:pt x="2268591" y="370791"/>
                  <a:pt x="2150164" y="113773"/>
                </a:cubicBezTo>
                <a:close/>
                <a:moveTo>
                  <a:pt x="1348782" y="0"/>
                </a:moveTo>
                <a:cubicBezTo>
                  <a:pt x="1445338" y="154432"/>
                  <a:pt x="1639668" y="165874"/>
                  <a:pt x="1714668" y="204372"/>
                </a:cubicBezTo>
                <a:cubicBezTo>
                  <a:pt x="1723722" y="285320"/>
                  <a:pt x="1831199" y="402612"/>
                  <a:pt x="1866896" y="462766"/>
                </a:cubicBezTo>
                <a:cubicBezTo>
                  <a:pt x="1913125" y="544588"/>
                  <a:pt x="1935949" y="596454"/>
                  <a:pt x="1973469" y="669299"/>
                </a:cubicBezTo>
                <a:cubicBezTo>
                  <a:pt x="1909251" y="682689"/>
                  <a:pt x="1863715" y="712895"/>
                  <a:pt x="1866010" y="762998"/>
                </a:cubicBezTo>
                <a:cubicBezTo>
                  <a:pt x="1884495" y="971782"/>
                  <a:pt x="2517373" y="1008755"/>
                  <a:pt x="2733769" y="1271909"/>
                </a:cubicBezTo>
                <a:cubicBezTo>
                  <a:pt x="2839248" y="1365427"/>
                  <a:pt x="2779441" y="1512521"/>
                  <a:pt x="2694623" y="1524483"/>
                </a:cubicBezTo>
                <a:cubicBezTo>
                  <a:pt x="2575007" y="1522308"/>
                  <a:pt x="2538107" y="1485627"/>
                  <a:pt x="2385869" y="1470403"/>
                </a:cubicBezTo>
                <a:cubicBezTo>
                  <a:pt x="2333676" y="1639614"/>
                  <a:pt x="2280982" y="1755416"/>
                  <a:pt x="2214278" y="1811553"/>
                </a:cubicBezTo>
                <a:cubicBezTo>
                  <a:pt x="2147576" y="1804531"/>
                  <a:pt x="2033271" y="1685187"/>
                  <a:pt x="2074819" y="1450562"/>
                </a:cubicBezTo>
                <a:cubicBezTo>
                  <a:pt x="1992109" y="1541380"/>
                  <a:pt x="1856720" y="1716561"/>
                  <a:pt x="1739085" y="1756177"/>
                </a:cubicBezTo>
                <a:cubicBezTo>
                  <a:pt x="1647742" y="1688758"/>
                  <a:pt x="1625791" y="1561162"/>
                  <a:pt x="1648664" y="1466917"/>
                </a:cubicBezTo>
                <a:cubicBezTo>
                  <a:pt x="1575908" y="1517602"/>
                  <a:pt x="1475987" y="1575732"/>
                  <a:pt x="1376671" y="1585086"/>
                </a:cubicBezTo>
                <a:cubicBezTo>
                  <a:pt x="1265755" y="1421973"/>
                  <a:pt x="1344050" y="1304532"/>
                  <a:pt x="1415819" y="1219713"/>
                </a:cubicBezTo>
                <a:cubicBezTo>
                  <a:pt x="1106992" y="1284958"/>
                  <a:pt x="922130" y="1226237"/>
                  <a:pt x="665501" y="1160992"/>
                </a:cubicBezTo>
                <a:cubicBezTo>
                  <a:pt x="467591" y="1128369"/>
                  <a:pt x="282729" y="1004403"/>
                  <a:pt x="0" y="1010928"/>
                </a:cubicBezTo>
                <a:lnTo>
                  <a:pt x="13050" y="169268"/>
                </a:lnTo>
                <a:cubicBezTo>
                  <a:pt x="722590" y="234513"/>
                  <a:pt x="1132701" y="28762"/>
                  <a:pt x="1348782" y="0"/>
                </a:cubicBezTo>
                <a:close/>
              </a:path>
            </a:pathLst>
          </a:custGeom>
          <a:gradFill>
            <a:gsLst>
              <a:gs pos="0">
                <a:srgbClr val="BCCA74"/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Text Placeholder 1"/>
          <p:cNvSpPr txBox="1">
            <a:spLocks/>
          </p:cNvSpPr>
          <p:nvPr/>
        </p:nvSpPr>
        <p:spPr>
          <a:xfrm>
            <a:off x="144377" y="5209254"/>
            <a:ext cx="11823033" cy="972417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</a:rPr>
              <a:t>謝謝您的聆聽</a:t>
            </a:r>
            <a:endParaRPr lang="ko-KR" altLang="en-US" sz="5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2199070" y="6422295"/>
            <a:ext cx="9144000" cy="288032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sz="200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見</a:t>
            </a:r>
            <a:endParaRPr lang="en-US" altLang="ko-KR" sz="20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3599589" y="2138837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zh-TW" sz="2400" dirty="0" smtClean="0">
                <a:latin typeface="Agency FB" panose="020B0503020202020204" pitchFamily="34" charset="0"/>
              </a:rPr>
              <a:t>I </a:t>
            </a:r>
            <a:r>
              <a:rPr lang="en-US" altLang="zh-TW" sz="2400" dirty="0">
                <a:latin typeface="Agency FB" panose="020B0503020202020204" pitchFamily="34" charset="0"/>
              </a:rPr>
              <a:t>have always imagined that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Paradise</a:t>
            </a:r>
            <a:r>
              <a:rPr lang="en-US" altLang="zh-TW" sz="2400" dirty="0">
                <a:latin typeface="Agency FB" panose="020B0503020202020204" pitchFamily="34" charset="0"/>
              </a:rPr>
              <a:t> will be a kind of a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Library</a:t>
            </a:r>
            <a:r>
              <a:rPr lang="en-US" altLang="zh-TW" sz="2400" dirty="0" smtClean="0">
                <a:latin typeface="Agency FB" panose="020B0503020202020204" pitchFamily="34" charset="0"/>
              </a:rPr>
              <a:t>. </a:t>
            </a:r>
            <a:endParaRPr lang="en-US" altLang="zh-TW" sz="2400" dirty="0">
              <a:latin typeface="Agency FB" panose="020B0503020202020204" pitchFamily="34" charset="0"/>
            </a:endParaRP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Jorge Luis Borges </a:t>
            </a: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(1899-1986. Argentine writer)</a:t>
            </a:r>
            <a:endParaRPr lang="en-US" altLang="ko-KR" sz="2400" dirty="0">
              <a:latin typeface="Agency FB" panose="020B0503020202020204" pitchFamily="34" charset="0"/>
            </a:endParaRPr>
          </a:p>
        </p:txBody>
      </p:sp>
      <p:sp>
        <p:nvSpPr>
          <p:cNvPr id="31" name="TextBox 5"/>
          <p:cNvSpPr txBox="1"/>
          <p:nvPr/>
        </p:nvSpPr>
        <p:spPr>
          <a:xfrm>
            <a:off x="3023525" y="1862131"/>
            <a:ext cx="745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13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6"/>
          <p:cNvSpPr txBox="1"/>
          <p:nvPr/>
        </p:nvSpPr>
        <p:spPr>
          <a:xfrm rot="10800000">
            <a:off x="9576253" y="1769506"/>
            <a:ext cx="745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13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520923"/>
            <a:ext cx="1529772" cy="595312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B064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請填問卷</a:t>
            </a:r>
            <a:endParaRPr lang="zh-TW" altLang="en-US" sz="2000" dirty="0">
              <a:solidFill>
                <a:srgbClr val="B0641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96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研究主題的靈感來源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851823"/>
              </p:ext>
            </p:extLst>
          </p:nvPr>
        </p:nvGraphicFramePr>
        <p:xfrm>
          <a:off x="264695" y="1852134"/>
          <a:ext cx="11662609" cy="45807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13429">
                  <a:extLst>
                    <a:ext uri="{9D8B030D-6E8A-4147-A177-3AD203B41FA5}">
                      <a16:colId xmlns:a16="http://schemas.microsoft.com/office/drawing/2014/main" val="579476318"/>
                    </a:ext>
                  </a:extLst>
                </a:gridCol>
                <a:gridCol w="2226390">
                  <a:extLst>
                    <a:ext uri="{9D8B030D-6E8A-4147-A177-3AD203B41FA5}">
                      <a16:colId xmlns:a16="http://schemas.microsoft.com/office/drawing/2014/main" val="2708292562"/>
                    </a:ext>
                  </a:extLst>
                </a:gridCol>
                <a:gridCol w="4995785">
                  <a:extLst>
                    <a:ext uri="{9D8B030D-6E8A-4147-A177-3AD203B41FA5}">
                      <a16:colId xmlns:a16="http://schemas.microsoft.com/office/drawing/2014/main" val="2357801243"/>
                    </a:ext>
                  </a:extLst>
                </a:gridCol>
                <a:gridCol w="3327005">
                  <a:extLst>
                    <a:ext uri="{9D8B030D-6E8A-4147-A177-3AD203B41FA5}">
                      <a16:colId xmlns:a16="http://schemas.microsoft.com/office/drawing/2014/main" val="1714915097"/>
                    </a:ext>
                  </a:extLst>
                </a:gridCol>
              </a:tblGrid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可用資源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8185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政府政策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九年一貫、十二年國教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教師歷程系統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雲端圖書館自動化系統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館藏目錄：圖書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期刊資源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資源探索系統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政府資訊資料庫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新聞報紙資料庫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期刊雜誌資料庫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學位論文資料庫</a:t>
                      </a:r>
                    </a:p>
                    <a:p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83316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時事議題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零體罰、課綱（自主學習、資訊素養）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1864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教師或學者著作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吳明清、吳清山、吳清基等教師著作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708698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學理實徵研究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Maslow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需求層次論、後設認知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322814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跨學科研究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TQM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應用於高等教育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2134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職場疑難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尋求職場實務難題的解決方案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00393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舊題新研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因時空變遷值得再探討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084282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層面提升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翻轉教室→學科教學法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7749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研究法互換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量化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ymbol"/>
                        </a:rPr>
                        <a:t>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質化方法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3183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前輩研究建議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學位論文「結論與建議」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2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273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研究問題分析與擬定主題概念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526769"/>
              </p:ext>
            </p:extLst>
          </p:nvPr>
        </p:nvGraphicFramePr>
        <p:xfrm>
          <a:off x="838200" y="1438275"/>
          <a:ext cx="10030355" cy="528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18078">
                  <a:extLst>
                    <a:ext uri="{9D8B030D-6E8A-4147-A177-3AD203B41FA5}">
                      <a16:colId xmlns:a16="http://schemas.microsoft.com/office/drawing/2014/main" val="3154365085"/>
                    </a:ext>
                  </a:extLst>
                </a:gridCol>
                <a:gridCol w="1332591">
                  <a:extLst>
                    <a:ext uri="{9D8B030D-6E8A-4147-A177-3AD203B41FA5}">
                      <a16:colId xmlns:a16="http://schemas.microsoft.com/office/drawing/2014/main" val="4165648726"/>
                    </a:ext>
                  </a:extLst>
                </a:gridCol>
                <a:gridCol w="6979686">
                  <a:extLst>
                    <a:ext uri="{9D8B030D-6E8A-4147-A177-3AD203B41FA5}">
                      <a16:colId xmlns:a16="http://schemas.microsoft.com/office/drawing/2014/main" val="3504372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研究問題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節能減碳的實施方式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5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對象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(Who)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政府、企業、個人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67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(When)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近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年、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世紀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9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(Where)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臺灣、歐美、全球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339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事件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(What)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減碳、資源回收、替代能源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80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因素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(Why)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能源耗竭與臭氧層的破壞，造成溫室效應等氣候異常狀況，如何解決這些問題？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40439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 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saving energy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7639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能源、能量的資源 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power sources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 conservation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1738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燃料、風力、水力、太陽能 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fuel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 power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water power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solar energy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193893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實施方式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practice methods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5829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實踐、施行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live up to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act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execute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43550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回收、替代資源、綠色環保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recycle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reuse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alternative resources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green environmental protection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131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91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手邊的線索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138835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536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關於「關鍵字」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071394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5167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查找資料的管道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512034"/>
              </p:ext>
            </p:extLst>
          </p:nvPr>
        </p:nvGraphicFramePr>
        <p:xfrm>
          <a:off x="593558" y="1812758"/>
          <a:ext cx="11101137" cy="468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449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9</a:t>
            </a:fld>
            <a:endParaRPr lang="en-US"/>
          </a:p>
        </p:txBody>
      </p:sp>
      <p:pic>
        <p:nvPicPr>
          <p:cNvPr id="5" name="內容版面配置區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11805"/>
            <a:ext cx="10152413" cy="432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726" y="3429000"/>
            <a:ext cx="2866667" cy="289523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23732" y="4238179"/>
            <a:ext cx="6716322" cy="22348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4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善用快速查詢頁籤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5264" y="3428999"/>
            <a:ext cx="866274" cy="5178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157411" y="4013864"/>
            <a:ext cx="945646" cy="457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>
            <a:stCxn id="8" idx="3"/>
            <a:endCxn id="9" idx="1"/>
          </p:cNvCxnSpPr>
          <p:nvPr/>
        </p:nvCxnSpPr>
        <p:spPr>
          <a:xfrm>
            <a:off x="2871538" y="3687924"/>
            <a:ext cx="5285873" cy="554911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92303" y="1860358"/>
            <a:ext cx="638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學術資源的最佳入口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https://www.lib.tku.edu.tw/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6418316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3C41"/>
      </a:dk2>
      <a:lt2>
        <a:srgbClr val="E7E8E2"/>
      </a:lt2>
      <a:accent1>
        <a:srgbClr val="6C45EA"/>
      </a:accent1>
      <a:accent2>
        <a:srgbClr val="3B58DB"/>
      </a:accent2>
      <a:accent3>
        <a:srgbClr val="299AE7"/>
      </a:accent3>
      <a:accent4>
        <a:srgbClr val="14B6B4"/>
      </a:accent4>
      <a:accent5>
        <a:srgbClr val="21BC79"/>
      </a:accent5>
      <a:accent6>
        <a:srgbClr val="14BC2E"/>
      </a:accent6>
      <a:hlink>
        <a:srgbClr val="319379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1018</TotalTime>
  <Words>2004</Words>
  <Application>Microsoft Office PowerPoint</Application>
  <PresentationFormat>寬螢幕</PresentationFormat>
  <Paragraphs>371</Paragraphs>
  <Slides>37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52" baseType="lpstr">
      <vt:lpstr>Microsoft YaHei</vt:lpstr>
      <vt:lpstr>微軟正黑體</vt:lpstr>
      <vt:lpstr>微軟正黑體 Light</vt:lpstr>
      <vt:lpstr>新細明體</vt:lpstr>
      <vt:lpstr>標楷體</vt:lpstr>
      <vt:lpstr>Agency FB</vt:lpstr>
      <vt:lpstr>Arial</vt:lpstr>
      <vt:lpstr>Calibri</vt:lpstr>
      <vt:lpstr>Century Gothic</vt:lpstr>
      <vt:lpstr>Elephant</vt:lpstr>
      <vt:lpstr>Symbol</vt:lpstr>
      <vt:lpstr>Times New Roman</vt:lpstr>
      <vt:lpstr>Wingdings</vt:lpstr>
      <vt:lpstr>Wingdings 2</vt:lpstr>
      <vt:lpstr>BrushVTI</vt:lpstr>
      <vt:lpstr>踏出第一步：蒐集資料的方法</vt:lpstr>
      <vt:lpstr>蒐集資料的方法</vt:lpstr>
      <vt:lpstr>資訊素養Big 6</vt:lpstr>
      <vt:lpstr>研究主題的靈感來源</vt:lpstr>
      <vt:lpstr>研究問題分析與擬定主題概念</vt:lpstr>
      <vt:lpstr>手邊的線索</vt:lpstr>
      <vt:lpstr>關於「關鍵字」</vt:lpstr>
      <vt:lpstr>查找資料的管道</vt:lpstr>
      <vt:lpstr>找查達人的最愛</vt:lpstr>
      <vt:lpstr>找查達人的最愛</vt:lpstr>
      <vt:lpstr>找查達人的最愛</vt:lpstr>
      <vt:lpstr>找查達人的最愛</vt:lpstr>
      <vt:lpstr>找查達人開始找：圖書</vt:lpstr>
      <vt:lpstr>找查達人開始找：電子書</vt:lpstr>
      <vt:lpstr>找查達人開始找：期刊與期刊文章</vt:lpstr>
      <vt:lpstr>找查達人常用功能：預約/調閱</vt:lpstr>
      <vt:lpstr>找查達人常用功能：急用圖書資料申請</vt:lpstr>
      <vt:lpstr>找查達人開始找：資源探索</vt:lpstr>
      <vt:lpstr>查找達人開始找~資源探索</vt:lpstr>
      <vt:lpstr>找查達人開始找：資料庫</vt:lpstr>
      <vt:lpstr>找查達人開始找：資料庫</vt:lpstr>
      <vt:lpstr>找查達人開始找：常用資料庫 (教育學院)</vt:lpstr>
      <vt:lpstr>找查達人開始找：資料庫</vt:lpstr>
      <vt:lpstr>找查達人開始找：雲端圖書館自動化系統</vt:lpstr>
      <vt:lpstr>找查達人開始用：EndNote書目管理軟體</vt:lpstr>
      <vt:lpstr>找查達人開始用：EndNote書目管理軟體</vt:lpstr>
      <vt:lpstr>找查達人開始找：資源探索與資料庫</vt:lpstr>
      <vt:lpstr>找查達人開始用：Google Scholar</vt:lpstr>
      <vt:lpstr>找查達人開始用：Google Scholar</vt:lpstr>
      <vt:lpstr>找查達人常用功能：我要推薦</vt:lpstr>
      <vt:lpstr>找查達人常用功能：找無館藏館際借書與複印 </vt:lpstr>
      <vt:lpstr>找查達人常用功能：「論文寫作與學術倫理」專頁</vt:lpstr>
      <vt:lpstr>「學術倫理」~臺灣學術倫理教育資源中心</vt:lpstr>
      <vt:lpstr>找查達人常用功能：報名參加「圖書館利用講習」(延伸學習)</vt:lpstr>
      <vt:lpstr>諮詢管道</vt:lpstr>
      <vt:lpstr>總結：圖書館都幫您準備好了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TKU</dc:creator>
  <cp:lastModifiedBy>吳理莉</cp:lastModifiedBy>
  <cp:revision>118</cp:revision>
  <dcterms:created xsi:type="dcterms:W3CDTF">2020-09-16T07:34:45Z</dcterms:created>
  <dcterms:modified xsi:type="dcterms:W3CDTF">2020-11-11T07:32:20Z</dcterms:modified>
</cp:coreProperties>
</file>